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oundtripDataSignature="AMtx7mjkbABzm7cCdN1o5Dynr+FeEBQ7mg==" r:id="rId9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eliscia Gilbert" initials="" lastIdx="1" clrIdx="0"/>
  <p:cmAuthor id="1" name="Don Johnson" initials="" lastIdx="1" clrIdx="1"/>
  <p:cmAuthor id="2" name="Brian Townsend" initials="" lastIdx="2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1" d="100"/>
          <a:sy n="101" d="100"/>
        </p:scale>
        <p:origin x="132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customschemas.google.com/relationships/presentationmetadata" Target="metadata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4.5224834028099431E-2"/>
          <c:y val="1.9511239991009663E-2"/>
          <c:w val="0.90740389069013427"/>
          <c:h val="0.7980637220091843"/>
        </c:manualLayout>
      </c:layout>
      <c:bubbleChart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Y-Value 1</c:v>
                </c:pt>
              </c:strCache>
            </c:strRef>
          </c:tx>
          <c:spPr>
            <a:solidFill>
              <a:schemeClr val="accent1">
                <a:alpha val="75000"/>
              </a:schemeClr>
            </a:solidFill>
            <a:ln>
              <a:noFill/>
            </a:ln>
            <a:effectLst/>
          </c:spPr>
          <c:invertIfNegative val="0"/>
          <c:xVal>
            <c:numRef>
              <c:f>Sheet1!$A$2:$A$7</c:f>
              <c:numCache>
                <c:formatCode>General</c:formatCode>
                <c:ptCount val="6"/>
                <c:pt idx="0">
                  <c:v>0.3</c:v>
                </c:pt>
                <c:pt idx="1">
                  <c:v>0.6</c:v>
                </c:pt>
                <c:pt idx="2">
                  <c:v>0.9</c:v>
                </c:pt>
                <c:pt idx="3">
                  <c:v>1.2</c:v>
                </c:pt>
                <c:pt idx="4">
                  <c:v>1.5</c:v>
                </c:pt>
                <c:pt idx="5">
                  <c:v>1.7</c:v>
                </c:pt>
              </c:numCache>
            </c:numRef>
          </c:xVal>
          <c:yVal>
            <c:numRef>
              <c:f>Sheet1!$B$2:$B$7</c:f>
              <c:numCache>
                <c:formatCode>General</c:formatCode>
                <c:ptCount val="6"/>
                <c:pt idx="0">
                  <c:v>1.3</c:v>
                </c:pt>
                <c:pt idx="1">
                  <c:v>6</c:v>
                </c:pt>
                <c:pt idx="2">
                  <c:v>3.5</c:v>
                </c:pt>
                <c:pt idx="3">
                  <c:v>2.5</c:v>
                </c:pt>
                <c:pt idx="4">
                  <c:v>7.5</c:v>
                </c:pt>
                <c:pt idx="5">
                  <c:v>5</c:v>
                </c:pt>
              </c:numCache>
            </c:numRef>
          </c:yVal>
          <c:bubbleSize>
            <c:numRef>
              <c:f>Sheet1!$C$2:$C$7</c:f>
              <c:numCache>
                <c:formatCode>General</c:formatCode>
                <c:ptCount val="6"/>
                <c:pt idx="0">
                  <c:v>1</c:v>
                </c:pt>
                <c:pt idx="1">
                  <c:v>4</c:v>
                </c:pt>
                <c:pt idx="2">
                  <c:v>2</c:v>
                </c:pt>
                <c:pt idx="3">
                  <c:v>3</c:v>
                </c:pt>
                <c:pt idx="4">
                  <c:v>7</c:v>
                </c:pt>
                <c:pt idx="5">
                  <c:v>4</c:v>
                </c:pt>
              </c:numCache>
            </c:numRef>
          </c:bubbleSize>
          <c:bubble3D val="0"/>
          <c:extLst>
            <c:ext xmlns:c16="http://schemas.microsoft.com/office/drawing/2014/chart" uri="{C3380CC4-5D6E-409C-BE32-E72D297353CC}">
              <c16:uniqueId val="{00000000-C935-804A-9CAF-CE311210631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bubbleScale val="100"/>
        <c:showNegBubbles val="0"/>
        <c:axId val="1694678752"/>
        <c:axId val="1694674368"/>
      </c:bubbleChart>
      <c:valAx>
        <c:axId val="169467875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94674368"/>
        <c:crosses val="autoZero"/>
        <c:crossBetween val="midCat"/>
      </c:valAx>
      <c:valAx>
        <c:axId val="16946743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94678752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>
          <a:alpha val="75000"/>
        </a:schemeClr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>
          <a:alpha val="75000"/>
        </a:schemeClr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>
            <a:alpha val="50000"/>
          </a:schemeClr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7" name="Google Shape;107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Google Shape;108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Google Shape;113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" name="Google Shape;119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Slide">
  <p:cSld name="1_Title Slide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5"/>
          <p:cNvSpPr txBox="1">
            <a:spLocks noGrp="1"/>
          </p:cNvSpPr>
          <p:nvPr>
            <p:ph type="ctrTitle"/>
          </p:nvPr>
        </p:nvSpPr>
        <p:spPr>
          <a:xfrm>
            <a:off x="1483659" y="1925918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1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4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4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4" name="Google Shape;74;p14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5" name="Google Shape;75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5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6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16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7" name="Google Shape;87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and Content">
  <p:cSld name="1_Title and Content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7"/>
          <p:cNvSpPr txBox="1">
            <a:spLocks noGrp="1"/>
          </p:cNvSpPr>
          <p:nvPr>
            <p:ph type="title"/>
          </p:nvPr>
        </p:nvSpPr>
        <p:spPr>
          <a:xfrm>
            <a:off x="981074" y="476740"/>
            <a:ext cx="10229851" cy="747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17"/>
          <p:cNvSpPr txBox="1">
            <a:spLocks noGrp="1"/>
          </p:cNvSpPr>
          <p:nvPr>
            <p:ph type="body" idx="1"/>
          </p:nvPr>
        </p:nvSpPr>
        <p:spPr>
          <a:xfrm>
            <a:off x="981074" y="1579296"/>
            <a:ext cx="10229851" cy="38137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wo Content">
  <p:cSld name="1_Two Content"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18"/>
          <p:cNvSpPr txBox="1">
            <a:spLocks noGrp="1"/>
          </p:cNvSpPr>
          <p:nvPr>
            <p:ph type="body" idx="1"/>
          </p:nvPr>
        </p:nvSpPr>
        <p:spPr>
          <a:xfrm>
            <a:off x="981074" y="1579296"/>
            <a:ext cx="5038725" cy="38137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6" name="Google Shape;96;p18"/>
          <p:cNvSpPr txBox="1">
            <a:spLocks noGrp="1"/>
          </p:cNvSpPr>
          <p:nvPr>
            <p:ph type="body" idx="2"/>
          </p:nvPr>
        </p:nvSpPr>
        <p:spPr>
          <a:xfrm>
            <a:off x="6172200" y="1579295"/>
            <a:ext cx="5038725" cy="38137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Content with Caption">
  <p:cSld name="1_Content with Caption"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9"/>
          <p:cNvSpPr txBox="1">
            <a:spLocks noGrp="1"/>
          </p:cNvSpPr>
          <p:nvPr>
            <p:ph type="title"/>
          </p:nvPr>
        </p:nvSpPr>
        <p:spPr>
          <a:xfrm>
            <a:off x="839788" y="476740"/>
            <a:ext cx="3932237" cy="11025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9" name="Google Shape;99;p19"/>
          <p:cNvSpPr txBox="1">
            <a:spLocks noGrp="1"/>
          </p:cNvSpPr>
          <p:nvPr>
            <p:ph type="body" idx="1"/>
          </p:nvPr>
        </p:nvSpPr>
        <p:spPr>
          <a:xfrm>
            <a:off x="5156294" y="476741"/>
            <a:ext cx="6031659" cy="491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100" name="Google Shape;100;p19"/>
          <p:cNvSpPr txBox="1">
            <a:spLocks noGrp="1"/>
          </p:cNvSpPr>
          <p:nvPr>
            <p:ph type="body" idx="2"/>
          </p:nvPr>
        </p:nvSpPr>
        <p:spPr>
          <a:xfrm>
            <a:off x="839788" y="1579296"/>
            <a:ext cx="3932237" cy="38137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Picture with Caption">
  <p:cSld name="1_Picture with Caption"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0"/>
          <p:cNvSpPr txBox="1">
            <a:spLocks noGrp="1"/>
          </p:cNvSpPr>
          <p:nvPr>
            <p:ph type="title"/>
          </p:nvPr>
        </p:nvSpPr>
        <p:spPr>
          <a:xfrm>
            <a:off x="839789" y="476741"/>
            <a:ext cx="6046787" cy="8141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3" name="Google Shape;103;p20"/>
          <p:cNvSpPr>
            <a:spLocks noGrp="1"/>
          </p:cNvSpPr>
          <p:nvPr>
            <p:ph type="pic" idx="2"/>
          </p:nvPr>
        </p:nvSpPr>
        <p:spPr>
          <a:xfrm>
            <a:off x="7171484" y="476741"/>
            <a:ext cx="4043363" cy="49162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4" name="Google Shape;104;p20"/>
          <p:cNvSpPr txBox="1">
            <a:spLocks noGrp="1"/>
          </p:cNvSpPr>
          <p:nvPr>
            <p:ph type="body" idx="1"/>
          </p:nvPr>
        </p:nvSpPr>
        <p:spPr>
          <a:xfrm>
            <a:off x="839789" y="1579296"/>
            <a:ext cx="6046787" cy="38137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8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8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37" name="Google Shape;37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9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0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0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9" name="Google Shape;49;p10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0" name="Google Shape;50;p10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1" name="Google Shape;51;p10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2" name="Google Shape;52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3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3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7" name="Google Shape;67;p13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8" name="Google Shape;68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pSp>
        <p:nvGrpSpPr>
          <p:cNvPr id="15" name="Google Shape;15;p4"/>
          <p:cNvGrpSpPr/>
          <p:nvPr/>
        </p:nvGrpSpPr>
        <p:grpSpPr>
          <a:xfrm>
            <a:off x="0" y="5768788"/>
            <a:ext cx="12192000" cy="1089212"/>
            <a:chOff x="0" y="5768788"/>
            <a:chExt cx="12192000" cy="1089212"/>
          </a:xfrm>
        </p:grpSpPr>
        <p:sp>
          <p:nvSpPr>
            <p:cNvPr id="16" name="Google Shape;16;p4"/>
            <p:cNvSpPr/>
            <p:nvPr/>
          </p:nvSpPr>
          <p:spPr>
            <a:xfrm>
              <a:off x="0" y="6306671"/>
              <a:ext cx="12192000" cy="551327"/>
            </a:xfrm>
            <a:prstGeom prst="rect">
              <a:avLst/>
            </a:prstGeom>
            <a:solidFill>
              <a:srgbClr val="7F7F7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" name="Google Shape;17;p4"/>
            <p:cNvSpPr/>
            <p:nvPr/>
          </p:nvSpPr>
          <p:spPr>
            <a:xfrm>
              <a:off x="8861612" y="5768788"/>
              <a:ext cx="2349316" cy="1089212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18" name="Google Shape;18;p4"/>
            <p:cNvPicPr preferRelativeResize="0"/>
            <p:nvPr/>
          </p:nvPicPr>
          <p:blipFill rotWithShape="1">
            <a:blip r:embed="rId18">
              <a:alphaModFix/>
            </a:blip>
            <a:srcRect/>
            <a:stretch/>
          </p:blipFill>
          <p:spPr>
            <a:xfrm>
              <a:off x="9134064" y="6042179"/>
              <a:ext cx="1804411" cy="528980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"/>
          <p:cNvSpPr txBox="1">
            <a:spLocks noGrp="1"/>
          </p:cNvSpPr>
          <p:nvPr>
            <p:ph type="ctrTitle"/>
          </p:nvPr>
        </p:nvSpPr>
        <p:spPr>
          <a:xfrm>
            <a:off x="1523999" y="2403590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1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US" dirty="0"/>
              <a:t>UNLV Presentation Template</a:t>
            </a:r>
            <a:endParaRPr dirty="0"/>
          </a:p>
        </p:txBody>
      </p:sp>
      <p:pic>
        <p:nvPicPr>
          <p:cNvPr id="3" name="Picture 2" descr="A picture containing drawing&#10;&#10;Description automatically generated">
            <a:extLst>
              <a:ext uri="{FF2B5EF4-FFF2-40B4-BE49-F238E27FC236}">
                <a16:creationId xmlns:a16="http://schemas.microsoft.com/office/drawing/2014/main" id="{E7CB89AC-E3E4-4508-B5BA-72E9C69D93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62078" y="763808"/>
            <a:ext cx="6667843" cy="116211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Overview Slide</a:t>
            </a:r>
            <a:endParaRPr/>
          </a:p>
        </p:txBody>
      </p:sp>
      <p:sp>
        <p:nvSpPr>
          <p:cNvPr id="116" name="Google Shape;116;p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List meeting agenda</a:t>
            </a:r>
            <a:endParaRPr/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/>
              <a:t>Example: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Introduction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Background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Recommendations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Strategy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Q&amp;A</a:t>
            </a:r>
            <a:endParaRPr/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Design Principles</a:t>
            </a:r>
            <a:endParaRPr/>
          </a:p>
        </p:txBody>
      </p:sp>
      <p:graphicFrame>
        <p:nvGraphicFramePr>
          <p:cNvPr id="122" name="Google Shape;122;p3"/>
          <p:cNvGraphicFramePr/>
          <p:nvPr>
            <p:extLst>
              <p:ext uri="{D42A27DB-BD31-4B8C-83A1-F6EECF244321}">
                <p14:modId xmlns:p14="http://schemas.microsoft.com/office/powerpoint/2010/main" val="773176635"/>
              </p:ext>
            </p:extLst>
          </p:nvPr>
        </p:nvGraphicFramePr>
        <p:xfrm>
          <a:off x="838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3" name="Google Shape;123;p3"/>
          <p:cNvSpPr txBox="1">
            <a:spLocks noGrp="1"/>
          </p:cNvSpPr>
          <p:nvPr>
            <p:ph type="body" idx="2"/>
          </p:nvPr>
        </p:nvSpPr>
        <p:spPr>
          <a:xfrm>
            <a:off x="6391277" y="1149350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dirty="0"/>
              <a:t>Use uniform font for the entire presentation</a:t>
            </a:r>
            <a:endParaRPr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dirty="0"/>
              <a:t>Use only one chart or graphic per slide</a:t>
            </a:r>
            <a:endParaRPr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dirty="0"/>
              <a:t>Highlight </a:t>
            </a:r>
            <a:r>
              <a:rPr lang="en-US" b="1" dirty="0"/>
              <a:t>key</a:t>
            </a:r>
            <a:r>
              <a:rPr lang="en-US" dirty="0"/>
              <a:t> points</a:t>
            </a:r>
            <a:endParaRPr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dirty="0"/>
              <a:t>Keep it readable: do not use long blocks of text</a:t>
            </a:r>
            <a:endParaRPr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dirty="0"/>
              <a:t>Balance design elements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54</Words>
  <Application>Microsoft Office PowerPoint</Application>
  <PresentationFormat>Widescreen</PresentationFormat>
  <Paragraphs>18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UNLV Presentation Template</vt:lpstr>
      <vt:lpstr>Overview Slide</vt:lpstr>
      <vt:lpstr>Design Principles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UNLV Presentation Template</dc:title>
  <dc:creator>Joseph Dagher</dc:creator>
  <cp:lastModifiedBy>Kate Shapiro</cp:lastModifiedBy>
  <cp:revision>1</cp:revision>
  <dcterms:created xsi:type="dcterms:W3CDTF">2017-12-27T21:43:57Z</dcterms:created>
  <dcterms:modified xsi:type="dcterms:W3CDTF">2020-09-16T16:46:59Z</dcterms:modified>
</cp:coreProperties>
</file>