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7" r:id="rId2"/>
    <p:sldMasterId id="2147483681" r:id="rId3"/>
    <p:sldMasterId id="2147483737" r:id="rId4"/>
    <p:sldMasterId id="2147483749" r:id="rId5"/>
    <p:sldMasterId id="2147483761" r:id="rId6"/>
  </p:sldMasterIdLst>
  <p:notesMasterIdLst>
    <p:notesMasterId r:id="rId30"/>
  </p:notesMasterIdLst>
  <p:sldIdLst>
    <p:sldId id="281" r:id="rId7"/>
    <p:sldId id="257" r:id="rId8"/>
    <p:sldId id="258" r:id="rId9"/>
    <p:sldId id="259" r:id="rId10"/>
    <p:sldId id="261" r:id="rId11"/>
    <p:sldId id="267" r:id="rId12"/>
    <p:sldId id="268" r:id="rId13"/>
    <p:sldId id="269" r:id="rId14"/>
    <p:sldId id="299" r:id="rId15"/>
    <p:sldId id="300" r:id="rId16"/>
    <p:sldId id="314" r:id="rId17"/>
    <p:sldId id="315" r:id="rId18"/>
    <p:sldId id="320" r:id="rId19"/>
    <p:sldId id="302" r:id="rId20"/>
    <p:sldId id="312" r:id="rId21"/>
    <p:sldId id="311" r:id="rId22"/>
    <p:sldId id="316" r:id="rId23"/>
    <p:sldId id="313" r:id="rId24"/>
    <p:sldId id="310" r:id="rId25"/>
    <p:sldId id="317" r:id="rId26"/>
    <p:sldId id="318" r:id="rId27"/>
    <p:sldId id="307" r:id="rId28"/>
    <p:sldId id="280" r:id="rId29"/>
  </p:sldIdLst>
  <p:sldSz cx="9144000" cy="5143500" type="screen16x9"/>
  <p:notesSz cx="6858000" cy="9144000"/>
  <p:embeddedFontLst>
    <p:embeddedFont>
      <p:font typeface="Roboto" panose="020B0604020202020204" charset="0"/>
      <p:regular r:id="rId31"/>
      <p:bold r:id="rId32"/>
      <p:italic r:id="rId33"/>
      <p:boldItalic r:id="rId34"/>
    </p:embeddedFont>
    <p:embeddedFont>
      <p:font typeface="Calibri" panose="020F0502020204030204" pitchFamily="34" charset="0"/>
      <p:regular r:id="rId35"/>
      <p:bold r:id="rId36"/>
      <p:italic r:id="rId37"/>
      <p:boldItalic r:id="rId38"/>
    </p:embeddedFont>
    <p:embeddedFont>
      <p:font typeface="Roboto Medium" panose="020B0604020202020204" charset="0"/>
      <p:regular r:id="rId39"/>
      <p:bold r:id="rId40"/>
      <p:italic r:id="rId41"/>
      <p:boldItalic r:id="rId42"/>
    </p:embeddedFont>
    <p:embeddedFont>
      <p:font typeface="Calibri Light" panose="020F0302020204030204" pitchFamily="34" charset="0"/>
      <p:regular r:id="rId43"/>
      <p:italic r:id="rId44"/>
    </p:embeddedFont>
    <p:embeddedFont>
      <p:font typeface="Roboto Black" panose="020B0604020202020204" charset="0"/>
      <p:bold r:id="rId45"/>
      <p:boldItalic r:id="rId46"/>
    </p:embeddedFont>
    <p:embeddedFont>
      <p:font typeface="Century Gothic" panose="020B0502020202020204" pitchFamily="34" charset="0"/>
      <p:regular r:id="rId47"/>
      <p:bold r:id="rId48"/>
      <p:italic r:id="rId49"/>
      <p:boldItalic r:id="rId50"/>
    </p:embeddedFont>
    <p:embeddedFont>
      <p:font typeface="Cambria" panose="02040503050406030204" pitchFamily="18" charset="0"/>
      <p:regular r:id="rId51"/>
      <p:bold r:id="rId52"/>
      <p:italic r:id="rId53"/>
      <p:boldItalic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6" roundtripDataSignature="AMtx7mgfNYhoZB2Fuyn94IYISiy6SJRz1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EB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BE94EFB-7B0C-4040-BC6F-7D5D4168F36E}">
  <a:tblStyle styleId="{5BE94EFB-7B0C-4040-BC6F-7D5D4168F36E}"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17818EDD-86C8-4009-831A-16FBAC4BC509}" styleName="Table_1">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fill>
          <a:solidFill>
            <a:schemeClr val="dk1">
              <a:alpha val="20000"/>
            </a:schemeClr>
          </a:solidFill>
        </a:fill>
      </a:tcStyle>
    </a:band1H>
    <a:band2H>
      <a:tcTxStyle/>
      <a:tcStyle>
        <a:tcBdr/>
      </a:tcStyle>
    </a:band2H>
    <a:band1V>
      <a:tcTxStyle/>
      <a:tcStyle>
        <a:tcBdr/>
        <a:fill>
          <a:solidFill>
            <a:schemeClr val="dk1">
              <a:alpha val="20000"/>
            </a:schemeClr>
          </a:solidFill>
        </a:fill>
      </a:tcStyle>
    </a:band1V>
    <a:band2V>
      <a:tcTxStyle/>
      <a:tcStyle>
        <a:tcBdr/>
      </a:tcStyle>
    </a:band2V>
    <a:lastCol>
      <a:tcTxStyle b="on" i="off"/>
      <a:tcStyle>
        <a:tcBdr/>
      </a:tcStyle>
    </a:lastCol>
    <a:firstCol>
      <a:tcTxStyle b="on" i="off"/>
      <a:tcStyle>
        <a:tcBdr/>
      </a:tcStyle>
    </a:firstCol>
    <a:lastRow>
      <a:tcTxStyle b="on" i="off"/>
      <a:tcStyle>
        <a:tcBdr>
          <a:top>
            <a:ln w="12700" cap="flat" cmpd="sng">
              <a:solidFill>
                <a:schemeClr val="dk1"/>
              </a:solidFill>
              <a:prstDash val="solid"/>
              <a:round/>
              <a:headEnd type="none" w="sm" len="sm"/>
              <a:tailEnd type="none" w="sm" len="sm"/>
            </a:ln>
          </a:top>
        </a:tcBdr>
        <a:fill>
          <a:solidFill>
            <a:srgbClr val="FFFFFF">
              <a:alpha val="0"/>
            </a:srgbClr>
          </a:solidFill>
        </a:fill>
      </a:tcStyle>
    </a:lastRow>
    <a:seCell>
      <a:tcTxStyle/>
      <a:tcStyle>
        <a:tcBdr/>
      </a:tcStyle>
    </a:seCell>
    <a:swCell>
      <a:tcTxStyle/>
      <a:tcStyle>
        <a:tcBdr/>
      </a:tcStyle>
    </a:swCell>
    <a:firstRow>
      <a:tcTxStyle b="on" i="off"/>
      <a:tcStyle>
        <a:tcBdr>
          <a:bottom>
            <a:ln w="12700" cap="flat" cmpd="sng">
              <a:solidFill>
                <a:schemeClr val="dk1"/>
              </a:solidFill>
              <a:prstDash val="solid"/>
              <a:round/>
              <a:headEnd type="none" w="sm" len="sm"/>
              <a:tailEnd type="none" w="sm" len="sm"/>
            </a:ln>
          </a:bottom>
        </a:tcBdr>
        <a:fill>
          <a:solidFill>
            <a:srgbClr val="FFFFFF">
              <a:alpha val="0"/>
            </a:srgbClr>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5" d="100"/>
          <a:sy n="145" d="100"/>
        </p:scale>
        <p:origin x="62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9.fntdata"/><Relationship Id="rId21" Type="http://schemas.openxmlformats.org/officeDocument/2006/relationships/slide" Target="slides/slide15.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font" Target="fonts/font20.fntdata"/><Relationship Id="rId89"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openxmlformats.org/officeDocument/2006/relationships/font" Target="fonts/font23.fntdata"/><Relationship Id="rId87" Type="http://schemas.openxmlformats.org/officeDocument/2006/relationships/presProps" Target="presProps.xml"/><Relationship Id="rId5" Type="http://schemas.openxmlformats.org/officeDocument/2006/relationships/slideMaster" Target="slideMasters/slideMaster5.xml"/><Relationship Id="rId90" Type="http://schemas.openxmlformats.org/officeDocument/2006/relationships/tableStyles" Target="tableStyles.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8" Type="http://schemas.openxmlformats.org/officeDocument/2006/relationships/slide" Target="slides/slide2.xml"/><Relationship Id="rId51" Type="http://schemas.openxmlformats.org/officeDocument/2006/relationships/font" Target="fonts/font21.fntdata"/><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0" Type="http://schemas.openxmlformats.org/officeDocument/2006/relationships/slide" Target="slides/slide14.xml"/><Relationship Id="rId41" Type="http://schemas.openxmlformats.org/officeDocument/2006/relationships/font" Target="fonts/font11.fntdata"/><Relationship Id="rId54" Type="http://schemas.openxmlformats.org/officeDocument/2006/relationships/font" Target="fonts/font24.fntdata"/><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font" Target="fonts/font6.fntdata"/><Relationship Id="rId49" Type="http://schemas.openxmlformats.org/officeDocument/2006/relationships/font" Target="fonts/font19.fntdata"/><Relationship Id="rId10" Type="http://schemas.openxmlformats.org/officeDocument/2006/relationships/slide" Target="slides/slide4.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font" Target="fonts/font22.fntdata"/><Relationship Id="rId86"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176461007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610c6dceb6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5" name="Google Shape;565;g610c6dceb6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504044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7" name="Google Shape;457;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556300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7" name="Google Shape;457;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8489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7" name="Google Shape;457;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835565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7" name="Google Shape;457;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314318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7" name="Google Shape;457;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689467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7" name="Google Shape;457;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274110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7" name="Google Shape;457;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984186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7" name="Google Shape;457;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295076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7" name="Google Shape;457;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563054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7" name="Google Shape;457;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942520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8" name="Google Shape;21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046297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34" name="Google Shape;634;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74115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1" name="Google Shape;25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328413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7" name="Google Shape;26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757090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7" name="Google Shape;287;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578955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5" name="Google Shape;385;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16505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2" name="Google Shape;402;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427710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9" name="Google Shape;419;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062267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7" name="Google Shape;457;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421815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2">
  <p:cSld name="SECTION_HEADER_2">
    <p:spTree>
      <p:nvGrpSpPr>
        <p:cNvPr id="1" name="Shape 17"/>
        <p:cNvGrpSpPr/>
        <p:nvPr/>
      </p:nvGrpSpPr>
      <p:grpSpPr>
        <a:xfrm>
          <a:off x="0" y="0"/>
          <a:ext cx="0" cy="0"/>
          <a:chOff x="0" y="0"/>
          <a:chExt cx="0" cy="0"/>
        </a:xfrm>
      </p:grpSpPr>
      <p:sp>
        <p:nvSpPr>
          <p:cNvPr id="18" name="Google Shape;18;p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9" name="Google Shape;19;p32"/>
          <p:cNvSpPr/>
          <p:nvPr/>
        </p:nvSpPr>
        <p:spPr>
          <a:xfrm>
            <a:off x="0" y="4572000"/>
            <a:ext cx="9144000" cy="571500"/>
          </a:xfrm>
          <a:prstGeom prst="rect">
            <a:avLst/>
          </a:prstGeom>
          <a:solidFill>
            <a:srgbClr val="46464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20;p32"/>
          <p:cNvSpPr txBox="1"/>
          <p:nvPr/>
        </p:nvSpPr>
        <p:spPr>
          <a:xfrm>
            <a:off x="4610700" y="4627625"/>
            <a:ext cx="4221600" cy="429300"/>
          </a:xfrm>
          <a:prstGeom prst="rect">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a:solidFill>
                  <a:srgbClr val="FFFFFF"/>
                </a:solidFill>
                <a:latin typeface="Roboto"/>
                <a:ea typeface="Roboto"/>
                <a:cs typeface="Roboto"/>
                <a:sym typeface="Roboto"/>
              </a:rPr>
              <a:t>University of Nevada, Las Vegas</a:t>
            </a:r>
            <a:endParaRPr sz="1800" b="0" i="0" u="none" strike="noStrike" cap="none">
              <a:solidFill>
                <a:srgbClr val="FFFFFF"/>
              </a:solidFill>
              <a:latin typeface="Roboto"/>
              <a:ea typeface="Roboto"/>
              <a:cs typeface="Roboto"/>
              <a:sym typeface="Roboto"/>
            </a:endParaRPr>
          </a:p>
        </p:txBody>
      </p:sp>
      <p:pic>
        <p:nvPicPr>
          <p:cNvPr id="21" name="Google Shape;21;p32"/>
          <p:cNvPicPr preferRelativeResize="0"/>
          <p:nvPr/>
        </p:nvPicPr>
        <p:blipFill rotWithShape="1">
          <a:blip r:embed="rId2">
            <a:alphaModFix/>
          </a:blip>
          <a:srcRect/>
          <a:stretch/>
        </p:blipFill>
        <p:spPr>
          <a:xfrm>
            <a:off x="399375" y="4698488"/>
            <a:ext cx="1102177" cy="323075"/>
          </a:xfrm>
          <a:prstGeom prst="rect">
            <a:avLst/>
          </a:prstGeom>
          <a:noFill/>
          <a:ln>
            <a:noFill/>
          </a:ln>
          <a:effectLst>
            <a:outerShdw blurRad="57150" dist="19050" dir="5400000" algn="bl" rotWithShape="0">
              <a:srgbClr val="000000">
                <a:alpha val="49803"/>
              </a:srgbClr>
            </a:outerShdw>
          </a:effectLst>
        </p:spPr>
      </p:pic>
      <p:sp>
        <p:nvSpPr>
          <p:cNvPr id="22" name="Google Shape;22;p32"/>
          <p:cNvSpPr txBox="1">
            <a:spLocks noGrp="1"/>
          </p:cNvSpPr>
          <p:nvPr>
            <p:ph type="ctrTitle"/>
          </p:nvPr>
        </p:nvSpPr>
        <p:spPr>
          <a:xfrm>
            <a:off x="616504" y="899550"/>
            <a:ext cx="4350300" cy="2052600"/>
          </a:xfrm>
          <a:prstGeom prst="rect">
            <a:avLst/>
          </a:prstGeom>
          <a:noFill/>
          <a:ln>
            <a:noFill/>
          </a:ln>
          <a:effectLst>
            <a:outerShdw blurRad="42863" dist="28575" dir="5400000" algn="bl" rotWithShape="0">
              <a:srgbClr val="000000">
                <a:alpha val="29803"/>
              </a:srgbClr>
            </a:outerShdw>
          </a:effectLst>
        </p:spPr>
        <p:txBody>
          <a:bodyPr spcFirstLastPara="1" wrap="square" lIns="91425" tIns="91425" rIns="91425" bIns="91425" anchor="b" anchorCtr="0">
            <a:noAutofit/>
          </a:bodyPr>
          <a:lstStyle>
            <a:lvl1pPr lvl="0" algn="l">
              <a:lnSpc>
                <a:spcPct val="100000"/>
              </a:lnSpc>
              <a:spcBef>
                <a:spcPts val="0"/>
              </a:spcBef>
              <a:spcAft>
                <a:spcPts val="0"/>
              </a:spcAft>
              <a:buClr>
                <a:srgbClr val="B10202"/>
              </a:buClr>
              <a:buSzPts val="5200"/>
              <a:buFont typeface="Roboto Black"/>
              <a:buNone/>
              <a:defRPr sz="5200" b="0">
                <a:solidFill>
                  <a:srgbClr val="B10202"/>
                </a:solidFill>
                <a:latin typeface="Roboto Black"/>
                <a:ea typeface="Roboto Black"/>
                <a:cs typeface="Roboto Black"/>
                <a:sym typeface="Roboto Black"/>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23" name="Google Shape;23;p32"/>
          <p:cNvSpPr txBox="1">
            <a:spLocks noGrp="1"/>
          </p:cNvSpPr>
          <p:nvPr>
            <p:ph type="subTitle" idx="1"/>
          </p:nvPr>
        </p:nvSpPr>
        <p:spPr>
          <a:xfrm>
            <a:off x="616500" y="3087125"/>
            <a:ext cx="8520600" cy="792600"/>
          </a:xfrm>
          <a:prstGeom prst="rect">
            <a:avLst/>
          </a:prstGeom>
          <a:noFill/>
          <a:ln>
            <a:noFill/>
          </a:ln>
          <a:effectLst>
            <a:outerShdw blurRad="28575" dist="19050" dir="5400000" algn="bl" rotWithShape="0">
              <a:srgbClr val="000000">
                <a:alpha val="49803"/>
              </a:srgbClr>
            </a:outerShdw>
          </a:effectLst>
        </p:spPr>
        <p:txBody>
          <a:bodyPr spcFirstLastPara="1" wrap="square" lIns="91425" tIns="91425" rIns="91425" bIns="91425" anchor="t" anchorCtr="0">
            <a:noAutofit/>
          </a:bodyPr>
          <a:lstStyle>
            <a:lvl1pPr lvl="0" algn="l">
              <a:lnSpc>
                <a:spcPct val="100000"/>
              </a:lnSpc>
              <a:spcBef>
                <a:spcPts val="0"/>
              </a:spcBef>
              <a:spcAft>
                <a:spcPts val="0"/>
              </a:spcAft>
              <a:buClr>
                <a:srgbClr val="000000"/>
              </a:buClr>
              <a:buSzPts val="2400"/>
              <a:buFont typeface="Roboto Medium"/>
              <a:buNone/>
              <a:defRPr sz="2400">
                <a:solidFill>
                  <a:srgbClr val="000000"/>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7"/>
        <p:cNvGrpSpPr/>
        <p:nvPr/>
      </p:nvGrpSpPr>
      <p:grpSpPr>
        <a:xfrm>
          <a:off x="0" y="0"/>
          <a:ext cx="0" cy="0"/>
          <a:chOff x="0" y="0"/>
          <a:chExt cx="0" cy="0"/>
        </a:xfrm>
      </p:grpSpPr>
      <p:sp>
        <p:nvSpPr>
          <p:cNvPr id="78" name="Google Shape;78;p40"/>
          <p:cNvSpPr txBox="1">
            <a:spLocks noGrp="1"/>
          </p:cNvSpPr>
          <p:nvPr>
            <p:ph type="title"/>
          </p:nvPr>
        </p:nvSpPr>
        <p:spPr>
          <a:xfrm>
            <a:off x="722313" y="3305177"/>
            <a:ext cx="7772400" cy="1021556"/>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3000"/>
              <a:buFont typeface="Calibri"/>
              <a:buNone/>
              <a:defRPr sz="3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40"/>
          <p:cNvSpPr txBox="1">
            <a:spLocks noGrp="1"/>
          </p:cNvSpPr>
          <p:nvPr>
            <p:ph type="body" idx="1"/>
          </p:nvPr>
        </p:nvSpPr>
        <p:spPr>
          <a:xfrm>
            <a:off x="722313" y="2180035"/>
            <a:ext cx="7772400" cy="1125140"/>
          </a:xfrm>
          <a:prstGeom prst="rect">
            <a:avLst/>
          </a:prstGeom>
          <a:noFill/>
          <a:ln>
            <a:noFill/>
          </a:ln>
        </p:spPr>
        <p:txBody>
          <a:bodyPr spcFirstLastPara="1" wrap="square" lIns="91425" tIns="45700" rIns="91425" bIns="45700" anchor="b" anchorCtr="0">
            <a:normAutofit/>
          </a:bodyPr>
          <a:lstStyle>
            <a:lvl1pPr marL="457200" lvl="0" indent="-228600" algn="l">
              <a:spcBef>
                <a:spcPts val="300"/>
              </a:spcBef>
              <a:spcAft>
                <a:spcPts val="0"/>
              </a:spcAft>
              <a:buClr>
                <a:srgbClr val="888888"/>
              </a:buClr>
              <a:buSzPts val="1500"/>
              <a:buNone/>
              <a:defRPr sz="1500">
                <a:solidFill>
                  <a:srgbClr val="888888"/>
                </a:solidFill>
              </a:defRPr>
            </a:lvl1pPr>
            <a:lvl2pPr marL="914400" lvl="1" indent="-228600" algn="l">
              <a:spcBef>
                <a:spcPts val="270"/>
              </a:spcBef>
              <a:spcAft>
                <a:spcPts val="0"/>
              </a:spcAft>
              <a:buClr>
                <a:srgbClr val="888888"/>
              </a:buClr>
              <a:buSzPts val="1350"/>
              <a:buNone/>
              <a:defRPr sz="1350">
                <a:solidFill>
                  <a:srgbClr val="888888"/>
                </a:solidFill>
              </a:defRPr>
            </a:lvl2pPr>
            <a:lvl3pPr marL="1371600" lvl="2" indent="-228600" algn="l">
              <a:spcBef>
                <a:spcPts val="240"/>
              </a:spcBef>
              <a:spcAft>
                <a:spcPts val="0"/>
              </a:spcAft>
              <a:buClr>
                <a:srgbClr val="888888"/>
              </a:buClr>
              <a:buSzPts val="1200"/>
              <a:buNone/>
              <a:defRPr sz="1200">
                <a:solidFill>
                  <a:srgbClr val="888888"/>
                </a:solidFill>
              </a:defRPr>
            </a:lvl3pPr>
            <a:lvl4pPr marL="1828800" lvl="3" indent="-228600" algn="l">
              <a:spcBef>
                <a:spcPts val="210"/>
              </a:spcBef>
              <a:spcAft>
                <a:spcPts val="0"/>
              </a:spcAft>
              <a:buClr>
                <a:srgbClr val="888888"/>
              </a:buClr>
              <a:buSzPts val="1050"/>
              <a:buNone/>
              <a:defRPr sz="1050">
                <a:solidFill>
                  <a:srgbClr val="888888"/>
                </a:solidFill>
              </a:defRPr>
            </a:lvl4pPr>
            <a:lvl5pPr marL="2286000" lvl="4" indent="-228600" algn="l">
              <a:spcBef>
                <a:spcPts val="210"/>
              </a:spcBef>
              <a:spcAft>
                <a:spcPts val="0"/>
              </a:spcAft>
              <a:buClr>
                <a:srgbClr val="888888"/>
              </a:buClr>
              <a:buSzPts val="1050"/>
              <a:buNone/>
              <a:defRPr sz="1050">
                <a:solidFill>
                  <a:srgbClr val="888888"/>
                </a:solidFill>
              </a:defRPr>
            </a:lvl5pPr>
            <a:lvl6pPr marL="2743200" lvl="5" indent="-228600" algn="l">
              <a:spcBef>
                <a:spcPts val="210"/>
              </a:spcBef>
              <a:spcAft>
                <a:spcPts val="0"/>
              </a:spcAft>
              <a:buClr>
                <a:srgbClr val="888888"/>
              </a:buClr>
              <a:buSzPts val="1050"/>
              <a:buNone/>
              <a:defRPr sz="1050">
                <a:solidFill>
                  <a:srgbClr val="888888"/>
                </a:solidFill>
              </a:defRPr>
            </a:lvl6pPr>
            <a:lvl7pPr marL="3200400" lvl="6" indent="-228600" algn="l">
              <a:spcBef>
                <a:spcPts val="210"/>
              </a:spcBef>
              <a:spcAft>
                <a:spcPts val="0"/>
              </a:spcAft>
              <a:buClr>
                <a:srgbClr val="888888"/>
              </a:buClr>
              <a:buSzPts val="1050"/>
              <a:buNone/>
              <a:defRPr sz="1050">
                <a:solidFill>
                  <a:srgbClr val="888888"/>
                </a:solidFill>
              </a:defRPr>
            </a:lvl7pPr>
            <a:lvl8pPr marL="3657600" lvl="7" indent="-228600" algn="l">
              <a:spcBef>
                <a:spcPts val="210"/>
              </a:spcBef>
              <a:spcAft>
                <a:spcPts val="0"/>
              </a:spcAft>
              <a:buClr>
                <a:srgbClr val="888888"/>
              </a:buClr>
              <a:buSzPts val="1050"/>
              <a:buNone/>
              <a:defRPr sz="1050">
                <a:solidFill>
                  <a:srgbClr val="888888"/>
                </a:solidFill>
              </a:defRPr>
            </a:lvl8pPr>
            <a:lvl9pPr marL="4114800" lvl="8" indent="-228600" algn="l">
              <a:spcBef>
                <a:spcPts val="210"/>
              </a:spcBef>
              <a:spcAft>
                <a:spcPts val="0"/>
              </a:spcAft>
              <a:buClr>
                <a:srgbClr val="888888"/>
              </a:buClr>
              <a:buSzPts val="1050"/>
              <a:buNone/>
              <a:defRPr sz="1050">
                <a:solidFill>
                  <a:srgbClr val="888888"/>
                </a:solidFill>
              </a:defRPr>
            </a:lvl9pPr>
          </a:lstStyle>
          <a:p>
            <a:endParaRPr/>
          </a:p>
        </p:txBody>
      </p:sp>
      <p:sp>
        <p:nvSpPr>
          <p:cNvPr id="80" name="Google Shape;80;p40"/>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40"/>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40"/>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defRPr>
            </a:lvl1pPr>
            <a:lvl2pPr marL="0" lvl="1" indent="0" algn="r">
              <a:lnSpc>
                <a:spcPct val="100000"/>
              </a:lnSpc>
              <a:spcBef>
                <a:spcPts val="0"/>
              </a:spcBef>
              <a:spcAft>
                <a:spcPts val="0"/>
              </a:spcAft>
              <a:buNone/>
              <a:defRPr>
                <a:solidFill>
                  <a:srgbClr val="888888"/>
                </a:solidFill>
              </a:defRPr>
            </a:lvl2pPr>
            <a:lvl3pPr marL="0" lvl="2" indent="0" algn="r">
              <a:lnSpc>
                <a:spcPct val="100000"/>
              </a:lnSpc>
              <a:spcBef>
                <a:spcPts val="0"/>
              </a:spcBef>
              <a:spcAft>
                <a:spcPts val="0"/>
              </a:spcAft>
              <a:buNone/>
              <a:defRPr>
                <a:solidFill>
                  <a:srgbClr val="888888"/>
                </a:solidFill>
              </a:defRPr>
            </a:lvl3pPr>
            <a:lvl4pPr marL="0" lvl="3" indent="0" algn="r">
              <a:lnSpc>
                <a:spcPct val="100000"/>
              </a:lnSpc>
              <a:spcBef>
                <a:spcPts val="0"/>
              </a:spcBef>
              <a:spcAft>
                <a:spcPts val="0"/>
              </a:spcAft>
              <a:buNone/>
              <a:defRPr>
                <a:solidFill>
                  <a:srgbClr val="888888"/>
                </a:solidFill>
              </a:defRPr>
            </a:lvl4pPr>
            <a:lvl5pPr marL="0" lvl="4" indent="0" algn="r">
              <a:lnSpc>
                <a:spcPct val="100000"/>
              </a:lnSpc>
              <a:spcBef>
                <a:spcPts val="0"/>
              </a:spcBef>
              <a:spcAft>
                <a:spcPts val="0"/>
              </a:spcAft>
              <a:buNone/>
              <a:defRPr>
                <a:solidFill>
                  <a:srgbClr val="888888"/>
                </a:solidFill>
              </a:defRPr>
            </a:lvl5pPr>
            <a:lvl6pPr marL="0" lvl="5" indent="0" algn="r">
              <a:lnSpc>
                <a:spcPct val="100000"/>
              </a:lnSpc>
              <a:spcBef>
                <a:spcPts val="0"/>
              </a:spcBef>
              <a:spcAft>
                <a:spcPts val="0"/>
              </a:spcAft>
              <a:buNone/>
              <a:defRPr>
                <a:solidFill>
                  <a:srgbClr val="888888"/>
                </a:solidFill>
              </a:defRPr>
            </a:lvl6pPr>
            <a:lvl7pPr marL="0" lvl="6" indent="0" algn="r">
              <a:lnSpc>
                <a:spcPct val="100000"/>
              </a:lnSpc>
              <a:spcBef>
                <a:spcPts val="0"/>
              </a:spcBef>
              <a:spcAft>
                <a:spcPts val="0"/>
              </a:spcAft>
              <a:buNone/>
              <a:defRPr>
                <a:solidFill>
                  <a:srgbClr val="888888"/>
                </a:solidFill>
              </a:defRPr>
            </a:lvl7pPr>
            <a:lvl8pPr marL="0" lvl="7" indent="0" algn="r">
              <a:lnSpc>
                <a:spcPct val="100000"/>
              </a:lnSpc>
              <a:spcBef>
                <a:spcPts val="0"/>
              </a:spcBef>
              <a:spcAft>
                <a:spcPts val="0"/>
              </a:spcAft>
              <a:buNone/>
              <a:defRPr>
                <a:solidFill>
                  <a:srgbClr val="888888"/>
                </a:solidFill>
              </a:defRPr>
            </a:lvl8pPr>
            <a:lvl9pPr marL="0" lvl="8" indent="0" algn="r">
              <a:lnSpc>
                <a:spcPct val="100000"/>
              </a:lnSpc>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83"/>
        <p:cNvGrpSpPr/>
        <p:nvPr/>
      </p:nvGrpSpPr>
      <p:grpSpPr>
        <a:xfrm>
          <a:off x="0" y="0"/>
          <a:ext cx="0" cy="0"/>
          <a:chOff x="0" y="0"/>
          <a:chExt cx="0" cy="0"/>
        </a:xfrm>
      </p:grpSpPr>
      <p:sp>
        <p:nvSpPr>
          <p:cNvPr id="84" name="Google Shape;84;p41"/>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 name="Google Shape;85;p41"/>
          <p:cNvSpPr txBox="1">
            <a:spLocks noGrp="1"/>
          </p:cNvSpPr>
          <p:nvPr>
            <p:ph type="body" idx="1"/>
          </p:nvPr>
        </p:nvSpPr>
        <p:spPr>
          <a:xfrm>
            <a:off x="457200" y="1200152"/>
            <a:ext cx="4038600" cy="3394472"/>
          </a:xfrm>
          <a:prstGeom prst="rect">
            <a:avLst/>
          </a:prstGeom>
          <a:noFill/>
          <a:ln>
            <a:noFill/>
          </a:ln>
        </p:spPr>
        <p:txBody>
          <a:bodyPr spcFirstLastPara="1" wrap="square" lIns="91425" tIns="45700" rIns="91425" bIns="45700" anchor="t" anchorCtr="0">
            <a:normAutofit/>
          </a:bodyPr>
          <a:lstStyle>
            <a:lvl1pPr marL="457200" lvl="0" indent="-361950" algn="l">
              <a:spcBef>
                <a:spcPts val="420"/>
              </a:spcBef>
              <a:spcAft>
                <a:spcPts val="0"/>
              </a:spcAft>
              <a:buClr>
                <a:schemeClr val="dk1"/>
              </a:buClr>
              <a:buSzPts val="2100"/>
              <a:buChar char="•"/>
              <a:defRPr sz="2100"/>
            </a:lvl1pPr>
            <a:lvl2pPr marL="914400" lvl="1" indent="-342900" algn="l">
              <a:spcBef>
                <a:spcPts val="360"/>
              </a:spcBef>
              <a:spcAft>
                <a:spcPts val="0"/>
              </a:spcAft>
              <a:buClr>
                <a:schemeClr val="dk1"/>
              </a:buClr>
              <a:buSzPts val="1800"/>
              <a:buChar char="–"/>
              <a:defRPr sz="1800"/>
            </a:lvl2pPr>
            <a:lvl3pPr marL="1371600" lvl="2" indent="-323850" algn="l">
              <a:spcBef>
                <a:spcPts val="300"/>
              </a:spcBef>
              <a:spcAft>
                <a:spcPts val="0"/>
              </a:spcAft>
              <a:buClr>
                <a:schemeClr val="dk1"/>
              </a:buClr>
              <a:buSzPts val="1500"/>
              <a:buChar char="•"/>
              <a:defRPr sz="1500"/>
            </a:lvl3pPr>
            <a:lvl4pPr marL="1828800" lvl="3" indent="-314325" algn="l">
              <a:spcBef>
                <a:spcPts val="270"/>
              </a:spcBef>
              <a:spcAft>
                <a:spcPts val="0"/>
              </a:spcAft>
              <a:buClr>
                <a:schemeClr val="dk1"/>
              </a:buClr>
              <a:buSzPts val="1350"/>
              <a:buChar char="–"/>
              <a:defRPr sz="1350"/>
            </a:lvl4pPr>
            <a:lvl5pPr marL="2286000" lvl="4" indent="-314325" algn="l">
              <a:spcBef>
                <a:spcPts val="270"/>
              </a:spcBef>
              <a:spcAft>
                <a:spcPts val="0"/>
              </a:spcAft>
              <a:buClr>
                <a:schemeClr val="dk1"/>
              </a:buClr>
              <a:buSzPts val="1350"/>
              <a:buChar char="»"/>
              <a:defRPr sz="1350"/>
            </a:lvl5pPr>
            <a:lvl6pPr marL="2743200" lvl="5" indent="-314325" algn="l">
              <a:spcBef>
                <a:spcPts val="270"/>
              </a:spcBef>
              <a:spcAft>
                <a:spcPts val="0"/>
              </a:spcAft>
              <a:buClr>
                <a:schemeClr val="dk1"/>
              </a:buClr>
              <a:buSzPts val="1350"/>
              <a:buChar char="•"/>
              <a:defRPr sz="1350"/>
            </a:lvl6pPr>
            <a:lvl7pPr marL="3200400" lvl="6" indent="-314325" algn="l">
              <a:spcBef>
                <a:spcPts val="270"/>
              </a:spcBef>
              <a:spcAft>
                <a:spcPts val="0"/>
              </a:spcAft>
              <a:buClr>
                <a:schemeClr val="dk1"/>
              </a:buClr>
              <a:buSzPts val="1350"/>
              <a:buChar char="•"/>
              <a:defRPr sz="1350"/>
            </a:lvl7pPr>
            <a:lvl8pPr marL="3657600" lvl="7" indent="-314325" algn="l">
              <a:spcBef>
                <a:spcPts val="270"/>
              </a:spcBef>
              <a:spcAft>
                <a:spcPts val="0"/>
              </a:spcAft>
              <a:buClr>
                <a:schemeClr val="dk1"/>
              </a:buClr>
              <a:buSzPts val="1350"/>
              <a:buChar char="•"/>
              <a:defRPr sz="1350"/>
            </a:lvl8pPr>
            <a:lvl9pPr marL="4114800" lvl="8" indent="-314325" algn="l">
              <a:spcBef>
                <a:spcPts val="270"/>
              </a:spcBef>
              <a:spcAft>
                <a:spcPts val="0"/>
              </a:spcAft>
              <a:buClr>
                <a:schemeClr val="dk1"/>
              </a:buClr>
              <a:buSzPts val="1350"/>
              <a:buChar char="•"/>
              <a:defRPr sz="1350"/>
            </a:lvl9pPr>
          </a:lstStyle>
          <a:p>
            <a:endParaRPr/>
          </a:p>
        </p:txBody>
      </p:sp>
      <p:sp>
        <p:nvSpPr>
          <p:cNvPr id="86" name="Google Shape;86;p41"/>
          <p:cNvSpPr txBox="1">
            <a:spLocks noGrp="1"/>
          </p:cNvSpPr>
          <p:nvPr>
            <p:ph type="body" idx="2"/>
          </p:nvPr>
        </p:nvSpPr>
        <p:spPr>
          <a:xfrm>
            <a:off x="4648200" y="1200152"/>
            <a:ext cx="4038600" cy="3394472"/>
          </a:xfrm>
          <a:prstGeom prst="rect">
            <a:avLst/>
          </a:prstGeom>
          <a:noFill/>
          <a:ln>
            <a:noFill/>
          </a:ln>
        </p:spPr>
        <p:txBody>
          <a:bodyPr spcFirstLastPara="1" wrap="square" lIns="91425" tIns="45700" rIns="91425" bIns="45700" anchor="t" anchorCtr="0">
            <a:normAutofit/>
          </a:bodyPr>
          <a:lstStyle>
            <a:lvl1pPr marL="457200" lvl="0" indent="-361950" algn="l">
              <a:spcBef>
                <a:spcPts val="420"/>
              </a:spcBef>
              <a:spcAft>
                <a:spcPts val="0"/>
              </a:spcAft>
              <a:buClr>
                <a:schemeClr val="dk1"/>
              </a:buClr>
              <a:buSzPts val="2100"/>
              <a:buChar char="•"/>
              <a:defRPr sz="2100"/>
            </a:lvl1pPr>
            <a:lvl2pPr marL="914400" lvl="1" indent="-342900" algn="l">
              <a:spcBef>
                <a:spcPts val="360"/>
              </a:spcBef>
              <a:spcAft>
                <a:spcPts val="0"/>
              </a:spcAft>
              <a:buClr>
                <a:schemeClr val="dk1"/>
              </a:buClr>
              <a:buSzPts val="1800"/>
              <a:buChar char="–"/>
              <a:defRPr sz="1800"/>
            </a:lvl2pPr>
            <a:lvl3pPr marL="1371600" lvl="2" indent="-323850" algn="l">
              <a:spcBef>
                <a:spcPts val="300"/>
              </a:spcBef>
              <a:spcAft>
                <a:spcPts val="0"/>
              </a:spcAft>
              <a:buClr>
                <a:schemeClr val="dk1"/>
              </a:buClr>
              <a:buSzPts val="1500"/>
              <a:buChar char="•"/>
              <a:defRPr sz="1500"/>
            </a:lvl3pPr>
            <a:lvl4pPr marL="1828800" lvl="3" indent="-314325" algn="l">
              <a:spcBef>
                <a:spcPts val="270"/>
              </a:spcBef>
              <a:spcAft>
                <a:spcPts val="0"/>
              </a:spcAft>
              <a:buClr>
                <a:schemeClr val="dk1"/>
              </a:buClr>
              <a:buSzPts val="1350"/>
              <a:buChar char="–"/>
              <a:defRPr sz="1350"/>
            </a:lvl4pPr>
            <a:lvl5pPr marL="2286000" lvl="4" indent="-314325" algn="l">
              <a:spcBef>
                <a:spcPts val="270"/>
              </a:spcBef>
              <a:spcAft>
                <a:spcPts val="0"/>
              </a:spcAft>
              <a:buClr>
                <a:schemeClr val="dk1"/>
              </a:buClr>
              <a:buSzPts val="1350"/>
              <a:buChar char="»"/>
              <a:defRPr sz="1350"/>
            </a:lvl5pPr>
            <a:lvl6pPr marL="2743200" lvl="5" indent="-314325" algn="l">
              <a:spcBef>
                <a:spcPts val="270"/>
              </a:spcBef>
              <a:spcAft>
                <a:spcPts val="0"/>
              </a:spcAft>
              <a:buClr>
                <a:schemeClr val="dk1"/>
              </a:buClr>
              <a:buSzPts val="1350"/>
              <a:buChar char="•"/>
              <a:defRPr sz="1350"/>
            </a:lvl6pPr>
            <a:lvl7pPr marL="3200400" lvl="6" indent="-314325" algn="l">
              <a:spcBef>
                <a:spcPts val="270"/>
              </a:spcBef>
              <a:spcAft>
                <a:spcPts val="0"/>
              </a:spcAft>
              <a:buClr>
                <a:schemeClr val="dk1"/>
              </a:buClr>
              <a:buSzPts val="1350"/>
              <a:buChar char="•"/>
              <a:defRPr sz="1350"/>
            </a:lvl7pPr>
            <a:lvl8pPr marL="3657600" lvl="7" indent="-314325" algn="l">
              <a:spcBef>
                <a:spcPts val="270"/>
              </a:spcBef>
              <a:spcAft>
                <a:spcPts val="0"/>
              </a:spcAft>
              <a:buClr>
                <a:schemeClr val="dk1"/>
              </a:buClr>
              <a:buSzPts val="1350"/>
              <a:buChar char="•"/>
              <a:defRPr sz="1350"/>
            </a:lvl8pPr>
            <a:lvl9pPr marL="4114800" lvl="8" indent="-314325" algn="l">
              <a:spcBef>
                <a:spcPts val="270"/>
              </a:spcBef>
              <a:spcAft>
                <a:spcPts val="0"/>
              </a:spcAft>
              <a:buClr>
                <a:schemeClr val="dk1"/>
              </a:buClr>
              <a:buSzPts val="1350"/>
              <a:buChar char="•"/>
              <a:defRPr sz="1350"/>
            </a:lvl9pPr>
          </a:lstStyle>
          <a:p>
            <a:endParaRPr/>
          </a:p>
        </p:txBody>
      </p:sp>
      <p:sp>
        <p:nvSpPr>
          <p:cNvPr id="87" name="Google Shape;87;p41"/>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41"/>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41"/>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defRPr>
            </a:lvl1pPr>
            <a:lvl2pPr marL="0" lvl="1" indent="0" algn="r">
              <a:lnSpc>
                <a:spcPct val="100000"/>
              </a:lnSpc>
              <a:spcBef>
                <a:spcPts val="0"/>
              </a:spcBef>
              <a:spcAft>
                <a:spcPts val="0"/>
              </a:spcAft>
              <a:buNone/>
              <a:defRPr>
                <a:solidFill>
                  <a:srgbClr val="888888"/>
                </a:solidFill>
              </a:defRPr>
            </a:lvl2pPr>
            <a:lvl3pPr marL="0" lvl="2" indent="0" algn="r">
              <a:lnSpc>
                <a:spcPct val="100000"/>
              </a:lnSpc>
              <a:spcBef>
                <a:spcPts val="0"/>
              </a:spcBef>
              <a:spcAft>
                <a:spcPts val="0"/>
              </a:spcAft>
              <a:buNone/>
              <a:defRPr>
                <a:solidFill>
                  <a:srgbClr val="888888"/>
                </a:solidFill>
              </a:defRPr>
            </a:lvl3pPr>
            <a:lvl4pPr marL="0" lvl="3" indent="0" algn="r">
              <a:lnSpc>
                <a:spcPct val="100000"/>
              </a:lnSpc>
              <a:spcBef>
                <a:spcPts val="0"/>
              </a:spcBef>
              <a:spcAft>
                <a:spcPts val="0"/>
              </a:spcAft>
              <a:buNone/>
              <a:defRPr>
                <a:solidFill>
                  <a:srgbClr val="888888"/>
                </a:solidFill>
              </a:defRPr>
            </a:lvl4pPr>
            <a:lvl5pPr marL="0" lvl="4" indent="0" algn="r">
              <a:lnSpc>
                <a:spcPct val="100000"/>
              </a:lnSpc>
              <a:spcBef>
                <a:spcPts val="0"/>
              </a:spcBef>
              <a:spcAft>
                <a:spcPts val="0"/>
              </a:spcAft>
              <a:buNone/>
              <a:defRPr>
                <a:solidFill>
                  <a:srgbClr val="888888"/>
                </a:solidFill>
              </a:defRPr>
            </a:lvl5pPr>
            <a:lvl6pPr marL="0" lvl="5" indent="0" algn="r">
              <a:lnSpc>
                <a:spcPct val="100000"/>
              </a:lnSpc>
              <a:spcBef>
                <a:spcPts val="0"/>
              </a:spcBef>
              <a:spcAft>
                <a:spcPts val="0"/>
              </a:spcAft>
              <a:buNone/>
              <a:defRPr>
                <a:solidFill>
                  <a:srgbClr val="888888"/>
                </a:solidFill>
              </a:defRPr>
            </a:lvl6pPr>
            <a:lvl7pPr marL="0" lvl="6" indent="0" algn="r">
              <a:lnSpc>
                <a:spcPct val="100000"/>
              </a:lnSpc>
              <a:spcBef>
                <a:spcPts val="0"/>
              </a:spcBef>
              <a:spcAft>
                <a:spcPts val="0"/>
              </a:spcAft>
              <a:buNone/>
              <a:defRPr>
                <a:solidFill>
                  <a:srgbClr val="888888"/>
                </a:solidFill>
              </a:defRPr>
            </a:lvl7pPr>
            <a:lvl8pPr marL="0" lvl="7" indent="0" algn="r">
              <a:lnSpc>
                <a:spcPct val="100000"/>
              </a:lnSpc>
              <a:spcBef>
                <a:spcPts val="0"/>
              </a:spcBef>
              <a:spcAft>
                <a:spcPts val="0"/>
              </a:spcAft>
              <a:buNone/>
              <a:defRPr>
                <a:solidFill>
                  <a:srgbClr val="888888"/>
                </a:solidFill>
              </a:defRPr>
            </a:lvl8pPr>
            <a:lvl9pPr marL="0" lvl="8" indent="0" algn="r">
              <a:lnSpc>
                <a:spcPct val="100000"/>
              </a:lnSpc>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90"/>
        <p:cNvGrpSpPr/>
        <p:nvPr/>
      </p:nvGrpSpPr>
      <p:grpSpPr>
        <a:xfrm>
          <a:off x="0" y="0"/>
          <a:ext cx="0" cy="0"/>
          <a:chOff x="0" y="0"/>
          <a:chExt cx="0" cy="0"/>
        </a:xfrm>
      </p:grpSpPr>
      <p:sp>
        <p:nvSpPr>
          <p:cNvPr id="91" name="Google Shape;91;p42"/>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33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42"/>
          <p:cNvSpPr txBox="1">
            <a:spLocks noGrp="1"/>
          </p:cNvSpPr>
          <p:nvPr>
            <p:ph type="body" idx="1"/>
          </p:nvPr>
        </p:nvSpPr>
        <p:spPr>
          <a:xfrm>
            <a:off x="457200" y="1151335"/>
            <a:ext cx="4040188" cy="479822"/>
          </a:xfrm>
          <a:prstGeom prst="rect">
            <a:avLst/>
          </a:prstGeom>
          <a:noFill/>
          <a:ln>
            <a:noFill/>
          </a:ln>
        </p:spPr>
        <p:txBody>
          <a:bodyPr spcFirstLastPara="1" wrap="square" lIns="91425" tIns="45700" rIns="91425" bIns="45700" anchor="b" anchorCtr="0">
            <a:normAutofit/>
          </a:bodyPr>
          <a:lstStyle>
            <a:lvl1pPr marL="457200" lvl="0" indent="-228600" algn="l">
              <a:spcBef>
                <a:spcPts val="360"/>
              </a:spcBef>
              <a:spcAft>
                <a:spcPts val="0"/>
              </a:spcAft>
              <a:buClr>
                <a:schemeClr val="dk1"/>
              </a:buClr>
              <a:buSzPts val="1800"/>
              <a:buNone/>
              <a:defRPr sz="1800" b="1"/>
            </a:lvl1pPr>
            <a:lvl2pPr marL="914400" lvl="1" indent="-228600" algn="l">
              <a:spcBef>
                <a:spcPts val="300"/>
              </a:spcBef>
              <a:spcAft>
                <a:spcPts val="0"/>
              </a:spcAft>
              <a:buClr>
                <a:schemeClr val="dk1"/>
              </a:buClr>
              <a:buSzPts val="1500"/>
              <a:buNone/>
              <a:defRPr sz="1500" b="1"/>
            </a:lvl2pPr>
            <a:lvl3pPr marL="1371600" lvl="2" indent="-228600" algn="l">
              <a:spcBef>
                <a:spcPts val="270"/>
              </a:spcBef>
              <a:spcAft>
                <a:spcPts val="0"/>
              </a:spcAft>
              <a:buClr>
                <a:schemeClr val="dk1"/>
              </a:buClr>
              <a:buSzPts val="1350"/>
              <a:buNone/>
              <a:defRPr sz="1350" b="1"/>
            </a:lvl3pPr>
            <a:lvl4pPr marL="1828800" lvl="3" indent="-228600" algn="l">
              <a:spcBef>
                <a:spcPts val="240"/>
              </a:spcBef>
              <a:spcAft>
                <a:spcPts val="0"/>
              </a:spcAft>
              <a:buClr>
                <a:schemeClr val="dk1"/>
              </a:buClr>
              <a:buSzPts val="1200"/>
              <a:buNone/>
              <a:defRPr sz="1200" b="1"/>
            </a:lvl4pPr>
            <a:lvl5pPr marL="2286000" lvl="4" indent="-228600" algn="l">
              <a:spcBef>
                <a:spcPts val="240"/>
              </a:spcBef>
              <a:spcAft>
                <a:spcPts val="0"/>
              </a:spcAft>
              <a:buClr>
                <a:schemeClr val="dk1"/>
              </a:buClr>
              <a:buSzPts val="1200"/>
              <a:buNone/>
              <a:defRPr sz="1200" b="1"/>
            </a:lvl5pPr>
            <a:lvl6pPr marL="2743200" lvl="5" indent="-228600" algn="l">
              <a:spcBef>
                <a:spcPts val="240"/>
              </a:spcBef>
              <a:spcAft>
                <a:spcPts val="0"/>
              </a:spcAft>
              <a:buClr>
                <a:schemeClr val="dk1"/>
              </a:buClr>
              <a:buSzPts val="1200"/>
              <a:buNone/>
              <a:defRPr sz="1200" b="1"/>
            </a:lvl6pPr>
            <a:lvl7pPr marL="3200400" lvl="6" indent="-228600" algn="l">
              <a:spcBef>
                <a:spcPts val="240"/>
              </a:spcBef>
              <a:spcAft>
                <a:spcPts val="0"/>
              </a:spcAft>
              <a:buClr>
                <a:schemeClr val="dk1"/>
              </a:buClr>
              <a:buSzPts val="1200"/>
              <a:buNone/>
              <a:defRPr sz="1200" b="1"/>
            </a:lvl7pPr>
            <a:lvl8pPr marL="3657600" lvl="7" indent="-228600" algn="l">
              <a:spcBef>
                <a:spcPts val="240"/>
              </a:spcBef>
              <a:spcAft>
                <a:spcPts val="0"/>
              </a:spcAft>
              <a:buClr>
                <a:schemeClr val="dk1"/>
              </a:buClr>
              <a:buSzPts val="1200"/>
              <a:buNone/>
              <a:defRPr sz="1200" b="1"/>
            </a:lvl8pPr>
            <a:lvl9pPr marL="4114800" lvl="8" indent="-228600" algn="l">
              <a:spcBef>
                <a:spcPts val="240"/>
              </a:spcBef>
              <a:spcAft>
                <a:spcPts val="0"/>
              </a:spcAft>
              <a:buClr>
                <a:schemeClr val="dk1"/>
              </a:buClr>
              <a:buSzPts val="1200"/>
              <a:buNone/>
              <a:defRPr sz="1200" b="1"/>
            </a:lvl9pPr>
          </a:lstStyle>
          <a:p>
            <a:endParaRPr/>
          </a:p>
        </p:txBody>
      </p:sp>
      <p:sp>
        <p:nvSpPr>
          <p:cNvPr id="93" name="Google Shape;93;p42"/>
          <p:cNvSpPr txBox="1">
            <a:spLocks noGrp="1"/>
          </p:cNvSpPr>
          <p:nvPr>
            <p:ph type="body" idx="2"/>
          </p:nvPr>
        </p:nvSpPr>
        <p:spPr>
          <a:xfrm>
            <a:off x="457200" y="1631156"/>
            <a:ext cx="4040188" cy="2963466"/>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sz="1800"/>
            </a:lvl1pPr>
            <a:lvl2pPr marL="914400" lvl="1" indent="-323850" algn="l">
              <a:spcBef>
                <a:spcPts val="300"/>
              </a:spcBef>
              <a:spcAft>
                <a:spcPts val="0"/>
              </a:spcAft>
              <a:buClr>
                <a:schemeClr val="dk1"/>
              </a:buClr>
              <a:buSzPts val="1500"/>
              <a:buChar char="–"/>
              <a:defRPr sz="1500"/>
            </a:lvl2pPr>
            <a:lvl3pPr marL="1371600" lvl="2" indent="-314325" algn="l">
              <a:spcBef>
                <a:spcPts val="270"/>
              </a:spcBef>
              <a:spcAft>
                <a:spcPts val="0"/>
              </a:spcAft>
              <a:buClr>
                <a:schemeClr val="dk1"/>
              </a:buClr>
              <a:buSzPts val="1350"/>
              <a:buChar char="•"/>
              <a:defRPr sz="1350"/>
            </a:lvl3pPr>
            <a:lvl4pPr marL="1828800" lvl="3" indent="-304800" algn="l">
              <a:spcBef>
                <a:spcPts val="240"/>
              </a:spcBef>
              <a:spcAft>
                <a:spcPts val="0"/>
              </a:spcAft>
              <a:buClr>
                <a:schemeClr val="dk1"/>
              </a:buClr>
              <a:buSzPts val="1200"/>
              <a:buChar char="–"/>
              <a:defRPr sz="1200"/>
            </a:lvl4pPr>
            <a:lvl5pPr marL="2286000" lvl="4" indent="-304800" algn="l">
              <a:spcBef>
                <a:spcPts val="240"/>
              </a:spcBef>
              <a:spcAft>
                <a:spcPts val="0"/>
              </a:spcAft>
              <a:buClr>
                <a:schemeClr val="dk1"/>
              </a:buClr>
              <a:buSzPts val="1200"/>
              <a:buChar char="»"/>
              <a:defRPr sz="1200"/>
            </a:lvl5pPr>
            <a:lvl6pPr marL="2743200" lvl="5" indent="-304800" algn="l">
              <a:spcBef>
                <a:spcPts val="240"/>
              </a:spcBef>
              <a:spcAft>
                <a:spcPts val="0"/>
              </a:spcAft>
              <a:buClr>
                <a:schemeClr val="dk1"/>
              </a:buClr>
              <a:buSzPts val="1200"/>
              <a:buChar char="•"/>
              <a:defRPr sz="1200"/>
            </a:lvl6pPr>
            <a:lvl7pPr marL="3200400" lvl="6" indent="-304800" algn="l">
              <a:spcBef>
                <a:spcPts val="240"/>
              </a:spcBef>
              <a:spcAft>
                <a:spcPts val="0"/>
              </a:spcAft>
              <a:buClr>
                <a:schemeClr val="dk1"/>
              </a:buClr>
              <a:buSzPts val="1200"/>
              <a:buChar char="•"/>
              <a:defRPr sz="1200"/>
            </a:lvl7pPr>
            <a:lvl8pPr marL="3657600" lvl="7" indent="-304800" algn="l">
              <a:spcBef>
                <a:spcPts val="240"/>
              </a:spcBef>
              <a:spcAft>
                <a:spcPts val="0"/>
              </a:spcAft>
              <a:buClr>
                <a:schemeClr val="dk1"/>
              </a:buClr>
              <a:buSzPts val="1200"/>
              <a:buChar char="•"/>
              <a:defRPr sz="1200"/>
            </a:lvl8pPr>
            <a:lvl9pPr marL="4114800" lvl="8" indent="-304800" algn="l">
              <a:spcBef>
                <a:spcPts val="240"/>
              </a:spcBef>
              <a:spcAft>
                <a:spcPts val="0"/>
              </a:spcAft>
              <a:buClr>
                <a:schemeClr val="dk1"/>
              </a:buClr>
              <a:buSzPts val="1200"/>
              <a:buChar char="•"/>
              <a:defRPr sz="1200"/>
            </a:lvl9pPr>
          </a:lstStyle>
          <a:p>
            <a:endParaRPr/>
          </a:p>
        </p:txBody>
      </p:sp>
      <p:sp>
        <p:nvSpPr>
          <p:cNvPr id="94" name="Google Shape;94;p42"/>
          <p:cNvSpPr txBox="1">
            <a:spLocks noGrp="1"/>
          </p:cNvSpPr>
          <p:nvPr>
            <p:ph type="body" idx="3"/>
          </p:nvPr>
        </p:nvSpPr>
        <p:spPr>
          <a:xfrm>
            <a:off x="4645027" y="1151335"/>
            <a:ext cx="4041775" cy="479822"/>
          </a:xfrm>
          <a:prstGeom prst="rect">
            <a:avLst/>
          </a:prstGeom>
          <a:noFill/>
          <a:ln>
            <a:noFill/>
          </a:ln>
        </p:spPr>
        <p:txBody>
          <a:bodyPr spcFirstLastPara="1" wrap="square" lIns="91425" tIns="45700" rIns="91425" bIns="45700" anchor="b" anchorCtr="0">
            <a:normAutofit/>
          </a:bodyPr>
          <a:lstStyle>
            <a:lvl1pPr marL="457200" lvl="0" indent="-228600" algn="l">
              <a:spcBef>
                <a:spcPts val="360"/>
              </a:spcBef>
              <a:spcAft>
                <a:spcPts val="0"/>
              </a:spcAft>
              <a:buClr>
                <a:schemeClr val="dk1"/>
              </a:buClr>
              <a:buSzPts val="1800"/>
              <a:buNone/>
              <a:defRPr sz="1800" b="1"/>
            </a:lvl1pPr>
            <a:lvl2pPr marL="914400" lvl="1" indent="-228600" algn="l">
              <a:spcBef>
                <a:spcPts val="300"/>
              </a:spcBef>
              <a:spcAft>
                <a:spcPts val="0"/>
              </a:spcAft>
              <a:buClr>
                <a:schemeClr val="dk1"/>
              </a:buClr>
              <a:buSzPts val="1500"/>
              <a:buNone/>
              <a:defRPr sz="1500" b="1"/>
            </a:lvl2pPr>
            <a:lvl3pPr marL="1371600" lvl="2" indent="-228600" algn="l">
              <a:spcBef>
                <a:spcPts val="270"/>
              </a:spcBef>
              <a:spcAft>
                <a:spcPts val="0"/>
              </a:spcAft>
              <a:buClr>
                <a:schemeClr val="dk1"/>
              </a:buClr>
              <a:buSzPts val="1350"/>
              <a:buNone/>
              <a:defRPr sz="1350" b="1"/>
            </a:lvl3pPr>
            <a:lvl4pPr marL="1828800" lvl="3" indent="-228600" algn="l">
              <a:spcBef>
                <a:spcPts val="240"/>
              </a:spcBef>
              <a:spcAft>
                <a:spcPts val="0"/>
              </a:spcAft>
              <a:buClr>
                <a:schemeClr val="dk1"/>
              </a:buClr>
              <a:buSzPts val="1200"/>
              <a:buNone/>
              <a:defRPr sz="1200" b="1"/>
            </a:lvl4pPr>
            <a:lvl5pPr marL="2286000" lvl="4" indent="-228600" algn="l">
              <a:spcBef>
                <a:spcPts val="240"/>
              </a:spcBef>
              <a:spcAft>
                <a:spcPts val="0"/>
              </a:spcAft>
              <a:buClr>
                <a:schemeClr val="dk1"/>
              </a:buClr>
              <a:buSzPts val="1200"/>
              <a:buNone/>
              <a:defRPr sz="1200" b="1"/>
            </a:lvl5pPr>
            <a:lvl6pPr marL="2743200" lvl="5" indent="-228600" algn="l">
              <a:spcBef>
                <a:spcPts val="240"/>
              </a:spcBef>
              <a:spcAft>
                <a:spcPts val="0"/>
              </a:spcAft>
              <a:buClr>
                <a:schemeClr val="dk1"/>
              </a:buClr>
              <a:buSzPts val="1200"/>
              <a:buNone/>
              <a:defRPr sz="1200" b="1"/>
            </a:lvl6pPr>
            <a:lvl7pPr marL="3200400" lvl="6" indent="-228600" algn="l">
              <a:spcBef>
                <a:spcPts val="240"/>
              </a:spcBef>
              <a:spcAft>
                <a:spcPts val="0"/>
              </a:spcAft>
              <a:buClr>
                <a:schemeClr val="dk1"/>
              </a:buClr>
              <a:buSzPts val="1200"/>
              <a:buNone/>
              <a:defRPr sz="1200" b="1"/>
            </a:lvl7pPr>
            <a:lvl8pPr marL="3657600" lvl="7" indent="-228600" algn="l">
              <a:spcBef>
                <a:spcPts val="240"/>
              </a:spcBef>
              <a:spcAft>
                <a:spcPts val="0"/>
              </a:spcAft>
              <a:buClr>
                <a:schemeClr val="dk1"/>
              </a:buClr>
              <a:buSzPts val="1200"/>
              <a:buNone/>
              <a:defRPr sz="1200" b="1"/>
            </a:lvl8pPr>
            <a:lvl9pPr marL="4114800" lvl="8" indent="-228600" algn="l">
              <a:spcBef>
                <a:spcPts val="240"/>
              </a:spcBef>
              <a:spcAft>
                <a:spcPts val="0"/>
              </a:spcAft>
              <a:buClr>
                <a:schemeClr val="dk1"/>
              </a:buClr>
              <a:buSzPts val="1200"/>
              <a:buNone/>
              <a:defRPr sz="1200" b="1"/>
            </a:lvl9pPr>
          </a:lstStyle>
          <a:p>
            <a:endParaRPr/>
          </a:p>
        </p:txBody>
      </p:sp>
      <p:sp>
        <p:nvSpPr>
          <p:cNvPr id="95" name="Google Shape;95;p42"/>
          <p:cNvSpPr txBox="1">
            <a:spLocks noGrp="1"/>
          </p:cNvSpPr>
          <p:nvPr>
            <p:ph type="body" idx="4"/>
          </p:nvPr>
        </p:nvSpPr>
        <p:spPr>
          <a:xfrm>
            <a:off x="4645027" y="1631156"/>
            <a:ext cx="4041775" cy="2963466"/>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sz="1800"/>
            </a:lvl1pPr>
            <a:lvl2pPr marL="914400" lvl="1" indent="-323850" algn="l">
              <a:spcBef>
                <a:spcPts val="300"/>
              </a:spcBef>
              <a:spcAft>
                <a:spcPts val="0"/>
              </a:spcAft>
              <a:buClr>
                <a:schemeClr val="dk1"/>
              </a:buClr>
              <a:buSzPts val="1500"/>
              <a:buChar char="–"/>
              <a:defRPr sz="1500"/>
            </a:lvl2pPr>
            <a:lvl3pPr marL="1371600" lvl="2" indent="-314325" algn="l">
              <a:spcBef>
                <a:spcPts val="270"/>
              </a:spcBef>
              <a:spcAft>
                <a:spcPts val="0"/>
              </a:spcAft>
              <a:buClr>
                <a:schemeClr val="dk1"/>
              </a:buClr>
              <a:buSzPts val="1350"/>
              <a:buChar char="•"/>
              <a:defRPr sz="1350"/>
            </a:lvl3pPr>
            <a:lvl4pPr marL="1828800" lvl="3" indent="-304800" algn="l">
              <a:spcBef>
                <a:spcPts val="240"/>
              </a:spcBef>
              <a:spcAft>
                <a:spcPts val="0"/>
              </a:spcAft>
              <a:buClr>
                <a:schemeClr val="dk1"/>
              </a:buClr>
              <a:buSzPts val="1200"/>
              <a:buChar char="–"/>
              <a:defRPr sz="1200"/>
            </a:lvl4pPr>
            <a:lvl5pPr marL="2286000" lvl="4" indent="-304800" algn="l">
              <a:spcBef>
                <a:spcPts val="240"/>
              </a:spcBef>
              <a:spcAft>
                <a:spcPts val="0"/>
              </a:spcAft>
              <a:buClr>
                <a:schemeClr val="dk1"/>
              </a:buClr>
              <a:buSzPts val="1200"/>
              <a:buChar char="»"/>
              <a:defRPr sz="1200"/>
            </a:lvl5pPr>
            <a:lvl6pPr marL="2743200" lvl="5" indent="-304800" algn="l">
              <a:spcBef>
                <a:spcPts val="240"/>
              </a:spcBef>
              <a:spcAft>
                <a:spcPts val="0"/>
              </a:spcAft>
              <a:buClr>
                <a:schemeClr val="dk1"/>
              </a:buClr>
              <a:buSzPts val="1200"/>
              <a:buChar char="•"/>
              <a:defRPr sz="1200"/>
            </a:lvl6pPr>
            <a:lvl7pPr marL="3200400" lvl="6" indent="-304800" algn="l">
              <a:spcBef>
                <a:spcPts val="240"/>
              </a:spcBef>
              <a:spcAft>
                <a:spcPts val="0"/>
              </a:spcAft>
              <a:buClr>
                <a:schemeClr val="dk1"/>
              </a:buClr>
              <a:buSzPts val="1200"/>
              <a:buChar char="•"/>
              <a:defRPr sz="1200"/>
            </a:lvl7pPr>
            <a:lvl8pPr marL="3657600" lvl="7" indent="-304800" algn="l">
              <a:spcBef>
                <a:spcPts val="240"/>
              </a:spcBef>
              <a:spcAft>
                <a:spcPts val="0"/>
              </a:spcAft>
              <a:buClr>
                <a:schemeClr val="dk1"/>
              </a:buClr>
              <a:buSzPts val="1200"/>
              <a:buChar char="•"/>
              <a:defRPr sz="1200"/>
            </a:lvl8pPr>
            <a:lvl9pPr marL="4114800" lvl="8" indent="-304800" algn="l">
              <a:spcBef>
                <a:spcPts val="240"/>
              </a:spcBef>
              <a:spcAft>
                <a:spcPts val="0"/>
              </a:spcAft>
              <a:buClr>
                <a:schemeClr val="dk1"/>
              </a:buClr>
              <a:buSzPts val="1200"/>
              <a:buChar char="•"/>
              <a:defRPr sz="1200"/>
            </a:lvl9pPr>
          </a:lstStyle>
          <a:p>
            <a:endParaRPr/>
          </a:p>
        </p:txBody>
      </p:sp>
      <p:sp>
        <p:nvSpPr>
          <p:cNvPr id="96" name="Google Shape;96;p42"/>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42"/>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42"/>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defRPr>
            </a:lvl1pPr>
            <a:lvl2pPr marL="0" lvl="1" indent="0" algn="r">
              <a:lnSpc>
                <a:spcPct val="100000"/>
              </a:lnSpc>
              <a:spcBef>
                <a:spcPts val="0"/>
              </a:spcBef>
              <a:spcAft>
                <a:spcPts val="0"/>
              </a:spcAft>
              <a:buNone/>
              <a:defRPr>
                <a:solidFill>
                  <a:srgbClr val="888888"/>
                </a:solidFill>
              </a:defRPr>
            </a:lvl2pPr>
            <a:lvl3pPr marL="0" lvl="2" indent="0" algn="r">
              <a:lnSpc>
                <a:spcPct val="100000"/>
              </a:lnSpc>
              <a:spcBef>
                <a:spcPts val="0"/>
              </a:spcBef>
              <a:spcAft>
                <a:spcPts val="0"/>
              </a:spcAft>
              <a:buNone/>
              <a:defRPr>
                <a:solidFill>
                  <a:srgbClr val="888888"/>
                </a:solidFill>
              </a:defRPr>
            </a:lvl3pPr>
            <a:lvl4pPr marL="0" lvl="3" indent="0" algn="r">
              <a:lnSpc>
                <a:spcPct val="100000"/>
              </a:lnSpc>
              <a:spcBef>
                <a:spcPts val="0"/>
              </a:spcBef>
              <a:spcAft>
                <a:spcPts val="0"/>
              </a:spcAft>
              <a:buNone/>
              <a:defRPr>
                <a:solidFill>
                  <a:srgbClr val="888888"/>
                </a:solidFill>
              </a:defRPr>
            </a:lvl4pPr>
            <a:lvl5pPr marL="0" lvl="4" indent="0" algn="r">
              <a:lnSpc>
                <a:spcPct val="100000"/>
              </a:lnSpc>
              <a:spcBef>
                <a:spcPts val="0"/>
              </a:spcBef>
              <a:spcAft>
                <a:spcPts val="0"/>
              </a:spcAft>
              <a:buNone/>
              <a:defRPr>
                <a:solidFill>
                  <a:srgbClr val="888888"/>
                </a:solidFill>
              </a:defRPr>
            </a:lvl5pPr>
            <a:lvl6pPr marL="0" lvl="5" indent="0" algn="r">
              <a:lnSpc>
                <a:spcPct val="100000"/>
              </a:lnSpc>
              <a:spcBef>
                <a:spcPts val="0"/>
              </a:spcBef>
              <a:spcAft>
                <a:spcPts val="0"/>
              </a:spcAft>
              <a:buNone/>
              <a:defRPr>
                <a:solidFill>
                  <a:srgbClr val="888888"/>
                </a:solidFill>
              </a:defRPr>
            </a:lvl6pPr>
            <a:lvl7pPr marL="0" lvl="6" indent="0" algn="r">
              <a:lnSpc>
                <a:spcPct val="100000"/>
              </a:lnSpc>
              <a:spcBef>
                <a:spcPts val="0"/>
              </a:spcBef>
              <a:spcAft>
                <a:spcPts val="0"/>
              </a:spcAft>
              <a:buNone/>
              <a:defRPr>
                <a:solidFill>
                  <a:srgbClr val="888888"/>
                </a:solidFill>
              </a:defRPr>
            </a:lvl7pPr>
            <a:lvl8pPr marL="0" lvl="7" indent="0" algn="r">
              <a:lnSpc>
                <a:spcPct val="100000"/>
              </a:lnSpc>
              <a:spcBef>
                <a:spcPts val="0"/>
              </a:spcBef>
              <a:spcAft>
                <a:spcPts val="0"/>
              </a:spcAft>
              <a:buNone/>
              <a:defRPr>
                <a:solidFill>
                  <a:srgbClr val="888888"/>
                </a:solidFill>
              </a:defRPr>
            </a:lvl8pPr>
            <a:lvl9pPr marL="0" lvl="8" indent="0" algn="r">
              <a:lnSpc>
                <a:spcPct val="100000"/>
              </a:lnSpc>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9"/>
        <p:cNvGrpSpPr/>
        <p:nvPr/>
      </p:nvGrpSpPr>
      <p:grpSpPr>
        <a:xfrm>
          <a:off x="0" y="0"/>
          <a:ext cx="0" cy="0"/>
          <a:chOff x="0" y="0"/>
          <a:chExt cx="0" cy="0"/>
        </a:xfrm>
      </p:grpSpPr>
      <p:sp>
        <p:nvSpPr>
          <p:cNvPr id="100" name="Google Shape;100;p43"/>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1" name="Google Shape;101;p43"/>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43"/>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p43"/>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defRPr>
            </a:lvl1pPr>
            <a:lvl2pPr marL="0" lvl="1" indent="0" algn="r">
              <a:lnSpc>
                <a:spcPct val="100000"/>
              </a:lnSpc>
              <a:spcBef>
                <a:spcPts val="0"/>
              </a:spcBef>
              <a:spcAft>
                <a:spcPts val="0"/>
              </a:spcAft>
              <a:buNone/>
              <a:defRPr>
                <a:solidFill>
                  <a:srgbClr val="888888"/>
                </a:solidFill>
              </a:defRPr>
            </a:lvl2pPr>
            <a:lvl3pPr marL="0" lvl="2" indent="0" algn="r">
              <a:lnSpc>
                <a:spcPct val="100000"/>
              </a:lnSpc>
              <a:spcBef>
                <a:spcPts val="0"/>
              </a:spcBef>
              <a:spcAft>
                <a:spcPts val="0"/>
              </a:spcAft>
              <a:buNone/>
              <a:defRPr>
                <a:solidFill>
                  <a:srgbClr val="888888"/>
                </a:solidFill>
              </a:defRPr>
            </a:lvl3pPr>
            <a:lvl4pPr marL="0" lvl="3" indent="0" algn="r">
              <a:lnSpc>
                <a:spcPct val="100000"/>
              </a:lnSpc>
              <a:spcBef>
                <a:spcPts val="0"/>
              </a:spcBef>
              <a:spcAft>
                <a:spcPts val="0"/>
              </a:spcAft>
              <a:buNone/>
              <a:defRPr>
                <a:solidFill>
                  <a:srgbClr val="888888"/>
                </a:solidFill>
              </a:defRPr>
            </a:lvl4pPr>
            <a:lvl5pPr marL="0" lvl="4" indent="0" algn="r">
              <a:lnSpc>
                <a:spcPct val="100000"/>
              </a:lnSpc>
              <a:spcBef>
                <a:spcPts val="0"/>
              </a:spcBef>
              <a:spcAft>
                <a:spcPts val="0"/>
              </a:spcAft>
              <a:buNone/>
              <a:defRPr>
                <a:solidFill>
                  <a:srgbClr val="888888"/>
                </a:solidFill>
              </a:defRPr>
            </a:lvl5pPr>
            <a:lvl6pPr marL="0" lvl="5" indent="0" algn="r">
              <a:lnSpc>
                <a:spcPct val="100000"/>
              </a:lnSpc>
              <a:spcBef>
                <a:spcPts val="0"/>
              </a:spcBef>
              <a:spcAft>
                <a:spcPts val="0"/>
              </a:spcAft>
              <a:buNone/>
              <a:defRPr>
                <a:solidFill>
                  <a:srgbClr val="888888"/>
                </a:solidFill>
              </a:defRPr>
            </a:lvl6pPr>
            <a:lvl7pPr marL="0" lvl="6" indent="0" algn="r">
              <a:lnSpc>
                <a:spcPct val="100000"/>
              </a:lnSpc>
              <a:spcBef>
                <a:spcPts val="0"/>
              </a:spcBef>
              <a:spcAft>
                <a:spcPts val="0"/>
              </a:spcAft>
              <a:buNone/>
              <a:defRPr>
                <a:solidFill>
                  <a:srgbClr val="888888"/>
                </a:solidFill>
              </a:defRPr>
            </a:lvl7pPr>
            <a:lvl8pPr marL="0" lvl="7" indent="0" algn="r">
              <a:lnSpc>
                <a:spcPct val="100000"/>
              </a:lnSpc>
              <a:spcBef>
                <a:spcPts val="0"/>
              </a:spcBef>
              <a:spcAft>
                <a:spcPts val="0"/>
              </a:spcAft>
              <a:buNone/>
              <a:defRPr>
                <a:solidFill>
                  <a:srgbClr val="888888"/>
                </a:solidFill>
              </a:defRPr>
            </a:lvl8pPr>
            <a:lvl9pPr marL="0" lvl="8" indent="0" algn="r">
              <a:lnSpc>
                <a:spcPct val="100000"/>
              </a:lnSpc>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4"/>
        <p:cNvGrpSpPr/>
        <p:nvPr/>
      </p:nvGrpSpPr>
      <p:grpSpPr>
        <a:xfrm>
          <a:off x="0" y="0"/>
          <a:ext cx="0" cy="0"/>
          <a:chOff x="0" y="0"/>
          <a:chExt cx="0" cy="0"/>
        </a:xfrm>
      </p:grpSpPr>
      <p:sp>
        <p:nvSpPr>
          <p:cNvPr id="105" name="Google Shape;105;p44"/>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p44"/>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p44"/>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defRPr>
            </a:lvl1pPr>
            <a:lvl2pPr marL="0" lvl="1" indent="0" algn="r">
              <a:lnSpc>
                <a:spcPct val="100000"/>
              </a:lnSpc>
              <a:spcBef>
                <a:spcPts val="0"/>
              </a:spcBef>
              <a:spcAft>
                <a:spcPts val="0"/>
              </a:spcAft>
              <a:buNone/>
              <a:defRPr>
                <a:solidFill>
                  <a:srgbClr val="888888"/>
                </a:solidFill>
              </a:defRPr>
            </a:lvl2pPr>
            <a:lvl3pPr marL="0" lvl="2" indent="0" algn="r">
              <a:lnSpc>
                <a:spcPct val="100000"/>
              </a:lnSpc>
              <a:spcBef>
                <a:spcPts val="0"/>
              </a:spcBef>
              <a:spcAft>
                <a:spcPts val="0"/>
              </a:spcAft>
              <a:buNone/>
              <a:defRPr>
                <a:solidFill>
                  <a:srgbClr val="888888"/>
                </a:solidFill>
              </a:defRPr>
            </a:lvl3pPr>
            <a:lvl4pPr marL="0" lvl="3" indent="0" algn="r">
              <a:lnSpc>
                <a:spcPct val="100000"/>
              </a:lnSpc>
              <a:spcBef>
                <a:spcPts val="0"/>
              </a:spcBef>
              <a:spcAft>
                <a:spcPts val="0"/>
              </a:spcAft>
              <a:buNone/>
              <a:defRPr>
                <a:solidFill>
                  <a:srgbClr val="888888"/>
                </a:solidFill>
              </a:defRPr>
            </a:lvl4pPr>
            <a:lvl5pPr marL="0" lvl="4" indent="0" algn="r">
              <a:lnSpc>
                <a:spcPct val="100000"/>
              </a:lnSpc>
              <a:spcBef>
                <a:spcPts val="0"/>
              </a:spcBef>
              <a:spcAft>
                <a:spcPts val="0"/>
              </a:spcAft>
              <a:buNone/>
              <a:defRPr>
                <a:solidFill>
                  <a:srgbClr val="888888"/>
                </a:solidFill>
              </a:defRPr>
            </a:lvl5pPr>
            <a:lvl6pPr marL="0" lvl="5" indent="0" algn="r">
              <a:lnSpc>
                <a:spcPct val="100000"/>
              </a:lnSpc>
              <a:spcBef>
                <a:spcPts val="0"/>
              </a:spcBef>
              <a:spcAft>
                <a:spcPts val="0"/>
              </a:spcAft>
              <a:buNone/>
              <a:defRPr>
                <a:solidFill>
                  <a:srgbClr val="888888"/>
                </a:solidFill>
              </a:defRPr>
            </a:lvl6pPr>
            <a:lvl7pPr marL="0" lvl="6" indent="0" algn="r">
              <a:lnSpc>
                <a:spcPct val="100000"/>
              </a:lnSpc>
              <a:spcBef>
                <a:spcPts val="0"/>
              </a:spcBef>
              <a:spcAft>
                <a:spcPts val="0"/>
              </a:spcAft>
              <a:buNone/>
              <a:defRPr>
                <a:solidFill>
                  <a:srgbClr val="888888"/>
                </a:solidFill>
              </a:defRPr>
            </a:lvl7pPr>
            <a:lvl8pPr marL="0" lvl="7" indent="0" algn="r">
              <a:lnSpc>
                <a:spcPct val="100000"/>
              </a:lnSpc>
              <a:spcBef>
                <a:spcPts val="0"/>
              </a:spcBef>
              <a:spcAft>
                <a:spcPts val="0"/>
              </a:spcAft>
              <a:buNone/>
              <a:defRPr>
                <a:solidFill>
                  <a:srgbClr val="888888"/>
                </a:solidFill>
              </a:defRPr>
            </a:lvl8pPr>
            <a:lvl9pPr marL="0" lvl="8" indent="0" algn="r">
              <a:lnSpc>
                <a:spcPct val="100000"/>
              </a:lnSpc>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08"/>
        <p:cNvGrpSpPr/>
        <p:nvPr/>
      </p:nvGrpSpPr>
      <p:grpSpPr>
        <a:xfrm>
          <a:off x="0" y="0"/>
          <a:ext cx="0" cy="0"/>
          <a:chOff x="0" y="0"/>
          <a:chExt cx="0" cy="0"/>
        </a:xfrm>
      </p:grpSpPr>
      <p:sp>
        <p:nvSpPr>
          <p:cNvPr id="109" name="Google Shape;109;p45"/>
          <p:cNvSpPr txBox="1">
            <a:spLocks noGrp="1"/>
          </p:cNvSpPr>
          <p:nvPr>
            <p:ph type="title"/>
          </p:nvPr>
        </p:nvSpPr>
        <p:spPr>
          <a:xfrm>
            <a:off x="457202" y="204787"/>
            <a:ext cx="3008313" cy="8715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1500"/>
              <a:buFont typeface="Calibri"/>
              <a:buNone/>
              <a:defRPr sz="15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45"/>
          <p:cNvSpPr txBox="1">
            <a:spLocks noGrp="1"/>
          </p:cNvSpPr>
          <p:nvPr>
            <p:ph type="body" idx="1"/>
          </p:nvPr>
        </p:nvSpPr>
        <p:spPr>
          <a:xfrm>
            <a:off x="3575050" y="204789"/>
            <a:ext cx="5111750" cy="4389835"/>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61950" algn="l">
              <a:spcBef>
                <a:spcPts val="420"/>
              </a:spcBef>
              <a:spcAft>
                <a:spcPts val="0"/>
              </a:spcAft>
              <a:buClr>
                <a:schemeClr val="dk1"/>
              </a:buClr>
              <a:buSzPts val="2100"/>
              <a:buChar char="–"/>
              <a:defRPr sz="2100"/>
            </a:lvl2pPr>
            <a:lvl3pPr marL="1371600" lvl="2" indent="-342900" algn="l">
              <a:spcBef>
                <a:spcPts val="360"/>
              </a:spcBef>
              <a:spcAft>
                <a:spcPts val="0"/>
              </a:spcAft>
              <a:buClr>
                <a:schemeClr val="dk1"/>
              </a:buClr>
              <a:buSzPts val="1800"/>
              <a:buChar char="•"/>
              <a:defRPr sz="1800"/>
            </a:lvl3pPr>
            <a:lvl4pPr marL="1828800" lvl="3" indent="-323850" algn="l">
              <a:spcBef>
                <a:spcPts val="300"/>
              </a:spcBef>
              <a:spcAft>
                <a:spcPts val="0"/>
              </a:spcAft>
              <a:buClr>
                <a:schemeClr val="dk1"/>
              </a:buClr>
              <a:buSzPts val="1500"/>
              <a:buChar char="–"/>
              <a:defRPr sz="1500"/>
            </a:lvl4pPr>
            <a:lvl5pPr marL="2286000" lvl="4" indent="-323850" algn="l">
              <a:spcBef>
                <a:spcPts val="300"/>
              </a:spcBef>
              <a:spcAft>
                <a:spcPts val="0"/>
              </a:spcAft>
              <a:buClr>
                <a:schemeClr val="dk1"/>
              </a:buClr>
              <a:buSzPts val="1500"/>
              <a:buChar char="»"/>
              <a:defRPr sz="1500"/>
            </a:lvl5pPr>
            <a:lvl6pPr marL="2743200" lvl="5" indent="-323850" algn="l">
              <a:spcBef>
                <a:spcPts val="300"/>
              </a:spcBef>
              <a:spcAft>
                <a:spcPts val="0"/>
              </a:spcAft>
              <a:buClr>
                <a:schemeClr val="dk1"/>
              </a:buClr>
              <a:buSzPts val="1500"/>
              <a:buChar char="•"/>
              <a:defRPr sz="1500"/>
            </a:lvl6pPr>
            <a:lvl7pPr marL="3200400" lvl="6" indent="-323850" algn="l">
              <a:spcBef>
                <a:spcPts val="300"/>
              </a:spcBef>
              <a:spcAft>
                <a:spcPts val="0"/>
              </a:spcAft>
              <a:buClr>
                <a:schemeClr val="dk1"/>
              </a:buClr>
              <a:buSzPts val="1500"/>
              <a:buChar char="•"/>
              <a:defRPr sz="1500"/>
            </a:lvl7pPr>
            <a:lvl8pPr marL="3657600" lvl="7" indent="-323850" algn="l">
              <a:spcBef>
                <a:spcPts val="300"/>
              </a:spcBef>
              <a:spcAft>
                <a:spcPts val="0"/>
              </a:spcAft>
              <a:buClr>
                <a:schemeClr val="dk1"/>
              </a:buClr>
              <a:buSzPts val="1500"/>
              <a:buChar char="•"/>
              <a:defRPr sz="1500"/>
            </a:lvl8pPr>
            <a:lvl9pPr marL="4114800" lvl="8" indent="-323850" algn="l">
              <a:spcBef>
                <a:spcPts val="300"/>
              </a:spcBef>
              <a:spcAft>
                <a:spcPts val="0"/>
              </a:spcAft>
              <a:buClr>
                <a:schemeClr val="dk1"/>
              </a:buClr>
              <a:buSzPts val="1500"/>
              <a:buChar char="•"/>
              <a:defRPr sz="1500"/>
            </a:lvl9pPr>
          </a:lstStyle>
          <a:p>
            <a:endParaRPr/>
          </a:p>
        </p:txBody>
      </p:sp>
      <p:sp>
        <p:nvSpPr>
          <p:cNvPr id="111" name="Google Shape;111;p45"/>
          <p:cNvSpPr txBox="1">
            <a:spLocks noGrp="1"/>
          </p:cNvSpPr>
          <p:nvPr>
            <p:ph type="body" idx="2"/>
          </p:nvPr>
        </p:nvSpPr>
        <p:spPr>
          <a:xfrm>
            <a:off x="457202" y="1076327"/>
            <a:ext cx="3008313" cy="3518297"/>
          </a:xfrm>
          <a:prstGeom prst="rect">
            <a:avLst/>
          </a:prstGeom>
          <a:noFill/>
          <a:ln>
            <a:noFill/>
          </a:ln>
        </p:spPr>
        <p:txBody>
          <a:bodyPr spcFirstLastPara="1" wrap="square" lIns="91425" tIns="45700" rIns="91425" bIns="45700" anchor="t" anchorCtr="0">
            <a:normAutofit/>
          </a:bodyPr>
          <a:lstStyle>
            <a:lvl1pPr marL="457200" lvl="0" indent="-228600" algn="l">
              <a:spcBef>
                <a:spcPts val="210"/>
              </a:spcBef>
              <a:spcAft>
                <a:spcPts val="0"/>
              </a:spcAft>
              <a:buClr>
                <a:schemeClr val="dk1"/>
              </a:buClr>
              <a:buSzPts val="1050"/>
              <a:buNone/>
              <a:defRPr sz="1050"/>
            </a:lvl1pPr>
            <a:lvl2pPr marL="914400" lvl="1" indent="-228600" algn="l">
              <a:spcBef>
                <a:spcPts val="180"/>
              </a:spcBef>
              <a:spcAft>
                <a:spcPts val="0"/>
              </a:spcAft>
              <a:buClr>
                <a:schemeClr val="dk1"/>
              </a:buClr>
              <a:buSzPts val="900"/>
              <a:buNone/>
              <a:defRPr sz="900"/>
            </a:lvl2pPr>
            <a:lvl3pPr marL="1371600" lvl="2" indent="-228600" algn="l">
              <a:spcBef>
                <a:spcPts val="150"/>
              </a:spcBef>
              <a:spcAft>
                <a:spcPts val="0"/>
              </a:spcAft>
              <a:buClr>
                <a:schemeClr val="dk1"/>
              </a:buClr>
              <a:buSzPts val="750"/>
              <a:buNone/>
              <a:defRPr sz="750"/>
            </a:lvl3pPr>
            <a:lvl4pPr marL="1828800" lvl="3" indent="-228600" algn="l">
              <a:spcBef>
                <a:spcPts val="135"/>
              </a:spcBef>
              <a:spcAft>
                <a:spcPts val="0"/>
              </a:spcAft>
              <a:buClr>
                <a:schemeClr val="dk1"/>
              </a:buClr>
              <a:buSzPts val="675"/>
              <a:buNone/>
              <a:defRPr sz="675"/>
            </a:lvl4pPr>
            <a:lvl5pPr marL="2286000" lvl="4" indent="-228600" algn="l">
              <a:spcBef>
                <a:spcPts val="135"/>
              </a:spcBef>
              <a:spcAft>
                <a:spcPts val="0"/>
              </a:spcAft>
              <a:buClr>
                <a:schemeClr val="dk1"/>
              </a:buClr>
              <a:buSzPts val="675"/>
              <a:buNone/>
              <a:defRPr sz="675"/>
            </a:lvl5pPr>
            <a:lvl6pPr marL="2743200" lvl="5" indent="-228600" algn="l">
              <a:spcBef>
                <a:spcPts val="135"/>
              </a:spcBef>
              <a:spcAft>
                <a:spcPts val="0"/>
              </a:spcAft>
              <a:buClr>
                <a:schemeClr val="dk1"/>
              </a:buClr>
              <a:buSzPts val="675"/>
              <a:buNone/>
              <a:defRPr sz="675"/>
            </a:lvl6pPr>
            <a:lvl7pPr marL="3200400" lvl="6" indent="-228600" algn="l">
              <a:spcBef>
                <a:spcPts val="135"/>
              </a:spcBef>
              <a:spcAft>
                <a:spcPts val="0"/>
              </a:spcAft>
              <a:buClr>
                <a:schemeClr val="dk1"/>
              </a:buClr>
              <a:buSzPts val="675"/>
              <a:buNone/>
              <a:defRPr sz="675"/>
            </a:lvl7pPr>
            <a:lvl8pPr marL="3657600" lvl="7" indent="-228600" algn="l">
              <a:spcBef>
                <a:spcPts val="135"/>
              </a:spcBef>
              <a:spcAft>
                <a:spcPts val="0"/>
              </a:spcAft>
              <a:buClr>
                <a:schemeClr val="dk1"/>
              </a:buClr>
              <a:buSzPts val="675"/>
              <a:buNone/>
              <a:defRPr sz="675"/>
            </a:lvl8pPr>
            <a:lvl9pPr marL="4114800" lvl="8" indent="-228600" algn="l">
              <a:spcBef>
                <a:spcPts val="135"/>
              </a:spcBef>
              <a:spcAft>
                <a:spcPts val="0"/>
              </a:spcAft>
              <a:buClr>
                <a:schemeClr val="dk1"/>
              </a:buClr>
              <a:buSzPts val="675"/>
              <a:buNone/>
              <a:defRPr sz="675"/>
            </a:lvl9pPr>
          </a:lstStyle>
          <a:p>
            <a:endParaRPr/>
          </a:p>
        </p:txBody>
      </p:sp>
      <p:sp>
        <p:nvSpPr>
          <p:cNvPr id="112" name="Google Shape;112;p45"/>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p45"/>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p45"/>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defRPr>
            </a:lvl1pPr>
            <a:lvl2pPr marL="0" lvl="1" indent="0" algn="r">
              <a:lnSpc>
                <a:spcPct val="100000"/>
              </a:lnSpc>
              <a:spcBef>
                <a:spcPts val="0"/>
              </a:spcBef>
              <a:spcAft>
                <a:spcPts val="0"/>
              </a:spcAft>
              <a:buNone/>
              <a:defRPr>
                <a:solidFill>
                  <a:srgbClr val="888888"/>
                </a:solidFill>
              </a:defRPr>
            </a:lvl2pPr>
            <a:lvl3pPr marL="0" lvl="2" indent="0" algn="r">
              <a:lnSpc>
                <a:spcPct val="100000"/>
              </a:lnSpc>
              <a:spcBef>
                <a:spcPts val="0"/>
              </a:spcBef>
              <a:spcAft>
                <a:spcPts val="0"/>
              </a:spcAft>
              <a:buNone/>
              <a:defRPr>
                <a:solidFill>
                  <a:srgbClr val="888888"/>
                </a:solidFill>
              </a:defRPr>
            </a:lvl3pPr>
            <a:lvl4pPr marL="0" lvl="3" indent="0" algn="r">
              <a:lnSpc>
                <a:spcPct val="100000"/>
              </a:lnSpc>
              <a:spcBef>
                <a:spcPts val="0"/>
              </a:spcBef>
              <a:spcAft>
                <a:spcPts val="0"/>
              </a:spcAft>
              <a:buNone/>
              <a:defRPr>
                <a:solidFill>
                  <a:srgbClr val="888888"/>
                </a:solidFill>
              </a:defRPr>
            </a:lvl4pPr>
            <a:lvl5pPr marL="0" lvl="4" indent="0" algn="r">
              <a:lnSpc>
                <a:spcPct val="100000"/>
              </a:lnSpc>
              <a:spcBef>
                <a:spcPts val="0"/>
              </a:spcBef>
              <a:spcAft>
                <a:spcPts val="0"/>
              </a:spcAft>
              <a:buNone/>
              <a:defRPr>
                <a:solidFill>
                  <a:srgbClr val="888888"/>
                </a:solidFill>
              </a:defRPr>
            </a:lvl5pPr>
            <a:lvl6pPr marL="0" lvl="5" indent="0" algn="r">
              <a:lnSpc>
                <a:spcPct val="100000"/>
              </a:lnSpc>
              <a:spcBef>
                <a:spcPts val="0"/>
              </a:spcBef>
              <a:spcAft>
                <a:spcPts val="0"/>
              </a:spcAft>
              <a:buNone/>
              <a:defRPr>
                <a:solidFill>
                  <a:srgbClr val="888888"/>
                </a:solidFill>
              </a:defRPr>
            </a:lvl6pPr>
            <a:lvl7pPr marL="0" lvl="6" indent="0" algn="r">
              <a:lnSpc>
                <a:spcPct val="100000"/>
              </a:lnSpc>
              <a:spcBef>
                <a:spcPts val="0"/>
              </a:spcBef>
              <a:spcAft>
                <a:spcPts val="0"/>
              </a:spcAft>
              <a:buNone/>
              <a:defRPr>
                <a:solidFill>
                  <a:srgbClr val="888888"/>
                </a:solidFill>
              </a:defRPr>
            </a:lvl7pPr>
            <a:lvl8pPr marL="0" lvl="7" indent="0" algn="r">
              <a:lnSpc>
                <a:spcPct val="100000"/>
              </a:lnSpc>
              <a:spcBef>
                <a:spcPts val="0"/>
              </a:spcBef>
              <a:spcAft>
                <a:spcPts val="0"/>
              </a:spcAft>
              <a:buNone/>
              <a:defRPr>
                <a:solidFill>
                  <a:srgbClr val="888888"/>
                </a:solidFill>
              </a:defRPr>
            </a:lvl8pPr>
            <a:lvl9pPr marL="0" lvl="8" indent="0" algn="r">
              <a:lnSpc>
                <a:spcPct val="100000"/>
              </a:lnSpc>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15"/>
        <p:cNvGrpSpPr/>
        <p:nvPr/>
      </p:nvGrpSpPr>
      <p:grpSpPr>
        <a:xfrm>
          <a:off x="0" y="0"/>
          <a:ext cx="0" cy="0"/>
          <a:chOff x="0" y="0"/>
          <a:chExt cx="0" cy="0"/>
        </a:xfrm>
      </p:grpSpPr>
      <p:sp>
        <p:nvSpPr>
          <p:cNvPr id="116" name="Google Shape;116;p46"/>
          <p:cNvSpPr txBox="1">
            <a:spLocks noGrp="1"/>
          </p:cNvSpPr>
          <p:nvPr>
            <p:ph type="title"/>
          </p:nvPr>
        </p:nvSpPr>
        <p:spPr>
          <a:xfrm>
            <a:off x="1792288" y="3600450"/>
            <a:ext cx="5486400" cy="425054"/>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1500"/>
              <a:buFont typeface="Calibri"/>
              <a:buNone/>
              <a:defRPr sz="15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7" name="Google Shape;117;p46"/>
          <p:cNvSpPr>
            <a:spLocks noGrp="1"/>
          </p:cNvSpPr>
          <p:nvPr>
            <p:ph type="pic" idx="2"/>
          </p:nvPr>
        </p:nvSpPr>
        <p:spPr>
          <a:xfrm>
            <a:off x="1792288" y="459581"/>
            <a:ext cx="5486400" cy="3086100"/>
          </a:xfrm>
          <a:prstGeom prst="rect">
            <a:avLst/>
          </a:prstGeom>
          <a:noFill/>
          <a:ln>
            <a:noFill/>
          </a:ln>
        </p:spPr>
        <p:txBody>
          <a:bodyPr spcFirstLastPara="1" wrap="square" lIns="91425" tIns="45700" rIns="91425" bIns="45700" anchor="t" anchorCtr="0">
            <a:normAutofit/>
          </a:bodyPr>
          <a:lstStyle>
            <a:lvl1pPr marR="0" lvl="0"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spcBef>
                <a:spcPts val="42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R="0" lvl="2" algn="l" rtl="0">
              <a:spcBef>
                <a:spcPts val="36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l" rtl="0">
              <a:spcBef>
                <a:spcPts val="3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R="0" lvl="4" algn="l" rtl="0">
              <a:spcBef>
                <a:spcPts val="3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R="0" lvl="5" algn="l" rtl="0">
              <a:spcBef>
                <a:spcPts val="3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spcBef>
                <a:spcPts val="3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spcBef>
                <a:spcPts val="3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spcBef>
                <a:spcPts val="3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118" name="Google Shape;118;p46"/>
          <p:cNvSpPr txBox="1">
            <a:spLocks noGrp="1"/>
          </p:cNvSpPr>
          <p:nvPr>
            <p:ph type="body" idx="1"/>
          </p:nvPr>
        </p:nvSpPr>
        <p:spPr>
          <a:xfrm>
            <a:off x="1792288" y="4025503"/>
            <a:ext cx="5486400" cy="603647"/>
          </a:xfrm>
          <a:prstGeom prst="rect">
            <a:avLst/>
          </a:prstGeom>
          <a:noFill/>
          <a:ln>
            <a:noFill/>
          </a:ln>
        </p:spPr>
        <p:txBody>
          <a:bodyPr spcFirstLastPara="1" wrap="square" lIns="91425" tIns="45700" rIns="91425" bIns="45700" anchor="t" anchorCtr="0">
            <a:normAutofit/>
          </a:bodyPr>
          <a:lstStyle>
            <a:lvl1pPr marL="457200" lvl="0" indent="-228600" algn="l">
              <a:spcBef>
                <a:spcPts val="210"/>
              </a:spcBef>
              <a:spcAft>
                <a:spcPts val="0"/>
              </a:spcAft>
              <a:buClr>
                <a:schemeClr val="dk1"/>
              </a:buClr>
              <a:buSzPts val="1050"/>
              <a:buNone/>
              <a:defRPr sz="1050"/>
            </a:lvl1pPr>
            <a:lvl2pPr marL="914400" lvl="1" indent="-228600" algn="l">
              <a:spcBef>
                <a:spcPts val="180"/>
              </a:spcBef>
              <a:spcAft>
                <a:spcPts val="0"/>
              </a:spcAft>
              <a:buClr>
                <a:schemeClr val="dk1"/>
              </a:buClr>
              <a:buSzPts val="900"/>
              <a:buNone/>
              <a:defRPr sz="900"/>
            </a:lvl2pPr>
            <a:lvl3pPr marL="1371600" lvl="2" indent="-228600" algn="l">
              <a:spcBef>
                <a:spcPts val="150"/>
              </a:spcBef>
              <a:spcAft>
                <a:spcPts val="0"/>
              </a:spcAft>
              <a:buClr>
                <a:schemeClr val="dk1"/>
              </a:buClr>
              <a:buSzPts val="750"/>
              <a:buNone/>
              <a:defRPr sz="750"/>
            </a:lvl3pPr>
            <a:lvl4pPr marL="1828800" lvl="3" indent="-228600" algn="l">
              <a:spcBef>
                <a:spcPts val="135"/>
              </a:spcBef>
              <a:spcAft>
                <a:spcPts val="0"/>
              </a:spcAft>
              <a:buClr>
                <a:schemeClr val="dk1"/>
              </a:buClr>
              <a:buSzPts val="675"/>
              <a:buNone/>
              <a:defRPr sz="675"/>
            </a:lvl4pPr>
            <a:lvl5pPr marL="2286000" lvl="4" indent="-228600" algn="l">
              <a:spcBef>
                <a:spcPts val="135"/>
              </a:spcBef>
              <a:spcAft>
                <a:spcPts val="0"/>
              </a:spcAft>
              <a:buClr>
                <a:schemeClr val="dk1"/>
              </a:buClr>
              <a:buSzPts val="675"/>
              <a:buNone/>
              <a:defRPr sz="675"/>
            </a:lvl5pPr>
            <a:lvl6pPr marL="2743200" lvl="5" indent="-228600" algn="l">
              <a:spcBef>
                <a:spcPts val="135"/>
              </a:spcBef>
              <a:spcAft>
                <a:spcPts val="0"/>
              </a:spcAft>
              <a:buClr>
                <a:schemeClr val="dk1"/>
              </a:buClr>
              <a:buSzPts val="675"/>
              <a:buNone/>
              <a:defRPr sz="675"/>
            </a:lvl6pPr>
            <a:lvl7pPr marL="3200400" lvl="6" indent="-228600" algn="l">
              <a:spcBef>
                <a:spcPts val="135"/>
              </a:spcBef>
              <a:spcAft>
                <a:spcPts val="0"/>
              </a:spcAft>
              <a:buClr>
                <a:schemeClr val="dk1"/>
              </a:buClr>
              <a:buSzPts val="675"/>
              <a:buNone/>
              <a:defRPr sz="675"/>
            </a:lvl7pPr>
            <a:lvl8pPr marL="3657600" lvl="7" indent="-228600" algn="l">
              <a:spcBef>
                <a:spcPts val="135"/>
              </a:spcBef>
              <a:spcAft>
                <a:spcPts val="0"/>
              </a:spcAft>
              <a:buClr>
                <a:schemeClr val="dk1"/>
              </a:buClr>
              <a:buSzPts val="675"/>
              <a:buNone/>
              <a:defRPr sz="675"/>
            </a:lvl8pPr>
            <a:lvl9pPr marL="4114800" lvl="8" indent="-228600" algn="l">
              <a:spcBef>
                <a:spcPts val="135"/>
              </a:spcBef>
              <a:spcAft>
                <a:spcPts val="0"/>
              </a:spcAft>
              <a:buClr>
                <a:schemeClr val="dk1"/>
              </a:buClr>
              <a:buSzPts val="675"/>
              <a:buNone/>
              <a:defRPr sz="675"/>
            </a:lvl9pPr>
          </a:lstStyle>
          <a:p>
            <a:endParaRPr/>
          </a:p>
        </p:txBody>
      </p:sp>
      <p:sp>
        <p:nvSpPr>
          <p:cNvPr id="119" name="Google Shape;119;p46"/>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 name="Google Shape;120;p46"/>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 name="Google Shape;121;p46"/>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defRPr>
            </a:lvl1pPr>
            <a:lvl2pPr marL="0" lvl="1" indent="0" algn="r">
              <a:lnSpc>
                <a:spcPct val="100000"/>
              </a:lnSpc>
              <a:spcBef>
                <a:spcPts val="0"/>
              </a:spcBef>
              <a:spcAft>
                <a:spcPts val="0"/>
              </a:spcAft>
              <a:buNone/>
              <a:defRPr>
                <a:solidFill>
                  <a:srgbClr val="888888"/>
                </a:solidFill>
              </a:defRPr>
            </a:lvl2pPr>
            <a:lvl3pPr marL="0" lvl="2" indent="0" algn="r">
              <a:lnSpc>
                <a:spcPct val="100000"/>
              </a:lnSpc>
              <a:spcBef>
                <a:spcPts val="0"/>
              </a:spcBef>
              <a:spcAft>
                <a:spcPts val="0"/>
              </a:spcAft>
              <a:buNone/>
              <a:defRPr>
                <a:solidFill>
                  <a:srgbClr val="888888"/>
                </a:solidFill>
              </a:defRPr>
            </a:lvl3pPr>
            <a:lvl4pPr marL="0" lvl="3" indent="0" algn="r">
              <a:lnSpc>
                <a:spcPct val="100000"/>
              </a:lnSpc>
              <a:spcBef>
                <a:spcPts val="0"/>
              </a:spcBef>
              <a:spcAft>
                <a:spcPts val="0"/>
              </a:spcAft>
              <a:buNone/>
              <a:defRPr>
                <a:solidFill>
                  <a:srgbClr val="888888"/>
                </a:solidFill>
              </a:defRPr>
            </a:lvl4pPr>
            <a:lvl5pPr marL="0" lvl="4" indent="0" algn="r">
              <a:lnSpc>
                <a:spcPct val="100000"/>
              </a:lnSpc>
              <a:spcBef>
                <a:spcPts val="0"/>
              </a:spcBef>
              <a:spcAft>
                <a:spcPts val="0"/>
              </a:spcAft>
              <a:buNone/>
              <a:defRPr>
                <a:solidFill>
                  <a:srgbClr val="888888"/>
                </a:solidFill>
              </a:defRPr>
            </a:lvl5pPr>
            <a:lvl6pPr marL="0" lvl="5" indent="0" algn="r">
              <a:lnSpc>
                <a:spcPct val="100000"/>
              </a:lnSpc>
              <a:spcBef>
                <a:spcPts val="0"/>
              </a:spcBef>
              <a:spcAft>
                <a:spcPts val="0"/>
              </a:spcAft>
              <a:buNone/>
              <a:defRPr>
                <a:solidFill>
                  <a:srgbClr val="888888"/>
                </a:solidFill>
              </a:defRPr>
            </a:lvl6pPr>
            <a:lvl7pPr marL="0" lvl="6" indent="0" algn="r">
              <a:lnSpc>
                <a:spcPct val="100000"/>
              </a:lnSpc>
              <a:spcBef>
                <a:spcPts val="0"/>
              </a:spcBef>
              <a:spcAft>
                <a:spcPts val="0"/>
              </a:spcAft>
              <a:buNone/>
              <a:defRPr>
                <a:solidFill>
                  <a:srgbClr val="888888"/>
                </a:solidFill>
              </a:defRPr>
            </a:lvl7pPr>
            <a:lvl8pPr marL="0" lvl="7" indent="0" algn="r">
              <a:lnSpc>
                <a:spcPct val="100000"/>
              </a:lnSpc>
              <a:spcBef>
                <a:spcPts val="0"/>
              </a:spcBef>
              <a:spcAft>
                <a:spcPts val="0"/>
              </a:spcAft>
              <a:buNone/>
              <a:defRPr>
                <a:solidFill>
                  <a:srgbClr val="888888"/>
                </a:solidFill>
              </a:defRPr>
            </a:lvl8pPr>
            <a:lvl9pPr marL="0" lvl="8" indent="0" algn="r">
              <a:lnSpc>
                <a:spcPct val="100000"/>
              </a:lnSpc>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22"/>
        <p:cNvGrpSpPr/>
        <p:nvPr/>
      </p:nvGrpSpPr>
      <p:grpSpPr>
        <a:xfrm>
          <a:off x="0" y="0"/>
          <a:ext cx="0" cy="0"/>
          <a:chOff x="0" y="0"/>
          <a:chExt cx="0" cy="0"/>
        </a:xfrm>
      </p:grpSpPr>
      <p:sp>
        <p:nvSpPr>
          <p:cNvPr id="123" name="Google Shape;123;p47"/>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4" name="Google Shape;124;p47"/>
          <p:cNvSpPr txBox="1">
            <a:spLocks noGrp="1"/>
          </p:cNvSpPr>
          <p:nvPr>
            <p:ph type="body" idx="1"/>
          </p:nvPr>
        </p:nvSpPr>
        <p:spPr>
          <a:xfrm rot="5400000">
            <a:off x="2874764" y="-1217412"/>
            <a:ext cx="3394472"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5" name="Google Shape;125;p47"/>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p47"/>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 name="Google Shape;127;p47"/>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defRPr>
            </a:lvl1pPr>
            <a:lvl2pPr marL="0" lvl="1" indent="0" algn="r">
              <a:lnSpc>
                <a:spcPct val="100000"/>
              </a:lnSpc>
              <a:spcBef>
                <a:spcPts val="0"/>
              </a:spcBef>
              <a:spcAft>
                <a:spcPts val="0"/>
              </a:spcAft>
              <a:buNone/>
              <a:defRPr>
                <a:solidFill>
                  <a:srgbClr val="888888"/>
                </a:solidFill>
              </a:defRPr>
            </a:lvl2pPr>
            <a:lvl3pPr marL="0" lvl="2" indent="0" algn="r">
              <a:lnSpc>
                <a:spcPct val="100000"/>
              </a:lnSpc>
              <a:spcBef>
                <a:spcPts val="0"/>
              </a:spcBef>
              <a:spcAft>
                <a:spcPts val="0"/>
              </a:spcAft>
              <a:buNone/>
              <a:defRPr>
                <a:solidFill>
                  <a:srgbClr val="888888"/>
                </a:solidFill>
              </a:defRPr>
            </a:lvl3pPr>
            <a:lvl4pPr marL="0" lvl="3" indent="0" algn="r">
              <a:lnSpc>
                <a:spcPct val="100000"/>
              </a:lnSpc>
              <a:spcBef>
                <a:spcPts val="0"/>
              </a:spcBef>
              <a:spcAft>
                <a:spcPts val="0"/>
              </a:spcAft>
              <a:buNone/>
              <a:defRPr>
                <a:solidFill>
                  <a:srgbClr val="888888"/>
                </a:solidFill>
              </a:defRPr>
            </a:lvl4pPr>
            <a:lvl5pPr marL="0" lvl="4" indent="0" algn="r">
              <a:lnSpc>
                <a:spcPct val="100000"/>
              </a:lnSpc>
              <a:spcBef>
                <a:spcPts val="0"/>
              </a:spcBef>
              <a:spcAft>
                <a:spcPts val="0"/>
              </a:spcAft>
              <a:buNone/>
              <a:defRPr>
                <a:solidFill>
                  <a:srgbClr val="888888"/>
                </a:solidFill>
              </a:defRPr>
            </a:lvl5pPr>
            <a:lvl6pPr marL="0" lvl="5" indent="0" algn="r">
              <a:lnSpc>
                <a:spcPct val="100000"/>
              </a:lnSpc>
              <a:spcBef>
                <a:spcPts val="0"/>
              </a:spcBef>
              <a:spcAft>
                <a:spcPts val="0"/>
              </a:spcAft>
              <a:buNone/>
              <a:defRPr>
                <a:solidFill>
                  <a:srgbClr val="888888"/>
                </a:solidFill>
              </a:defRPr>
            </a:lvl6pPr>
            <a:lvl7pPr marL="0" lvl="6" indent="0" algn="r">
              <a:lnSpc>
                <a:spcPct val="100000"/>
              </a:lnSpc>
              <a:spcBef>
                <a:spcPts val="0"/>
              </a:spcBef>
              <a:spcAft>
                <a:spcPts val="0"/>
              </a:spcAft>
              <a:buNone/>
              <a:defRPr>
                <a:solidFill>
                  <a:srgbClr val="888888"/>
                </a:solidFill>
              </a:defRPr>
            </a:lvl7pPr>
            <a:lvl8pPr marL="0" lvl="7" indent="0" algn="r">
              <a:lnSpc>
                <a:spcPct val="100000"/>
              </a:lnSpc>
              <a:spcBef>
                <a:spcPts val="0"/>
              </a:spcBef>
              <a:spcAft>
                <a:spcPts val="0"/>
              </a:spcAft>
              <a:buNone/>
              <a:defRPr>
                <a:solidFill>
                  <a:srgbClr val="888888"/>
                </a:solidFill>
              </a:defRPr>
            </a:lvl8pPr>
            <a:lvl9pPr marL="0" lvl="8" indent="0" algn="r">
              <a:lnSpc>
                <a:spcPct val="100000"/>
              </a:lnSpc>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28"/>
        <p:cNvGrpSpPr/>
        <p:nvPr/>
      </p:nvGrpSpPr>
      <p:grpSpPr>
        <a:xfrm>
          <a:off x="0" y="0"/>
          <a:ext cx="0" cy="0"/>
          <a:chOff x="0" y="0"/>
          <a:chExt cx="0" cy="0"/>
        </a:xfrm>
      </p:grpSpPr>
      <p:sp>
        <p:nvSpPr>
          <p:cNvPr id="129" name="Google Shape;129;p48"/>
          <p:cNvSpPr txBox="1">
            <a:spLocks noGrp="1"/>
          </p:cNvSpPr>
          <p:nvPr>
            <p:ph type="title"/>
          </p:nvPr>
        </p:nvSpPr>
        <p:spPr>
          <a:xfrm rot="5400000">
            <a:off x="5463778" y="1371602"/>
            <a:ext cx="4388644"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0" name="Google Shape;130;p48"/>
          <p:cNvSpPr txBox="1">
            <a:spLocks noGrp="1"/>
          </p:cNvSpPr>
          <p:nvPr>
            <p:ph type="body" idx="1"/>
          </p:nvPr>
        </p:nvSpPr>
        <p:spPr>
          <a:xfrm rot="5400000">
            <a:off x="1272778" y="-609598"/>
            <a:ext cx="4388644"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31" name="Google Shape;131;p48"/>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p48"/>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3" name="Google Shape;133;p48"/>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defRPr>
            </a:lvl1pPr>
            <a:lvl2pPr marL="0" lvl="1" indent="0" algn="r">
              <a:lnSpc>
                <a:spcPct val="100000"/>
              </a:lnSpc>
              <a:spcBef>
                <a:spcPts val="0"/>
              </a:spcBef>
              <a:spcAft>
                <a:spcPts val="0"/>
              </a:spcAft>
              <a:buNone/>
              <a:defRPr>
                <a:solidFill>
                  <a:srgbClr val="888888"/>
                </a:solidFill>
              </a:defRPr>
            </a:lvl2pPr>
            <a:lvl3pPr marL="0" lvl="2" indent="0" algn="r">
              <a:lnSpc>
                <a:spcPct val="100000"/>
              </a:lnSpc>
              <a:spcBef>
                <a:spcPts val="0"/>
              </a:spcBef>
              <a:spcAft>
                <a:spcPts val="0"/>
              </a:spcAft>
              <a:buNone/>
              <a:defRPr>
                <a:solidFill>
                  <a:srgbClr val="888888"/>
                </a:solidFill>
              </a:defRPr>
            </a:lvl3pPr>
            <a:lvl4pPr marL="0" lvl="3" indent="0" algn="r">
              <a:lnSpc>
                <a:spcPct val="100000"/>
              </a:lnSpc>
              <a:spcBef>
                <a:spcPts val="0"/>
              </a:spcBef>
              <a:spcAft>
                <a:spcPts val="0"/>
              </a:spcAft>
              <a:buNone/>
              <a:defRPr>
                <a:solidFill>
                  <a:srgbClr val="888888"/>
                </a:solidFill>
              </a:defRPr>
            </a:lvl4pPr>
            <a:lvl5pPr marL="0" lvl="4" indent="0" algn="r">
              <a:lnSpc>
                <a:spcPct val="100000"/>
              </a:lnSpc>
              <a:spcBef>
                <a:spcPts val="0"/>
              </a:spcBef>
              <a:spcAft>
                <a:spcPts val="0"/>
              </a:spcAft>
              <a:buNone/>
              <a:defRPr>
                <a:solidFill>
                  <a:srgbClr val="888888"/>
                </a:solidFill>
              </a:defRPr>
            </a:lvl5pPr>
            <a:lvl6pPr marL="0" lvl="5" indent="0" algn="r">
              <a:lnSpc>
                <a:spcPct val="100000"/>
              </a:lnSpc>
              <a:spcBef>
                <a:spcPts val="0"/>
              </a:spcBef>
              <a:spcAft>
                <a:spcPts val="0"/>
              </a:spcAft>
              <a:buNone/>
              <a:defRPr>
                <a:solidFill>
                  <a:srgbClr val="888888"/>
                </a:solidFill>
              </a:defRPr>
            </a:lvl6pPr>
            <a:lvl7pPr marL="0" lvl="6" indent="0" algn="r">
              <a:lnSpc>
                <a:spcPct val="100000"/>
              </a:lnSpc>
              <a:spcBef>
                <a:spcPts val="0"/>
              </a:spcBef>
              <a:spcAft>
                <a:spcPts val="0"/>
              </a:spcAft>
              <a:buNone/>
              <a:defRPr>
                <a:solidFill>
                  <a:srgbClr val="888888"/>
                </a:solidFill>
              </a:defRPr>
            </a:lvl7pPr>
            <a:lvl8pPr marL="0" lvl="7" indent="0" algn="r">
              <a:lnSpc>
                <a:spcPct val="100000"/>
              </a:lnSpc>
              <a:spcBef>
                <a:spcPts val="0"/>
              </a:spcBef>
              <a:spcAft>
                <a:spcPts val="0"/>
              </a:spcAft>
              <a:buNone/>
              <a:defRPr>
                <a:solidFill>
                  <a:srgbClr val="888888"/>
                </a:solidFill>
              </a:defRPr>
            </a:lvl8pPr>
            <a:lvl9pPr marL="0" lvl="8" indent="0" algn="r">
              <a:lnSpc>
                <a:spcPct val="100000"/>
              </a:lnSpc>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a:off x="0" y="0"/>
            <a:ext cx="9144000" cy="4532700"/>
          </a:xfrm>
          <a:prstGeom prst="rect">
            <a:avLst/>
          </a:prstGeom>
          <a:solidFill>
            <a:srgbClr val="B1020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1" name="Google Shape;11;p2"/>
          <p:cNvSpPr txBox="1">
            <a:spLocks noGrp="1"/>
          </p:cNvSpPr>
          <p:nvPr>
            <p:ph type="ctrTitle"/>
          </p:nvPr>
        </p:nvSpPr>
        <p:spPr>
          <a:xfrm>
            <a:off x="311708" y="620850"/>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1"/>
              </a:buClr>
              <a:buSzPts val="5200"/>
              <a:buFont typeface="Roboto Black"/>
              <a:buNone/>
              <a:defRPr sz="5200" b="0">
                <a:solidFill>
                  <a:schemeClr val="lt1"/>
                </a:solidFill>
                <a:latin typeface="Roboto Black"/>
                <a:ea typeface="Roboto Black"/>
                <a:cs typeface="Roboto Black"/>
                <a:sym typeface="Roboto Black"/>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2" name="Google Shape;12;p2"/>
          <p:cNvSpPr txBox="1">
            <a:spLocks noGrp="1"/>
          </p:cNvSpPr>
          <p:nvPr>
            <p:ph type="subTitle" idx="1"/>
          </p:nvPr>
        </p:nvSpPr>
        <p:spPr>
          <a:xfrm>
            <a:off x="311700" y="2710400"/>
            <a:ext cx="8520600" cy="7926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2800"/>
              <a:buFont typeface="Roboto Medium"/>
              <a:buNone/>
              <a:defRPr sz="2800">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
        <p:nvSpPr>
          <p:cNvPr id="14" name="Google Shape;14;p2"/>
          <p:cNvSpPr/>
          <p:nvPr/>
        </p:nvSpPr>
        <p:spPr>
          <a:xfrm>
            <a:off x="0" y="4572000"/>
            <a:ext cx="9144000" cy="571500"/>
          </a:xfrm>
          <a:prstGeom prst="rect">
            <a:avLst/>
          </a:prstGeom>
          <a:solidFill>
            <a:srgbClr val="46464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5" name="Google Shape;15;p2"/>
          <p:cNvSpPr txBox="1"/>
          <p:nvPr/>
        </p:nvSpPr>
        <p:spPr>
          <a:xfrm>
            <a:off x="4610700" y="4627625"/>
            <a:ext cx="4221600" cy="4293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algn="r"/>
            <a:r>
              <a:rPr lang="en" sz="1800">
                <a:solidFill>
                  <a:srgbClr val="FFFFFF"/>
                </a:solidFill>
                <a:latin typeface="Roboto"/>
                <a:ea typeface="Roboto"/>
                <a:cs typeface="Roboto"/>
                <a:sym typeface="Roboto"/>
              </a:rPr>
              <a:t>University of Nevada, Las Vegas</a:t>
            </a:r>
            <a:endParaRPr sz="1800">
              <a:solidFill>
                <a:srgbClr val="FFFFFF"/>
              </a:solidFill>
              <a:latin typeface="Roboto"/>
              <a:ea typeface="Roboto"/>
              <a:cs typeface="Roboto"/>
              <a:sym typeface="Roboto"/>
            </a:endParaRPr>
          </a:p>
        </p:txBody>
      </p:sp>
      <p:pic>
        <p:nvPicPr>
          <p:cNvPr id="16" name="Google Shape;16;p2"/>
          <p:cNvPicPr preferRelativeResize="0"/>
          <p:nvPr/>
        </p:nvPicPr>
        <p:blipFill>
          <a:blip r:embed="rId2">
            <a:alphaModFix/>
          </a:blip>
          <a:stretch>
            <a:fillRect/>
          </a:stretch>
        </p:blipFill>
        <p:spPr>
          <a:xfrm>
            <a:off x="399375" y="4698488"/>
            <a:ext cx="1102177" cy="323075"/>
          </a:xfrm>
          <a:prstGeom prst="rect">
            <a:avLst/>
          </a:prstGeom>
          <a:noFill/>
          <a:ln>
            <a:noFill/>
          </a:ln>
          <a:effectLst>
            <a:outerShdw blurRad="57150" dist="19050" dir="5400000" algn="bl" rotWithShape="0">
              <a:srgbClr val="000000">
                <a:alpha val="50000"/>
              </a:srgbClr>
            </a:outerShdw>
          </a:effectLst>
        </p:spPr>
      </p:pic>
    </p:spTree>
    <p:extLst>
      <p:ext uri="{BB962C8B-B14F-4D97-AF65-F5344CB8AC3E}">
        <p14:creationId xmlns:p14="http://schemas.microsoft.com/office/powerpoint/2010/main" val="39132765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24"/>
        <p:cNvGrpSpPr/>
        <p:nvPr/>
      </p:nvGrpSpPr>
      <p:grpSpPr>
        <a:xfrm>
          <a:off x="0" y="0"/>
          <a:ext cx="0" cy="0"/>
          <a:chOff x="0" y="0"/>
          <a:chExt cx="0" cy="0"/>
        </a:xfrm>
      </p:grpSpPr>
      <p:sp>
        <p:nvSpPr>
          <p:cNvPr id="25" name="Google Shape;25;p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6" name="Google Shape;26;p33"/>
          <p:cNvSpPr/>
          <p:nvPr/>
        </p:nvSpPr>
        <p:spPr>
          <a:xfrm>
            <a:off x="0" y="4572000"/>
            <a:ext cx="9144000" cy="571500"/>
          </a:xfrm>
          <a:prstGeom prst="rect">
            <a:avLst/>
          </a:prstGeom>
          <a:solidFill>
            <a:srgbClr val="46464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 name="Google Shape;27;p33"/>
          <p:cNvSpPr txBox="1"/>
          <p:nvPr/>
        </p:nvSpPr>
        <p:spPr>
          <a:xfrm>
            <a:off x="4610700" y="4627625"/>
            <a:ext cx="4221600" cy="429300"/>
          </a:xfrm>
          <a:prstGeom prst="rect">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a:solidFill>
                  <a:srgbClr val="FFFFFF"/>
                </a:solidFill>
                <a:latin typeface="Roboto"/>
                <a:ea typeface="Roboto"/>
                <a:cs typeface="Roboto"/>
                <a:sym typeface="Roboto"/>
              </a:rPr>
              <a:t>University of Nevada, Las Vegas</a:t>
            </a:r>
            <a:endParaRPr sz="1800" b="0" i="0" u="none" strike="noStrike" cap="none">
              <a:solidFill>
                <a:srgbClr val="FFFFFF"/>
              </a:solidFill>
              <a:latin typeface="Roboto"/>
              <a:ea typeface="Roboto"/>
              <a:cs typeface="Roboto"/>
              <a:sym typeface="Roboto"/>
            </a:endParaRPr>
          </a:p>
        </p:txBody>
      </p:sp>
      <p:pic>
        <p:nvPicPr>
          <p:cNvPr id="28" name="Google Shape;28;p33"/>
          <p:cNvPicPr preferRelativeResize="0"/>
          <p:nvPr/>
        </p:nvPicPr>
        <p:blipFill rotWithShape="1">
          <a:blip r:embed="rId2">
            <a:alphaModFix/>
          </a:blip>
          <a:srcRect/>
          <a:stretch/>
        </p:blipFill>
        <p:spPr>
          <a:xfrm>
            <a:off x="399375" y="4698488"/>
            <a:ext cx="1102177" cy="323075"/>
          </a:xfrm>
          <a:prstGeom prst="rect">
            <a:avLst/>
          </a:prstGeom>
          <a:noFill/>
          <a:ln>
            <a:noFill/>
          </a:ln>
          <a:effectLst>
            <a:outerShdw blurRad="57150" dist="19050" dir="5400000" algn="bl" rotWithShape="0">
              <a:srgbClr val="000000">
                <a:alpha val="49803"/>
              </a:srgbClr>
            </a:outerShdw>
          </a:effectLst>
        </p:spPr>
      </p:pic>
      <p:sp>
        <p:nvSpPr>
          <p:cNvPr id="29" name="Google Shape;29;p33"/>
          <p:cNvSpPr/>
          <p:nvPr/>
        </p:nvSpPr>
        <p:spPr>
          <a:xfrm>
            <a:off x="0" y="0"/>
            <a:ext cx="9144000" cy="4532700"/>
          </a:xfrm>
          <a:prstGeom prst="rect">
            <a:avLst/>
          </a:prstGeom>
          <a:solidFill>
            <a:srgbClr val="B1020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44"/>
        <p:cNvGrpSpPr/>
        <p:nvPr/>
      </p:nvGrpSpPr>
      <p:grpSpPr>
        <a:xfrm>
          <a:off x="0" y="0"/>
          <a:ext cx="0" cy="0"/>
          <a:chOff x="0" y="0"/>
          <a:chExt cx="0" cy="0"/>
        </a:xfrm>
      </p:grpSpPr>
      <p:sp>
        <p:nvSpPr>
          <p:cNvPr id="45" name="Google Shape;45;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595959"/>
                </a:solidFill>
              </a:rPr>
              <a:pPr/>
              <a:t>‹#›</a:t>
            </a:fld>
            <a:endParaRPr>
              <a:solidFill>
                <a:srgbClr val="595959"/>
              </a:solidFill>
            </a:endParaRPr>
          </a:p>
        </p:txBody>
      </p:sp>
      <p:sp>
        <p:nvSpPr>
          <p:cNvPr id="46" name="Google Shape;46;p7"/>
          <p:cNvSpPr/>
          <p:nvPr/>
        </p:nvSpPr>
        <p:spPr>
          <a:xfrm>
            <a:off x="0" y="4572000"/>
            <a:ext cx="9144000" cy="571500"/>
          </a:xfrm>
          <a:prstGeom prst="rect">
            <a:avLst/>
          </a:prstGeom>
          <a:solidFill>
            <a:srgbClr val="46464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7" name="Google Shape;47;p7"/>
          <p:cNvSpPr txBox="1"/>
          <p:nvPr/>
        </p:nvSpPr>
        <p:spPr>
          <a:xfrm>
            <a:off x="4610700" y="4627625"/>
            <a:ext cx="4221600" cy="4293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algn="r"/>
            <a:r>
              <a:rPr lang="en" sz="1800">
                <a:solidFill>
                  <a:srgbClr val="FFFFFF"/>
                </a:solidFill>
                <a:latin typeface="Roboto"/>
                <a:ea typeface="Roboto"/>
                <a:cs typeface="Roboto"/>
                <a:sym typeface="Roboto"/>
              </a:rPr>
              <a:t>University of Nevada, Las Vegas</a:t>
            </a:r>
            <a:endParaRPr sz="1800">
              <a:solidFill>
                <a:srgbClr val="FFFFFF"/>
              </a:solidFill>
              <a:latin typeface="Roboto"/>
              <a:ea typeface="Roboto"/>
              <a:cs typeface="Roboto"/>
              <a:sym typeface="Roboto"/>
            </a:endParaRPr>
          </a:p>
        </p:txBody>
      </p:sp>
      <p:pic>
        <p:nvPicPr>
          <p:cNvPr id="48" name="Google Shape;48;p7"/>
          <p:cNvPicPr preferRelativeResize="0"/>
          <p:nvPr/>
        </p:nvPicPr>
        <p:blipFill>
          <a:blip r:embed="rId2">
            <a:alphaModFix/>
          </a:blip>
          <a:stretch>
            <a:fillRect/>
          </a:stretch>
        </p:blipFill>
        <p:spPr>
          <a:xfrm>
            <a:off x="399375" y="4698488"/>
            <a:ext cx="1102177" cy="323075"/>
          </a:xfrm>
          <a:prstGeom prst="rect">
            <a:avLst/>
          </a:prstGeom>
          <a:noFill/>
          <a:ln>
            <a:noFill/>
          </a:ln>
          <a:effectLst>
            <a:outerShdw blurRad="57150" dist="19050" dir="5400000" algn="bl" rotWithShape="0">
              <a:srgbClr val="000000">
                <a:alpha val="50000"/>
              </a:srgbClr>
            </a:outerShdw>
          </a:effectLst>
        </p:spPr>
      </p:pic>
      <p:sp>
        <p:nvSpPr>
          <p:cNvPr id="49" name="Google Shape;49;p7"/>
          <p:cNvSpPr/>
          <p:nvPr/>
        </p:nvSpPr>
        <p:spPr>
          <a:xfrm>
            <a:off x="0" y="0"/>
            <a:ext cx="9144000" cy="4532700"/>
          </a:xfrm>
          <a:prstGeom prst="rect">
            <a:avLst/>
          </a:prstGeom>
          <a:solidFill>
            <a:srgbClr val="B1020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10429257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1 1">
  <p:cSld name="Section header 1 1">
    <p:spTree>
      <p:nvGrpSpPr>
        <p:cNvPr id="1" name="Shape 50"/>
        <p:cNvGrpSpPr/>
        <p:nvPr/>
      </p:nvGrpSpPr>
      <p:grpSpPr>
        <a:xfrm>
          <a:off x="0" y="0"/>
          <a:ext cx="0" cy="0"/>
          <a:chOff x="0" y="0"/>
          <a:chExt cx="0" cy="0"/>
        </a:xfrm>
      </p:grpSpPr>
      <p:sp>
        <p:nvSpPr>
          <p:cNvPr id="51" name="Google Shape;51;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595959"/>
                </a:solidFill>
              </a:rPr>
              <a:pPr/>
              <a:t>‹#›</a:t>
            </a:fld>
            <a:endParaRPr>
              <a:solidFill>
                <a:srgbClr val="595959"/>
              </a:solidFill>
            </a:endParaRPr>
          </a:p>
        </p:txBody>
      </p:sp>
      <p:sp>
        <p:nvSpPr>
          <p:cNvPr id="52" name="Google Shape;52;p8"/>
          <p:cNvSpPr/>
          <p:nvPr/>
        </p:nvSpPr>
        <p:spPr>
          <a:xfrm>
            <a:off x="0" y="0"/>
            <a:ext cx="9144000" cy="5143500"/>
          </a:xfrm>
          <a:prstGeom prst="rect">
            <a:avLst/>
          </a:prstGeom>
          <a:solidFill>
            <a:srgbClr val="B1020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32151164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1 1 1">
  <p:cSld name="Section header 1 1 1">
    <p:spTree>
      <p:nvGrpSpPr>
        <p:cNvPr id="1" name="Shape 53"/>
        <p:cNvGrpSpPr/>
        <p:nvPr/>
      </p:nvGrpSpPr>
      <p:grpSpPr>
        <a:xfrm>
          <a:off x="0" y="0"/>
          <a:ext cx="0" cy="0"/>
          <a:chOff x="0" y="0"/>
          <a:chExt cx="0" cy="0"/>
        </a:xfrm>
      </p:grpSpPr>
      <p:sp>
        <p:nvSpPr>
          <p:cNvPr id="54" name="Google Shape;54;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23602580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55"/>
        <p:cNvGrpSpPr/>
        <p:nvPr/>
      </p:nvGrpSpPr>
      <p:grpSpPr>
        <a:xfrm>
          <a:off x="0" y="0"/>
          <a:ext cx="0" cy="0"/>
          <a:chOff x="0" y="0"/>
          <a:chExt cx="0" cy="0"/>
        </a:xfrm>
      </p:grpSpPr>
      <p:sp>
        <p:nvSpPr>
          <p:cNvPr id="56" name="Google Shape;56;p10"/>
          <p:cNvSpPr/>
          <p:nvPr/>
        </p:nvSpPr>
        <p:spPr>
          <a:xfrm>
            <a:off x="0" y="0"/>
            <a:ext cx="9144000" cy="4532700"/>
          </a:xfrm>
          <a:prstGeom prst="rect">
            <a:avLst/>
          </a:prstGeom>
          <a:solidFill>
            <a:srgbClr val="B1020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57" name="Google Shape;57;p1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2800"/>
              <a:buFont typeface="Roboto Black"/>
              <a:buNone/>
              <a:defRPr b="0">
                <a:solidFill>
                  <a:schemeClr val="lt1"/>
                </a:solidFill>
                <a:latin typeface="Roboto Black"/>
                <a:ea typeface="Roboto Black"/>
                <a:cs typeface="Roboto Black"/>
                <a:sym typeface="Roboto Black"/>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8" name="Google Shape;58;p10"/>
          <p:cNvSpPr txBox="1">
            <a:spLocks noGrp="1"/>
          </p:cNvSpPr>
          <p:nvPr>
            <p:ph type="body" idx="1"/>
          </p:nvPr>
        </p:nvSpPr>
        <p:spPr>
          <a:xfrm>
            <a:off x="311700" y="1152475"/>
            <a:ext cx="8520600" cy="2813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59" name="Google Shape;59;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
        <p:nvSpPr>
          <p:cNvPr id="60" name="Google Shape;60;p10"/>
          <p:cNvSpPr/>
          <p:nvPr/>
        </p:nvSpPr>
        <p:spPr>
          <a:xfrm>
            <a:off x="0" y="4572000"/>
            <a:ext cx="9144000" cy="571500"/>
          </a:xfrm>
          <a:prstGeom prst="rect">
            <a:avLst/>
          </a:prstGeom>
          <a:solidFill>
            <a:srgbClr val="46464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1" name="Google Shape;61;p10"/>
          <p:cNvSpPr txBox="1"/>
          <p:nvPr/>
        </p:nvSpPr>
        <p:spPr>
          <a:xfrm>
            <a:off x="4610700" y="4627625"/>
            <a:ext cx="4221600" cy="4293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algn="r"/>
            <a:r>
              <a:rPr lang="en" sz="1800">
                <a:solidFill>
                  <a:srgbClr val="FFFFFF"/>
                </a:solidFill>
                <a:latin typeface="Roboto"/>
                <a:ea typeface="Roboto"/>
                <a:cs typeface="Roboto"/>
                <a:sym typeface="Roboto"/>
              </a:rPr>
              <a:t>University of Nevada, Las Vegas</a:t>
            </a:r>
            <a:endParaRPr sz="1800">
              <a:solidFill>
                <a:srgbClr val="FFFFFF"/>
              </a:solidFill>
              <a:latin typeface="Roboto"/>
              <a:ea typeface="Roboto"/>
              <a:cs typeface="Roboto"/>
              <a:sym typeface="Roboto"/>
            </a:endParaRPr>
          </a:p>
        </p:txBody>
      </p:sp>
      <p:pic>
        <p:nvPicPr>
          <p:cNvPr id="62" name="Google Shape;62;p10"/>
          <p:cNvPicPr preferRelativeResize="0"/>
          <p:nvPr/>
        </p:nvPicPr>
        <p:blipFill>
          <a:blip r:embed="rId2">
            <a:alphaModFix/>
          </a:blip>
          <a:stretch>
            <a:fillRect/>
          </a:stretch>
        </p:blipFill>
        <p:spPr>
          <a:xfrm>
            <a:off x="399375" y="4698488"/>
            <a:ext cx="1102177" cy="323075"/>
          </a:xfrm>
          <a:prstGeom prst="rect">
            <a:avLst/>
          </a:prstGeom>
          <a:noFill/>
          <a:ln>
            <a:noFill/>
          </a:ln>
          <a:effectLst>
            <a:outerShdw blurRad="57150" dist="19050" dir="5400000" algn="bl" rotWithShape="0">
              <a:srgbClr val="000000">
                <a:alpha val="50000"/>
              </a:srgbClr>
            </a:outerShdw>
          </a:effectLst>
        </p:spPr>
      </p:pic>
    </p:spTree>
    <p:extLst>
      <p:ext uri="{BB962C8B-B14F-4D97-AF65-F5344CB8AC3E}">
        <p14:creationId xmlns:p14="http://schemas.microsoft.com/office/powerpoint/2010/main" val="18171251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63"/>
        <p:cNvGrpSpPr/>
        <p:nvPr/>
      </p:nvGrpSpPr>
      <p:grpSpPr>
        <a:xfrm>
          <a:off x="0" y="0"/>
          <a:ext cx="0" cy="0"/>
          <a:chOff x="0" y="0"/>
          <a:chExt cx="0" cy="0"/>
        </a:xfrm>
      </p:grpSpPr>
      <p:sp>
        <p:nvSpPr>
          <p:cNvPr id="64" name="Google Shape;64;p11"/>
          <p:cNvSpPr/>
          <p:nvPr/>
        </p:nvSpPr>
        <p:spPr>
          <a:xfrm>
            <a:off x="0" y="0"/>
            <a:ext cx="9144000" cy="4532700"/>
          </a:xfrm>
          <a:prstGeom prst="rect">
            <a:avLst/>
          </a:prstGeom>
          <a:solidFill>
            <a:srgbClr val="B1020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5" name="Google Shape;65;p1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2800"/>
              <a:buFont typeface="Roboto Black"/>
              <a:buNone/>
              <a:defRPr b="0">
                <a:solidFill>
                  <a:schemeClr val="lt1"/>
                </a:solidFill>
                <a:latin typeface="Roboto Black"/>
                <a:ea typeface="Roboto Black"/>
                <a:cs typeface="Roboto Black"/>
                <a:sym typeface="Roboto Black"/>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6" name="Google Shape;66;p11"/>
          <p:cNvSpPr txBox="1">
            <a:spLocks noGrp="1"/>
          </p:cNvSpPr>
          <p:nvPr>
            <p:ph type="body" idx="1"/>
          </p:nvPr>
        </p:nvSpPr>
        <p:spPr>
          <a:xfrm>
            <a:off x="311700" y="1152475"/>
            <a:ext cx="3999900" cy="28023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Clr>
                <a:schemeClr val="lt1"/>
              </a:buClr>
              <a:buSzPts val="1400"/>
              <a:buChar char="●"/>
              <a:defRPr sz="1400">
                <a:solidFill>
                  <a:schemeClr val="lt1"/>
                </a:solidFill>
              </a:defRPr>
            </a:lvl1pPr>
            <a:lvl2pPr marL="914400" lvl="1" indent="-304800">
              <a:spcBef>
                <a:spcPts val="1600"/>
              </a:spcBef>
              <a:spcAft>
                <a:spcPts val="0"/>
              </a:spcAft>
              <a:buClr>
                <a:schemeClr val="lt1"/>
              </a:buClr>
              <a:buSzPts val="1200"/>
              <a:buChar char="○"/>
              <a:defRPr sz="1200">
                <a:solidFill>
                  <a:schemeClr val="lt1"/>
                </a:solidFill>
              </a:defRPr>
            </a:lvl2pPr>
            <a:lvl3pPr marL="1371600" lvl="2" indent="-304800">
              <a:spcBef>
                <a:spcPts val="1600"/>
              </a:spcBef>
              <a:spcAft>
                <a:spcPts val="0"/>
              </a:spcAft>
              <a:buClr>
                <a:schemeClr val="lt1"/>
              </a:buClr>
              <a:buSzPts val="1200"/>
              <a:buChar char="■"/>
              <a:defRPr sz="1200">
                <a:solidFill>
                  <a:schemeClr val="lt1"/>
                </a:solidFill>
              </a:defRPr>
            </a:lvl3pPr>
            <a:lvl4pPr marL="1828800" lvl="3" indent="-304800">
              <a:spcBef>
                <a:spcPts val="1600"/>
              </a:spcBef>
              <a:spcAft>
                <a:spcPts val="0"/>
              </a:spcAft>
              <a:buClr>
                <a:schemeClr val="lt1"/>
              </a:buClr>
              <a:buSzPts val="1200"/>
              <a:buChar char="●"/>
              <a:defRPr sz="1200">
                <a:solidFill>
                  <a:schemeClr val="lt1"/>
                </a:solidFill>
              </a:defRPr>
            </a:lvl4pPr>
            <a:lvl5pPr marL="2286000" lvl="4" indent="-304800">
              <a:spcBef>
                <a:spcPts val="1600"/>
              </a:spcBef>
              <a:spcAft>
                <a:spcPts val="0"/>
              </a:spcAft>
              <a:buClr>
                <a:schemeClr val="lt1"/>
              </a:buClr>
              <a:buSzPts val="1200"/>
              <a:buChar char="○"/>
              <a:defRPr sz="1200">
                <a:solidFill>
                  <a:schemeClr val="lt1"/>
                </a:solidFill>
              </a:defRPr>
            </a:lvl5pPr>
            <a:lvl6pPr marL="2743200" lvl="5" indent="-304800">
              <a:spcBef>
                <a:spcPts val="1600"/>
              </a:spcBef>
              <a:spcAft>
                <a:spcPts val="0"/>
              </a:spcAft>
              <a:buClr>
                <a:schemeClr val="lt1"/>
              </a:buClr>
              <a:buSzPts val="1200"/>
              <a:buChar char="■"/>
              <a:defRPr sz="1200">
                <a:solidFill>
                  <a:schemeClr val="lt1"/>
                </a:solidFill>
              </a:defRPr>
            </a:lvl6pPr>
            <a:lvl7pPr marL="3200400" lvl="6" indent="-304800">
              <a:spcBef>
                <a:spcPts val="1600"/>
              </a:spcBef>
              <a:spcAft>
                <a:spcPts val="0"/>
              </a:spcAft>
              <a:buClr>
                <a:schemeClr val="lt1"/>
              </a:buClr>
              <a:buSzPts val="1200"/>
              <a:buChar char="●"/>
              <a:defRPr sz="1200">
                <a:solidFill>
                  <a:schemeClr val="lt1"/>
                </a:solidFill>
              </a:defRPr>
            </a:lvl7pPr>
            <a:lvl8pPr marL="3657600" lvl="7" indent="-304800">
              <a:spcBef>
                <a:spcPts val="1600"/>
              </a:spcBef>
              <a:spcAft>
                <a:spcPts val="0"/>
              </a:spcAft>
              <a:buClr>
                <a:schemeClr val="lt1"/>
              </a:buClr>
              <a:buSzPts val="1200"/>
              <a:buChar char="○"/>
              <a:defRPr sz="1200">
                <a:solidFill>
                  <a:schemeClr val="lt1"/>
                </a:solidFill>
              </a:defRPr>
            </a:lvl8pPr>
            <a:lvl9pPr marL="4114800" lvl="8" indent="-304800">
              <a:spcBef>
                <a:spcPts val="1600"/>
              </a:spcBef>
              <a:spcAft>
                <a:spcPts val="1600"/>
              </a:spcAft>
              <a:buClr>
                <a:schemeClr val="lt1"/>
              </a:buClr>
              <a:buSzPts val="1200"/>
              <a:buChar char="■"/>
              <a:defRPr sz="1200">
                <a:solidFill>
                  <a:schemeClr val="lt1"/>
                </a:solidFill>
              </a:defRPr>
            </a:lvl9pPr>
          </a:lstStyle>
          <a:p>
            <a:endParaRPr/>
          </a:p>
        </p:txBody>
      </p:sp>
      <p:sp>
        <p:nvSpPr>
          <p:cNvPr id="67" name="Google Shape;67;p11"/>
          <p:cNvSpPr txBox="1">
            <a:spLocks noGrp="1"/>
          </p:cNvSpPr>
          <p:nvPr>
            <p:ph type="body" idx="2"/>
          </p:nvPr>
        </p:nvSpPr>
        <p:spPr>
          <a:xfrm>
            <a:off x="4832400" y="1152475"/>
            <a:ext cx="3999900" cy="28023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Clr>
                <a:schemeClr val="lt1"/>
              </a:buClr>
              <a:buSzPts val="1400"/>
              <a:buChar char="●"/>
              <a:defRPr sz="1400">
                <a:solidFill>
                  <a:schemeClr val="lt1"/>
                </a:solidFill>
              </a:defRPr>
            </a:lvl1pPr>
            <a:lvl2pPr marL="914400" lvl="1" indent="-304800">
              <a:spcBef>
                <a:spcPts val="1600"/>
              </a:spcBef>
              <a:spcAft>
                <a:spcPts val="0"/>
              </a:spcAft>
              <a:buClr>
                <a:schemeClr val="lt1"/>
              </a:buClr>
              <a:buSzPts val="1200"/>
              <a:buChar char="○"/>
              <a:defRPr sz="1200">
                <a:solidFill>
                  <a:schemeClr val="lt1"/>
                </a:solidFill>
              </a:defRPr>
            </a:lvl2pPr>
            <a:lvl3pPr marL="1371600" lvl="2" indent="-304800">
              <a:spcBef>
                <a:spcPts val="1600"/>
              </a:spcBef>
              <a:spcAft>
                <a:spcPts val="0"/>
              </a:spcAft>
              <a:buClr>
                <a:schemeClr val="lt1"/>
              </a:buClr>
              <a:buSzPts val="1200"/>
              <a:buChar char="■"/>
              <a:defRPr sz="1200">
                <a:solidFill>
                  <a:schemeClr val="lt1"/>
                </a:solidFill>
              </a:defRPr>
            </a:lvl3pPr>
            <a:lvl4pPr marL="1828800" lvl="3" indent="-304800">
              <a:spcBef>
                <a:spcPts val="1600"/>
              </a:spcBef>
              <a:spcAft>
                <a:spcPts val="0"/>
              </a:spcAft>
              <a:buClr>
                <a:schemeClr val="lt1"/>
              </a:buClr>
              <a:buSzPts val="1200"/>
              <a:buChar char="●"/>
              <a:defRPr sz="1200">
                <a:solidFill>
                  <a:schemeClr val="lt1"/>
                </a:solidFill>
              </a:defRPr>
            </a:lvl4pPr>
            <a:lvl5pPr marL="2286000" lvl="4" indent="-304800">
              <a:spcBef>
                <a:spcPts val="1600"/>
              </a:spcBef>
              <a:spcAft>
                <a:spcPts val="0"/>
              </a:spcAft>
              <a:buClr>
                <a:schemeClr val="lt1"/>
              </a:buClr>
              <a:buSzPts val="1200"/>
              <a:buChar char="○"/>
              <a:defRPr sz="1200">
                <a:solidFill>
                  <a:schemeClr val="lt1"/>
                </a:solidFill>
              </a:defRPr>
            </a:lvl5pPr>
            <a:lvl6pPr marL="2743200" lvl="5" indent="-304800">
              <a:spcBef>
                <a:spcPts val="1600"/>
              </a:spcBef>
              <a:spcAft>
                <a:spcPts val="0"/>
              </a:spcAft>
              <a:buClr>
                <a:schemeClr val="lt1"/>
              </a:buClr>
              <a:buSzPts val="1200"/>
              <a:buChar char="■"/>
              <a:defRPr sz="1200">
                <a:solidFill>
                  <a:schemeClr val="lt1"/>
                </a:solidFill>
              </a:defRPr>
            </a:lvl6pPr>
            <a:lvl7pPr marL="3200400" lvl="6" indent="-304800">
              <a:spcBef>
                <a:spcPts val="1600"/>
              </a:spcBef>
              <a:spcAft>
                <a:spcPts val="0"/>
              </a:spcAft>
              <a:buClr>
                <a:schemeClr val="lt1"/>
              </a:buClr>
              <a:buSzPts val="1200"/>
              <a:buChar char="●"/>
              <a:defRPr sz="1200">
                <a:solidFill>
                  <a:schemeClr val="lt1"/>
                </a:solidFill>
              </a:defRPr>
            </a:lvl7pPr>
            <a:lvl8pPr marL="3657600" lvl="7" indent="-304800">
              <a:spcBef>
                <a:spcPts val="1600"/>
              </a:spcBef>
              <a:spcAft>
                <a:spcPts val="0"/>
              </a:spcAft>
              <a:buClr>
                <a:schemeClr val="lt1"/>
              </a:buClr>
              <a:buSzPts val="1200"/>
              <a:buChar char="○"/>
              <a:defRPr sz="1200">
                <a:solidFill>
                  <a:schemeClr val="lt1"/>
                </a:solidFill>
              </a:defRPr>
            </a:lvl8pPr>
            <a:lvl9pPr marL="4114800" lvl="8" indent="-304800">
              <a:spcBef>
                <a:spcPts val="1600"/>
              </a:spcBef>
              <a:spcAft>
                <a:spcPts val="1600"/>
              </a:spcAft>
              <a:buClr>
                <a:schemeClr val="lt1"/>
              </a:buClr>
              <a:buSzPts val="1200"/>
              <a:buChar char="■"/>
              <a:defRPr sz="1200">
                <a:solidFill>
                  <a:schemeClr val="lt1"/>
                </a:solidFill>
              </a:defRPr>
            </a:lvl9pPr>
          </a:lstStyle>
          <a:p>
            <a:endParaRPr/>
          </a:p>
        </p:txBody>
      </p:sp>
      <p:sp>
        <p:nvSpPr>
          <p:cNvPr id="68" name="Google Shape;68;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
        <p:nvSpPr>
          <p:cNvPr id="69" name="Google Shape;69;p11"/>
          <p:cNvSpPr txBox="1"/>
          <p:nvPr/>
        </p:nvSpPr>
        <p:spPr>
          <a:xfrm>
            <a:off x="4610700" y="4627625"/>
            <a:ext cx="4221600" cy="429300"/>
          </a:xfrm>
          <a:prstGeom prst="rect">
            <a:avLst/>
          </a:prstGeom>
          <a:noFill/>
          <a:ln>
            <a:noFill/>
          </a:ln>
        </p:spPr>
        <p:txBody>
          <a:bodyPr spcFirstLastPara="1" wrap="square" lIns="91425" tIns="91425" rIns="91425" bIns="91425" anchor="t" anchorCtr="0">
            <a:noAutofit/>
          </a:bodyPr>
          <a:lstStyle/>
          <a:p>
            <a:pPr algn="r"/>
            <a:r>
              <a:rPr lang="en" sz="1800">
                <a:solidFill>
                  <a:srgbClr val="FFFFFF"/>
                </a:solidFill>
                <a:latin typeface="Roboto"/>
                <a:ea typeface="Roboto"/>
                <a:cs typeface="Roboto"/>
                <a:sym typeface="Roboto"/>
              </a:rPr>
              <a:t>University of Nevada, Las Vegas</a:t>
            </a:r>
            <a:endParaRPr sz="1800">
              <a:solidFill>
                <a:srgbClr val="FFFFFF"/>
              </a:solidFill>
              <a:latin typeface="Roboto"/>
              <a:ea typeface="Roboto"/>
              <a:cs typeface="Roboto"/>
              <a:sym typeface="Roboto"/>
            </a:endParaRPr>
          </a:p>
        </p:txBody>
      </p:sp>
      <p:sp>
        <p:nvSpPr>
          <p:cNvPr id="70" name="Google Shape;70;p11"/>
          <p:cNvSpPr/>
          <p:nvPr/>
        </p:nvSpPr>
        <p:spPr>
          <a:xfrm>
            <a:off x="0" y="4572000"/>
            <a:ext cx="9144000" cy="571500"/>
          </a:xfrm>
          <a:prstGeom prst="rect">
            <a:avLst/>
          </a:prstGeom>
          <a:solidFill>
            <a:srgbClr val="464646"/>
          </a:solidFill>
          <a:ln w="9525" cap="flat" cmpd="sng">
            <a:solidFill>
              <a:srgbClr val="464646"/>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1" name="Google Shape;71;p11"/>
          <p:cNvSpPr txBox="1"/>
          <p:nvPr/>
        </p:nvSpPr>
        <p:spPr>
          <a:xfrm>
            <a:off x="4610700" y="4627625"/>
            <a:ext cx="4221600" cy="4293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algn="r"/>
            <a:r>
              <a:rPr lang="en" sz="1800">
                <a:solidFill>
                  <a:srgbClr val="FFFFFF"/>
                </a:solidFill>
                <a:latin typeface="Roboto"/>
                <a:ea typeface="Roboto"/>
                <a:cs typeface="Roboto"/>
                <a:sym typeface="Roboto"/>
              </a:rPr>
              <a:t>University of Nevada, Las Vegas</a:t>
            </a:r>
            <a:endParaRPr sz="1800">
              <a:solidFill>
                <a:srgbClr val="FFFFFF"/>
              </a:solidFill>
              <a:latin typeface="Roboto"/>
              <a:ea typeface="Roboto"/>
              <a:cs typeface="Roboto"/>
              <a:sym typeface="Roboto"/>
            </a:endParaRPr>
          </a:p>
        </p:txBody>
      </p:sp>
      <p:pic>
        <p:nvPicPr>
          <p:cNvPr id="72" name="Google Shape;72;p11"/>
          <p:cNvPicPr preferRelativeResize="0"/>
          <p:nvPr/>
        </p:nvPicPr>
        <p:blipFill>
          <a:blip r:embed="rId2">
            <a:alphaModFix/>
          </a:blip>
          <a:stretch>
            <a:fillRect/>
          </a:stretch>
        </p:blipFill>
        <p:spPr>
          <a:xfrm>
            <a:off x="399375" y="4698488"/>
            <a:ext cx="1102177" cy="323075"/>
          </a:xfrm>
          <a:prstGeom prst="rect">
            <a:avLst/>
          </a:prstGeom>
          <a:noFill/>
          <a:ln>
            <a:noFill/>
          </a:ln>
          <a:effectLst>
            <a:outerShdw blurRad="57150" dist="19050" dir="5400000" algn="bl" rotWithShape="0">
              <a:srgbClr val="000000">
                <a:alpha val="50000"/>
              </a:srgbClr>
            </a:outerShdw>
          </a:effectLst>
        </p:spPr>
      </p:pic>
    </p:spTree>
    <p:extLst>
      <p:ext uri="{BB962C8B-B14F-4D97-AF65-F5344CB8AC3E}">
        <p14:creationId xmlns:p14="http://schemas.microsoft.com/office/powerpoint/2010/main" val="15463597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2">
  <p:cSld name="Blank 2">
    <p:spTree>
      <p:nvGrpSpPr>
        <p:cNvPr id="1" name="Shape 73"/>
        <p:cNvGrpSpPr/>
        <p:nvPr/>
      </p:nvGrpSpPr>
      <p:grpSpPr>
        <a:xfrm>
          <a:off x="0" y="0"/>
          <a:ext cx="0" cy="0"/>
          <a:chOff x="0" y="0"/>
          <a:chExt cx="0" cy="0"/>
        </a:xfrm>
      </p:grpSpPr>
      <p:pic>
        <p:nvPicPr>
          <p:cNvPr id="74" name="Google Shape;74;p12"/>
          <p:cNvPicPr preferRelativeResize="0"/>
          <p:nvPr/>
        </p:nvPicPr>
        <p:blipFill rotWithShape="1">
          <a:blip r:embed="rId2">
            <a:alphaModFix/>
          </a:blip>
          <a:srcRect l="622" t="16313" r="641" b="9634"/>
          <a:stretch/>
        </p:blipFill>
        <p:spPr>
          <a:xfrm>
            <a:off x="0" y="-32098"/>
            <a:ext cx="9144000" cy="4572000"/>
          </a:xfrm>
          <a:prstGeom prst="rect">
            <a:avLst/>
          </a:prstGeom>
          <a:noFill/>
          <a:ln>
            <a:noFill/>
          </a:ln>
        </p:spPr>
      </p:pic>
      <p:sp>
        <p:nvSpPr>
          <p:cNvPr id="75" name="Google Shape;75;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595959"/>
                </a:solidFill>
              </a:rPr>
              <a:pPr/>
              <a:t>‹#›</a:t>
            </a:fld>
            <a:endParaRPr>
              <a:solidFill>
                <a:srgbClr val="595959"/>
              </a:solidFill>
            </a:endParaRPr>
          </a:p>
        </p:txBody>
      </p:sp>
      <p:sp>
        <p:nvSpPr>
          <p:cNvPr id="76" name="Google Shape;76;p12"/>
          <p:cNvSpPr/>
          <p:nvPr/>
        </p:nvSpPr>
        <p:spPr>
          <a:xfrm>
            <a:off x="0" y="4572000"/>
            <a:ext cx="9144000" cy="571500"/>
          </a:xfrm>
          <a:prstGeom prst="rect">
            <a:avLst/>
          </a:prstGeom>
          <a:solidFill>
            <a:srgbClr val="46464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7" name="Google Shape;77;p12"/>
          <p:cNvSpPr txBox="1"/>
          <p:nvPr/>
        </p:nvSpPr>
        <p:spPr>
          <a:xfrm>
            <a:off x="4610700" y="4627625"/>
            <a:ext cx="4221600" cy="4293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algn="r"/>
            <a:r>
              <a:rPr lang="en" sz="1800">
                <a:solidFill>
                  <a:srgbClr val="FFFFFF"/>
                </a:solidFill>
                <a:latin typeface="Roboto"/>
                <a:ea typeface="Roboto"/>
                <a:cs typeface="Roboto"/>
                <a:sym typeface="Roboto"/>
              </a:rPr>
              <a:t>University of Nevada, Las Vegas</a:t>
            </a:r>
            <a:endParaRPr sz="1800">
              <a:solidFill>
                <a:srgbClr val="FFFFFF"/>
              </a:solidFill>
              <a:latin typeface="Roboto"/>
              <a:ea typeface="Roboto"/>
              <a:cs typeface="Roboto"/>
              <a:sym typeface="Roboto"/>
            </a:endParaRPr>
          </a:p>
        </p:txBody>
      </p:sp>
      <p:pic>
        <p:nvPicPr>
          <p:cNvPr id="78" name="Google Shape;78;p12"/>
          <p:cNvPicPr preferRelativeResize="0"/>
          <p:nvPr/>
        </p:nvPicPr>
        <p:blipFill>
          <a:blip r:embed="rId3">
            <a:alphaModFix/>
          </a:blip>
          <a:stretch>
            <a:fillRect/>
          </a:stretch>
        </p:blipFill>
        <p:spPr>
          <a:xfrm>
            <a:off x="399375" y="4698488"/>
            <a:ext cx="1102177" cy="323075"/>
          </a:xfrm>
          <a:prstGeom prst="rect">
            <a:avLst/>
          </a:prstGeom>
          <a:noFill/>
          <a:ln>
            <a:noFill/>
          </a:ln>
          <a:effectLst>
            <a:outerShdw blurRad="57150" dist="19050" dir="5400000" algn="bl" rotWithShape="0">
              <a:srgbClr val="000000">
                <a:alpha val="50000"/>
              </a:srgbClr>
            </a:outerShdw>
          </a:effectLst>
        </p:spPr>
      </p:pic>
    </p:spTree>
    <p:extLst>
      <p:ext uri="{BB962C8B-B14F-4D97-AF65-F5344CB8AC3E}">
        <p14:creationId xmlns:p14="http://schemas.microsoft.com/office/powerpoint/2010/main" val="29225897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1450" y="532606"/>
            <a:ext cx="1943100" cy="367506"/>
          </a:xfrm>
        </p:spPr>
        <p:txBody>
          <a:bodyPr/>
          <a:lstStyle/>
          <a:p>
            <a:r>
              <a:rPr lang="en-US"/>
              <a:t>Click to edit Master title style</a:t>
            </a:r>
          </a:p>
        </p:txBody>
      </p:sp>
      <p:sp>
        <p:nvSpPr>
          <p:cNvPr id="3" name="Subtitle 2"/>
          <p:cNvSpPr>
            <a:spLocks noGrp="1"/>
          </p:cNvSpPr>
          <p:nvPr>
            <p:ph type="subTitle" idx="1"/>
          </p:nvPr>
        </p:nvSpPr>
        <p:spPr>
          <a:xfrm>
            <a:off x="342900" y="971550"/>
            <a:ext cx="1600200" cy="438150"/>
          </a:xfrm>
        </p:spPr>
        <p:txBody>
          <a:bodyPr/>
          <a:lstStyle>
            <a:lvl1pPr marL="0" indent="0" algn="ctr">
              <a:buNone/>
              <a:defRPr>
                <a:solidFill>
                  <a:schemeClr val="tx1">
                    <a:tint val="75000"/>
                  </a:schemeClr>
                </a:solidFill>
              </a:defRPr>
            </a:lvl1pPr>
            <a:lvl2pPr marL="114300" indent="0" algn="ctr">
              <a:buNone/>
              <a:defRPr>
                <a:solidFill>
                  <a:schemeClr val="tx1">
                    <a:tint val="75000"/>
                  </a:schemeClr>
                </a:solidFill>
              </a:defRPr>
            </a:lvl2pPr>
            <a:lvl3pPr marL="228600" indent="0" algn="ctr">
              <a:buNone/>
              <a:defRPr>
                <a:solidFill>
                  <a:schemeClr val="tx1">
                    <a:tint val="75000"/>
                  </a:schemeClr>
                </a:solidFill>
              </a:defRPr>
            </a:lvl3pPr>
            <a:lvl4pPr marL="342900" indent="0" algn="ctr">
              <a:buNone/>
              <a:defRPr>
                <a:solidFill>
                  <a:schemeClr val="tx1">
                    <a:tint val="75000"/>
                  </a:schemeClr>
                </a:solidFill>
              </a:defRPr>
            </a:lvl4pPr>
            <a:lvl5pPr marL="457200" indent="0" algn="ctr">
              <a:buNone/>
              <a:defRPr>
                <a:solidFill>
                  <a:schemeClr val="tx1">
                    <a:tint val="75000"/>
                  </a:schemeClr>
                </a:solidFill>
              </a:defRPr>
            </a:lvl5pPr>
            <a:lvl6pPr marL="571500" indent="0" algn="ctr">
              <a:buNone/>
              <a:defRPr>
                <a:solidFill>
                  <a:schemeClr val="tx1">
                    <a:tint val="75000"/>
                  </a:schemeClr>
                </a:solidFill>
              </a:defRPr>
            </a:lvl6pPr>
            <a:lvl7pPr marL="685800" indent="0" algn="ctr">
              <a:buNone/>
              <a:defRPr>
                <a:solidFill>
                  <a:schemeClr val="tx1">
                    <a:tint val="75000"/>
                  </a:schemeClr>
                </a:solidFill>
              </a:defRPr>
            </a:lvl7pPr>
            <a:lvl8pPr marL="800100" indent="0" algn="ctr">
              <a:buNone/>
              <a:defRPr>
                <a:solidFill>
                  <a:schemeClr val="tx1">
                    <a:tint val="75000"/>
                  </a:schemeClr>
                </a:solidFill>
              </a:defRPr>
            </a:lvl8pPr>
            <a:lvl9pPr marL="914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2/18/2020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25205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2/18/2020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9213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80578" y="1101725"/>
            <a:ext cx="1943100" cy="340519"/>
          </a:xfrm>
        </p:spPr>
        <p:txBody>
          <a:bodyPr anchor="t"/>
          <a:lstStyle>
            <a:lvl1pPr algn="l">
              <a:defRPr sz="1000" b="1" cap="all"/>
            </a:lvl1pPr>
          </a:lstStyle>
          <a:p>
            <a:r>
              <a:rPr lang="en-US"/>
              <a:t>Click to edit Master title style</a:t>
            </a:r>
          </a:p>
        </p:txBody>
      </p:sp>
      <p:sp>
        <p:nvSpPr>
          <p:cNvPr id="3" name="Text Placeholder 2"/>
          <p:cNvSpPr>
            <a:spLocks noGrp="1"/>
          </p:cNvSpPr>
          <p:nvPr>
            <p:ph type="body" idx="1"/>
          </p:nvPr>
        </p:nvSpPr>
        <p:spPr>
          <a:xfrm>
            <a:off x="180578" y="726678"/>
            <a:ext cx="1943100" cy="375047"/>
          </a:xfrm>
        </p:spPr>
        <p:txBody>
          <a:bodyPr anchor="b"/>
          <a:lstStyle>
            <a:lvl1pPr marL="0" indent="0">
              <a:buNone/>
              <a:defRPr sz="500">
                <a:solidFill>
                  <a:schemeClr val="tx1">
                    <a:tint val="75000"/>
                  </a:schemeClr>
                </a:solidFill>
              </a:defRPr>
            </a:lvl1pPr>
            <a:lvl2pPr marL="114300" indent="0">
              <a:buNone/>
              <a:defRPr sz="450">
                <a:solidFill>
                  <a:schemeClr val="tx1">
                    <a:tint val="75000"/>
                  </a:schemeClr>
                </a:solidFill>
              </a:defRPr>
            </a:lvl2pPr>
            <a:lvl3pPr marL="228600" indent="0">
              <a:buNone/>
              <a:defRPr sz="400">
                <a:solidFill>
                  <a:schemeClr val="tx1">
                    <a:tint val="75000"/>
                  </a:schemeClr>
                </a:solidFill>
              </a:defRPr>
            </a:lvl3pPr>
            <a:lvl4pPr marL="342900" indent="0">
              <a:buNone/>
              <a:defRPr sz="350">
                <a:solidFill>
                  <a:schemeClr val="tx1">
                    <a:tint val="75000"/>
                  </a:schemeClr>
                </a:solidFill>
              </a:defRPr>
            </a:lvl4pPr>
            <a:lvl5pPr marL="457200" indent="0">
              <a:buNone/>
              <a:defRPr sz="350">
                <a:solidFill>
                  <a:schemeClr val="tx1">
                    <a:tint val="75000"/>
                  </a:schemeClr>
                </a:solidFill>
              </a:defRPr>
            </a:lvl5pPr>
            <a:lvl6pPr marL="571500" indent="0">
              <a:buNone/>
              <a:defRPr sz="350">
                <a:solidFill>
                  <a:schemeClr val="tx1">
                    <a:tint val="75000"/>
                  </a:schemeClr>
                </a:solidFill>
              </a:defRPr>
            </a:lvl6pPr>
            <a:lvl7pPr marL="685800" indent="0">
              <a:buNone/>
              <a:defRPr sz="350">
                <a:solidFill>
                  <a:schemeClr val="tx1">
                    <a:tint val="75000"/>
                  </a:schemeClr>
                </a:solidFill>
              </a:defRPr>
            </a:lvl7pPr>
            <a:lvl8pPr marL="800100" indent="0">
              <a:buNone/>
              <a:defRPr sz="350">
                <a:solidFill>
                  <a:schemeClr val="tx1">
                    <a:tint val="75000"/>
                  </a:schemeClr>
                </a:solidFill>
              </a:defRPr>
            </a:lvl8pPr>
            <a:lvl9pPr marL="914400" indent="0">
              <a:buNone/>
              <a:defRPr sz="3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2/18/2020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85798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4300" y="400050"/>
            <a:ext cx="1009650" cy="1131491"/>
          </a:xfrm>
        </p:spPr>
        <p:txBody>
          <a:bodyPr/>
          <a:lstStyle>
            <a:lvl1pPr>
              <a:defRPr sz="700"/>
            </a:lvl1pPr>
            <a:lvl2pPr>
              <a:defRPr sz="600"/>
            </a:lvl2pPr>
            <a:lvl3pPr>
              <a:defRPr sz="500"/>
            </a:lvl3pPr>
            <a:lvl4pPr>
              <a:defRPr sz="450"/>
            </a:lvl4pPr>
            <a:lvl5pPr>
              <a:defRPr sz="450"/>
            </a:lvl5pPr>
            <a:lvl6pPr>
              <a:defRPr sz="450"/>
            </a:lvl6pPr>
            <a:lvl7pPr>
              <a:defRPr sz="450"/>
            </a:lvl7pPr>
            <a:lvl8pPr>
              <a:defRPr sz="450"/>
            </a:lvl8pPr>
            <a:lvl9pPr>
              <a:defRPr sz="4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162050" y="400050"/>
            <a:ext cx="1009650" cy="1131491"/>
          </a:xfrm>
        </p:spPr>
        <p:txBody>
          <a:bodyPr/>
          <a:lstStyle>
            <a:lvl1pPr>
              <a:defRPr sz="700"/>
            </a:lvl1pPr>
            <a:lvl2pPr>
              <a:defRPr sz="600"/>
            </a:lvl2pPr>
            <a:lvl3pPr>
              <a:defRPr sz="500"/>
            </a:lvl3pPr>
            <a:lvl4pPr>
              <a:defRPr sz="450"/>
            </a:lvl4pPr>
            <a:lvl5pPr>
              <a:defRPr sz="450"/>
            </a:lvl5pPr>
            <a:lvl6pPr>
              <a:defRPr sz="450"/>
            </a:lvl6pPr>
            <a:lvl7pPr>
              <a:defRPr sz="450"/>
            </a:lvl7pPr>
            <a:lvl8pPr>
              <a:defRPr sz="450"/>
            </a:lvl8pPr>
            <a:lvl9pPr>
              <a:defRPr sz="4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2/18/2020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9524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1 1">
  <p:cSld name="SECTION_HEADER_1_1">
    <p:spTree>
      <p:nvGrpSpPr>
        <p:cNvPr id="1" name="Shape 30"/>
        <p:cNvGrpSpPr/>
        <p:nvPr/>
      </p:nvGrpSpPr>
      <p:grpSpPr>
        <a:xfrm>
          <a:off x="0" y="0"/>
          <a:ext cx="0" cy="0"/>
          <a:chOff x="0" y="0"/>
          <a:chExt cx="0" cy="0"/>
        </a:xfrm>
      </p:grpSpPr>
      <p:sp>
        <p:nvSpPr>
          <p:cNvPr id="31" name="Google Shape;31;p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2" name="Google Shape;32;p34"/>
          <p:cNvSpPr/>
          <p:nvPr/>
        </p:nvSpPr>
        <p:spPr>
          <a:xfrm>
            <a:off x="0" y="0"/>
            <a:ext cx="9144000" cy="5143500"/>
          </a:xfrm>
          <a:prstGeom prst="rect">
            <a:avLst/>
          </a:prstGeom>
          <a:solidFill>
            <a:srgbClr val="B1020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4300" y="383778"/>
            <a:ext cx="1010047" cy="159941"/>
          </a:xfrm>
        </p:spPr>
        <p:txBody>
          <a:bodyPr anchor="b"/>
          <a:lstStyle>
            <a:lvl1pPr marL="0" indent="0">
              <a:buNone/>
              <a:defRPr sz="600" b="1"/>
            </a:lvl1pPr>
            <a:lvl2pPr marL="114300" indent="0">
              <a:buNone/>
              <a:defRPr sz="500" b="1"/>
            </a:lvl2pPr>
            <a:lvl3pPr marL="228600" indent="0">
              <a:buNone/>
              <a:defRPr sz="450" b="1"/>
            </a:lvl3pPr>
            <a:lvl4pPr marL="342900" indent="0">
              <a:buNone/>
              <a:defRPr sz="400" b="1"/>
            </a:lvl4pPr>
            <a:lvl5pPr marL="457200" indent="0">
              <a:buNone/>
              <a:defRPr sz="400" b="1"/>
            </a:lvl5pPr>
            <a:lvl6pPr marL="571500" indent="0">
              <a:buNone/>
              <a:defRPr sz="400" b="1"/>
            </a:lvl6pPr>
            <a:lvl7pPr marL="685800" indent="0">
              <a:buNone/>
              <a:defRPr sz="400" b="1"/>
            </a:lvl7pPr>
            <a:lvl8pPr marL="800100" indent="0">
              <a:buNone/>
              <a:defRPr sz="400" b="1"/>
            </a:lvl8pPr>
            <a:lvl9pPr marL="914400" indent="0">
              <a:buNone/>
              <a:defRPr sz="400" b="1"/>
            </a:lvl9pPr>
          </a:lstStyle>
          <a:p>
            <a:pPr lvl="0"/>
            <a:r>
              <a:rPr lang="en-US"/>
              <a:t>Click to edit Master text styles</a:t>
            </a:r>
          </a:p>
        </p:txBody>
      </p:sp>
      <p:sp>
        <p:nvSpPr>
          <p:cNvPr id="4" name="Content Placeholder 3"/>
          <p:cNvSpPr>
            <a:spLocks noGrp="1"/>
          </p:cNvSpPr>
          <p:nvPr>
            <p:ph sz="half" idx="2"/>
          </p:nvPr>
        </p:nvSpPr>
        <p:spPr>
          <a:xfrm>
            <a:off x="114300" y="543719"/>
            <a:ext cx="1010047" cy="987822"/>
          </a:xfrm>
        </p:spPr>
        <p:txBody>
          <a:bodyPr/>
          <a:lstStyle>
            <a:lvl1pPr>
              <a:defRPr sz="600"/>
            </a:lvl1pPr>
            <a:lvl2pPr>
              <a:defRPr sz="500"/>
            </a:lvl2pPr>
            <a:lvl3pPr>
              <a:defRPr sz="450"/>
            </a:lvl3pPr>
            <a:lvl4pPr>
              <a:defRPr sz="400"/>
            </a:lvl4pPr>
            <a:lvl5pPr>
              <a:defRPr sz="400"/>
            </a:lvl5pPr>
            <a:lvl6pPr>
              <a:defRPr sz="400"/>
            </a:lvl6pPr>
            <a:lvl7pPr>
              <a:defRPr sz="400"/>
            </a:lvl7pPr>
            <a:lvl8pPr>
              <a:defRPr sz="400"/>
            </a:lvl8pPr>
            <a:lvl9pPr>
              <a:defRPr sz="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161256" y="383778"/>
            <a:ext cx="1010444" cy="159941"/>
          </a:xfrm>
        </p:spPr>
        <p:txBody>
          <a:bodyPr anchor="b"/>
          <a:lstStyle>
            <a:lvl1pPr marL="0" indent="0">
              <a:buNone/>
              <a:defRPr sz="600" b="1"/>
            </a:lvl1pPr>
            <a:lvl2pPr marL="114300" indent="0">
              <a:buNone/>
              <a:defRPr sz="500" b="1"/>
            </a:lvl2pPr>
            <a:lvl3pPr marL="228600" indent="0">
              <a:buNone/>
              <a:defRPr sz="450" b="1"/>
            </a:lvl3pPr>
            <a:lvl4pPr marL="342900" indent="0">
              <a:buNone/>
              <a:defRPr sz="400" b="1"/>
            </a:lvl4pPr>
            <a:lvl5pPr marL="457200" indent="0">
              <a:buNone/>
              <a:defRPr sz="400" b="1"/>
            </a:lvl5pPr>
            <a:lvl6pPr marL="571500" indent="0">
              <a:buNone/>
              <a:defRPr sz="400" b="1"/>
            </a:lvl6pPr>
            <a:lvl7pPr marL="685800" indent="0">
              <a:buNone/>
              <a:defRPr sz="400" b="1"/>
            </a:lvl7pPr>
            <a:lvl8pPr marL="800100" indent="0">
              <a:buNone/>
              <a:defRPr sz="400" b="1"/>
            </a:lvl8pPr>
            <a:lvl9pPr marL="914400" indent="0">
              <a:buNone/>
              <a:defRPr sz="400" b="1"/>
            </a:lvl9pPr>
          </a:lstStyle>
          <a:p>
            <a:pPr lvl="0"/>
            <a:r>
              <a:rPr lang="en-US"/>
              <a:t>Click to edit Master text styles</a:t>
            </a:r>
          </a:p>
        </p:txBody>
      </p:sp>
      <p:sp>
        <p:nvSpPr>
          <p:cNvPr id="6" name="Content Placeholder 5"/>
          <p:cNvSpPr>
            <a:spLocks noGrp="1"/>
          </p:cNvSpPr>
          <p:nvPr>
            <p:ph sz="quarter" idx="4"/>
          </p:nvPr>
        </p:nvSpPr>
        <p:spPr>
          <a:xfrm>
            <a:off x="1161256" y="543719"/>
            <a:ext cx="1010444" cy="987822"/>
          </a:xfrm>
        </p:spPr>
        <p:txBody>
          <a:bodyPr/>
          <a:lstStyle>
            <a:lvl1pPr>
              <a:defRPr sz="600"/>
            </a:lvl1pPr>
            <a:lvl2pPr>
              <a:defRPr sz="500"/>
            </a:lvl2pPr>
            <a:lvl3pPr>
              <a:defRPr sz="450"/>
            </a:lvl3pPr>
            <a:lvl4pPr>
              <a:defRPr sz="400"/>
            </a:lvl4pPr>
            <a:lvl5pPr>
              <a:defRPr sz="400"/>
            </a:lvl5pPr>
            <a:lvl6pPr>
              <a:defRPr sz="400"/>
            </a:lvl6pPr>
            <a:lvl7pPr>
              <a:defRPr sz="400"/>
            </a:lvl7pPr>
            <a:lvl8pPr>
              <a:defRPr sz="400"/>
            </a:lvl8pPr>
            <a:lvl9pPr>
              <a:defRPr sz="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2/18/2020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86195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2/18/2020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83858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2/18/2020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12888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 y="68262"/>
            <a:ext cx="752078" cy="290513"/>
          </a:xfrm>
        </p:spPr>
        <p:txBody>
          <a:bodyPr anchor="b"/>
          <a:lstStyle>
            <a:lvl1pPr algn="l">
              <a:defRPr sz="500" b="1"/>
            </a:lvl1pPr>
          </a:lstStyle>
          <a:p>
            <a:r>
              <a:rPr lang="en-US"/>
              <a:t>Click to edit Master title style</a:t>
            </a:r>
          </a:p>
        </p:txBody>
      </p:sp>
      <p:sp>
        <p:nvSpPr>
          <p:cNvPr id="3" name="Content Placeholder 2"/>
          <p:cNvSpPr>
            <a:spLocks noGrp="1"/>
          </p:cNvSpPr>
          <p:nvPr>
            <p:ph idx="1"/>
          </p:nvPr>
        </p:nvSpPr>
        <p:spPr>
          <a:xfrm>
            <a:off x="893762" y="68263"/>
            <a:ext cx="1277938" cy="1463278"/>
          </a:xfrm>
        </p:spPr>
        <p:txBody>
          <a:bodyPr/>
          <a:lstStyle>
            <a:lvl1pPr>
              <a:defRPr sz="800"/>
            </a:lvl1pPr>
            <a:lvl2pPr>
              <a:defRPr sz="700"/>
            </a:lvl2pPr>
            <a:lvl3pPr>
              <a:defRPr sz="600"/>
            </a:lvl3pPr>
            <a:lvl4pPr>
              <a:defRPr sz="500"/>
            </a:lvl4pPr>
            <a:lvl5pPr>
              <a:defRPr sz="500"/>
            </a:lvl5pPr>
            <a:lvl6pPr>
              <a:defRPr sz="500"/>
            </a:lvl6pPr>
            <a:lvl7pPr>
              <a:defRPr sz="500"/>
            </a:lvl7pPr>
            <a:lvl8pPr>
              <a:defRPr sz="500"/>
            </a:lvl8pPr>
            <a:lvl9pPr>
              <a:defRPr sz="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4300" y="358775"/>
            <a:ext cx="752078" cy="1172766"/>
          </a:xfrm>
        </p:spPr>
        <p:txBody>
          <a:bodyPr/>
          <a:lstStyle>
            <a:lvl1pPr marL="0" indent="0">
              <a:buNone/>
              <a:defRPr sz="350"/>
            </a:lvl1pPr>
            <a:lvl2pPr marL="114300" indent="0">
              <a:buNone/>
              <a:defRPr sz="300"/>
            </a:lvl2pPr>
            <a:lvl3pPr marL="228600" indent="0">
              <a:buNone/>
              <a:defRPr sz="250"/>
            </a:lvl3pPr>
            <a:lvl4pPr marL="342900" indent="0">
              <a:buNone/>
              <a:defRPr sz="225"/>
            </a:lvl4pPr>
            <a:lvl5pPr marL="457200" indent="0">
              <a:buNone/>
              <a:defRPr sz="225"/>
            </a:lvl5pPr>
            <a:lvl6pPr marL="571500" indent="0">
              <a:buNone/>
              <a:defRPr sz="225"/>
            </a:lvl6pPr>
            <a:lvl7pPr marL="685800" indent="0">
              <a:buNone/>
              <a:defRPr sz="225"/>
            </a:lvl7pPr>
            <a:lvl8pPr marL="800100" indent="0">
              <a:buNone/>
              <a:defRPr sz="225"/>
            </a:lvl8pPr>
            <a:lvl9pPr marL="914400" indent="0">
              <a:buNone/>
              <a:defRPr sz="225"/>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2/18/2020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97638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48072" y="1200150"/>
            <a:ext cx="1371600" cy="141685"/>
          </a:xfrm>
        </p:spPr>
        <p:txBody>
          <a:bodyPr anchor="b"/>
          <a:lstStyle>
            <a:lvl1pPr algn="l">
              <a:defRPr sz="500" b="1"/>
            </a:lvl1pPr>
          </a:lstStyle>
          <a:p>
            <a:r>
              <a:rPr lang="en-US"/>
              <a:t>Click to edit Master title style</a:t>
            </a:r>
          </a:p>
        </p:txBody>
      </p:sp>
      <p:sp>
        <p:nvSpPr>
          <p:cNvPr id="3" name="Picture Placeholder 2"/>
          <p:cNvSpPr>
            <a:spLocks noGrp="1"/>
          </p:cNvSpPr>
          <p:nvPr>
            <p:ph type="pic" idx="1"/>
          </p:nvPr>
        </p:nvSpPr>
        <p:spPr>
          <a:xfrm>
            <a:off x="448072" y="153194"/>
            <a:ext cx="1371600" cy="1028700"/>
          </a:xfrm>
        </p:spPr>
        <p:txBody>
          <a:bodyPr/>
          <a:lstStyle>
            <a:lvl1pPr marL="0" indent="0">
              <a:buNone/>
              <a:defRPr sz="800"/>
            </a:lvl1pPr>
            <a:lvl2pPr marL="114300" indent="0">
              <a:buNone/>
              <a:defRPr sz="700"/>
            </a:lvl2pPr>
            <a:lvl3pPr marL="228600" indent="0">
              <a:buNone/>
              <a:defRPr sz="600"/>
            </a:lvl3pPr>
            <a:lvl4pPr marL="342900" indent="0">
              <a:buNone/>
              <a:defRPr sz="500"/>
            </a:lvl4pPr>
            <a:lvl5pPr marL="457200" indent="0">
              <a:buNone/>
              <a:defRPr sz="500"/>
            </a:lvl5pPr>
            <a:lvl6pPr marL="571500" indent="0">
              <a:buNone/>
              <a:defRPr sz="500"/>
            </a:lvl6pPr>
            <a:lvl7pPr marL="685800" indent="0">
              <a:buNone/>
              <a:defRPr sz="500"/>
            </a:lvl7pPr>
            <a:lvl8pPr marL="800100" indent="0">
              <a:buNone/>
              <a:defRPr sz="500"/>
            </a:lvl8pPr>
            <a:lvl9pPr marL="914400" indent="0">
              <a:buNone/>
              <a:defRPr sz="500"/>
            </a:lvl9pPr>
          </a:lstStyle>
          <a:p>
            <a:endParaRPr lang="en-US"/>
          </a:p>
        </p:txBody>
      </p:sp>
      <p:sp>
        <p:nvSpPr>
          <p:cNvPr id="4" name="Text Placeholder 3"/>
          <p:cNvSpPr>
            <a:spLocks noGrp="1"/>
          </p:cNvSpPr>
          <p:nvPr>
            <p:ph type="body" sz="half" idx="2"/>
          </p:nvPr>
        </p:nvSpPr>
        <p:spPr>
          <a:xfrm>
            <a:off x="448072" y="1341834"/>
            <a:ext cx="1371600" cy="201216"/>
          </a:xfrm>
        </p:spPr>
        <p:txBody>
          <a:bodyPr/>
          <a:lstStyle>
            <a:lvl1pPr marL="0" indent="0">
              <a:buNone/>
              <a:defRPr sz="350"/>
            </a:lvl1pPr>
            <a:lvl2pPr marL="114300" indent="0">
              <a:buNone/>
              <a:defRPr sz="300"/>
            </a:lvl2pPr>
            <a:lvl3pPr marL="228600" indent="0">
              <a:buNone/>
              <a:defRPr sz="250"/>
            </a:lvl3pPr>
            <a:lvl4pPr marL="342900" indent="0">
              <a:buNone/>
              <a:defRPr sz="225"/>
            </a:lvl4pPr>
            <a:lvl5pPr marL="457200" indent="0">
              <a:buNone/>
              <a:defRPr sz="225"/>
            </a:lvl5pPr>
            <a:lvl6pPr marL="571500" indent="0">
              <a:buNone/>
              <a:defRPr sz="225"/>
            </a:lvl6pPr>
            <a:lvl7pPr marL="685800" indent="0">
              <a:buNone/>
              <a:defRPr sz="225"/>
            </a:lvl7pPr>
            <a:lvl8pPr marL="800100" indent="0">
              <a:buNone/>
              <a:defRPr sz="225"/>
            </a:lvl8pPr>
            <a:lvl9pPr marL="914400" indent="0">
              <a:buNone/>
              <a:defRPr sz="225"/>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2/18/2020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42359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2/18/2020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97216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657350" y="68660"/>
            <a:ext cx="514350" cy="146288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 y="68660"/>
            <a:ext cx="1504950" cy="146288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2/18/2020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50968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55A3017-7CCE-4E21-B482-D48C40C2C131}" type="datetimeFigureOut">
              <a:rPr lang="en-US" smtClean="0">
                <a:solidFill>
                  <a:prstClr val="black">
                    <a:tint val="75000"/>
                  </a:prstClr>
                </a:solidFill>
              </a:rPr>
              <a:pPr/>
              <a:t>2/18/2020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84F61B-5AA2-4D31-A375-CCC9D30F50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71325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55A3017-7CCE-4E21-B482-D48C40C2C131}" type="datetimeFigureOut">
              <a:rPr lang="en-US" smtClean="0">
                <a:solidFill>
                  <a:prstClr val="black">
                    <a:tint val="75000"/>
                  </a:prstClr>
                </a:solidFill>
              </a:rPr>
              <a:pPr/>
              <a:t>2/18/2020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84F61B-5AA2-4D31-A375-CCC9D30F50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20842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55A3017-7CCE-4E21-B482-D48C40C2C131}" type="datetimeFigureOut">
              <a:rPr lang="en-US" smtClean="0">
                <a:solidFill>
                  <a:prstClr val="black">
                    <a:tint val="75000"/>
                  </a:prstClr>
                </a:solidFill>
              </a:rPr>
              <a:pPr/>
              <a:t>2/18/2020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84F61B-5AA2-4D31-A375-CCC9D30F50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8096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1 1 1">
  <p:cSld name="SECTION_HEADER_1_1_1">
    <p:spTree>
      <p:nvGrpSpPr>
        <p:cNvPr id="1" name="Shape 33"/>
        <p:cNvGrpSpPr/>
        <p:nvPr/>
      </p:nvGrpSpPr>
      <p:grpSpPr>
        <a:xfrm>
          <a:off x="0" y="0"/>
          <a:ext cx="0" cy="0"/>
          <a:chOff x="0" y="0"/>
          <a:chExt cx="0" cy="0"/>
        </a:xfrm>
      </p:grpSpPr>
      <p:sp>
        <p:nvSpPr>
          <p:cNvPr id="34" name="Google Shape;34;p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55A3017-7CCE-4E21-B482-D48C40C2C131}" type="datetimeFigureOut">
              <a:rPr lang="en-US" smtClean="0">
                <a:solidFill>
                  <a:prstClr val="black">
                    <a:tint val="75000"/>
                  </a:prstClr>
                </a:solidFill>
              </a:rPr>
              <a:pPr/>
              <a:t>2/18/2020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84F61B-5AA2-4D31-A375-CCC9D30F50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01073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55A3017-7CCE-4E21-B482-D48C40C2C131}" type="datetimeFigureOut">
              <a:rPr lang="en-US" smtClean="0">
                <a:solidFill>
                  <a:prstClr val="black">
                    <a:tint val="75000"/>
                  </a:prstClr>
                </a:solidFill>
              </a:rPr>
              <a:pPr/>
              <a:t>2/18/2020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A84F61B-5AA2-4D31-A375-CCC9D30F50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90289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55A3017-7CCE-4E21-B482-D48C40C2C131}" type="datetimeFigureOut">
              <a:rPr lang="en-US" smtClean="0">
                <a:solidFill>
                  <a:prstClr val="black">
                    <a:tint val="75000"/>
                  </a:prstClr>
                </a:solidFill>
              </a:rPr>
              <a:pPr/>
              <a:t>2/18/2020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A84F61B-5AA2-4D31-A375-CCC9D30F50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85013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5A3017-7CCE-4E21-B482-D48C40C2C131}" type="datetimeFigureOut">
              <a:rPr lang="en-US" smtClean="0">
                <a:solidFill>
                  <a:prstClr val="black">
                    <a:tint val="75000"/>
                  </a:prstClr>
                </a:solidFill>
              </a:rPr>
              <a:pPr/>
              <a:t>2/18/2020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A84F61B-5AA2-4D31-A375-CCC9D30F50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00881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55A3017-7CCE-4E21-B482-D48C40C2C131}" type="datetimeFigureOut">
              <a:rPr lang="en-US" smtClean="0">
                <a:solidFill>
                  <a:prstClr val="black">
                    <a:tint val="75000"/>
                  </a:prstClr>
                </a:solidFill>
              </a:rPr>
              <a:pPr/>
              <a:t>2/18/2020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84F61B-5AA2-4D31-A375-CCC9D30F50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49877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55A3017-7CCE-4E21-B482-D48C40C2C131}" type="datetimeFigureOut">
              <a:rPr lang="en-US" smtClean="0">
                <a:solidFill>
                  <a:prstClr val="black">
                    <a:tint val="75000"/>
                  </a:prstClr>
                </a:solidFill>
              </a:rPr>
              <a:pPr/>
              <a:t>2/18/2020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84F61B-5AA2-4D31-A375-CCC9D30F50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85561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55A3017-7CCE-4E21-B482-D48C40C2C131}" type="datetimeFigureOut">
              <a:rPr lang="en-US" smtClean="0">
                <a:solidFill>
                  <a:prstClr val="black">
                    <a:tint val="75000"/>
                  </a:prstClr>
                </a:solidFill>
              </a:rPr>
              <a:pPr/>
              <a:t>2/18/2020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84F61B-5AA2-4D31-A375-CCC9D30F50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8011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55A3017-7CCE-4E21-B482-D48C40C2C131}" type="datetimeFigureOut">
              <a:rPr lang="en-US" smtClean="0">
                <a:solidFill>
                  <a:prstClr val="black">
                    <a:tint val="75000"/>
                  </a:prstClr>
                </a:solidFill>
              </a:rPr>
              <a:pPr/>
              <a:t>2/18/2020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84F61B-5AA2-4D31-A375-CCC9D30F50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87221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55A3017-7CCE-4E21-B482-D48C40C2C131}" type="datetimeFigureOut">
              <a:rPr lang="en-US" smtClean="0">
                <a:solidFill>
                  <a:prstClr val="black">
                    <a:tint val="75000"/>
                  </a:prstClr>
                </a:solidFill>
              </a:rPr>
              <a:pPr/>
              <a:t>2/18/2020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84F61B-5AA2-4D31-A375-CCC9D30F50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43166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55A3017-7CCE-4E21-B482-D48C40C2C131}" type="datetimeFigureOut">
              <a:rPr lang="en-US" smtClean="0">
                <a:solidFill>
                  <a:prstClr val="black">
                    <a:tint val="75000"/>
                  </a:prstClr>
                </a:solidFill>
              </a:rPr>
              <a:pPr/>
              <a:t>2/18/2020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84F61B-5AA2-4D31-A375-CCC9D30F50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96864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5"/>
        <p:cNvGrpSpPr/>
        <p:nvPr/>
      </p:nvGrpSpPr>
      <p:grpSpPr>
        <a:xfrm>
          <a:off x="0" y="0"/>
          <a:ext cx="0" cy="0"/>
          <a:chOff x="0" y="0"/>
          <a:chExt cx="0" cy="0"/>
        </a:xfrm>
      </p:grpSpPr>
      <p:sp>
        <p:nvSpPr>
          <p:cNvPr id="36" name="Google Shape;36;p36"/>
          <p:cNvSpPr/>
          <p:nvPr/>
        </p:nvSpPr>
        <p:spPr>
          <a:xfrm>
            <a:off x="0" y="0"/>
            <a:ext cx="9144000" cy="4532700"/>
          </a:xfrm>
          <a:prstGeom prst="rect">
            <a:avLst/>
          </a:prstGeom>
          <a:solidFill>
            <a:srgbClr val="B1020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36"/>
          <p:cNvSpPr txBox="1">
            <a:spLocks noGrp="1"/>
          </p:cNvSpPr>
          <p:nvPr>
            <p:ph type="title"/>
          </p:nvPr>
        </p:nvSpPr>
        <p:spPr>
          <a:xfrm>
            <a:off x="311700" y="445025"/>
            <a:ext cx="8520600" cy="572700"/>
          </a:xfrm>
          <a:prstGeom prst="rect">
            <a:avLst/>
          </a:prstGeom>
          <a:noFill/>
          <a:ln>
            <a:noFill/>
          </a:ln>
          <a:effectLst>
            <a:outerShdw blurRad="42863" dist="28575" dir="5400000" algn="bl" rotWithShape="0">
              <a:srgbClr val="000000">
                <a:alpha val="29803"/>
              </a:srgbClr>
            </a:outerShdw>
          </a:effectLst>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2800"/>
              <a:buFont typeface="Roboto Black"/>
              <a:buNone/>
              <a:defRPr b="0">
                <a:solidFill>
                  <a:schemeClr val="lt1"/>
                </a:solidFill>
                <a:latin typeface="Roboto Black"/>
                <a:ea typeface="Roboto Black"/>
                <a:cs typeface="Roboto Black"/>
                <a:sym typeface="Roboto Black"/>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8" name="Google Shape;38;p36"/>
          <p:cNvSpPr txBox="1">
            <a:spLocks noGrp="1"/>
          </p:cNvSpPr>
          <p:nvPr>
            <p:ph type="body" idx="1"/>
          </p:nvPr>
        </p:nvSpPr>
        <p:spPr>
          <a:xfrm>
            <a:off x="311700" y="1152475"/>
            <a:ext cx="8520600" cy="2813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Clr>
                <a:schemeClr val="lt1"/>
              </a:buClr>
              <a:buSzPts val="1800"/>
              <a:buChar char="●"/>
              <a:defRPr>
                <a:solidFill>
                  <a:schemeClr val="lt1"/>
                </a:solidFill>
              </a:defRPr>
            </a:lvl1pPr>
            <a:lvl2pPr marL="914400" lvl="1" indent="-317500" algn="l">
              <a:lnSpc>
                <a:spcPct val="115000"/>
              </a:lnSpc>
              <a:spcBef>
                <a:spcPts val="1600"/>
              </a:spcBef>
              <a:spcAft>
                <a:spcPts val="0"/>
              </a:spcAft>
              <a:buClr>
                <a:schemeClr val="lt1"/>
              </a:buClr>
              <a:buSzPts val="1400"/>
              <a:buChar char="○"/>
              <a:defRPr>
                <a:solidFill>
                  <a:schemeClr val="lt1"/>
                </a:solidFill>
              </a:defRPr>
            </a:lvl2pPr>
            <a:lvl3pPr marL="1371600" lvl="2" indent="-317500" algn="l">
              <a:lnSpc>
                <a:spcPct val="115000"/>
              </a:lnSpc>
              <a:spcBef>
                <a:spcPts val="1600"/>
              </a:spcBef>
              <a:spcAft>
                <a:spcPts val="0"/>
              </a:spcAft>
              <a:buClr>
                <a:schemeClr val="lt1"/>
              </a:buClr>
              <a:buSzPts val="1400"/>
              <a:buChar char="■"/>
              <a:defRPr>
                <a:solidFill>
                  <a:schemeClr val="lt1"/>
                </a:solidFill>
              </a:defRPr>
            </a:lvl3pPr>
            <a:lvl4pPr marL="1828800" lvl="3" indent="-317500" algn="l">
              <a:lnSpc>
                <a:spcPct val="115000"/>
              </a:lnSpc>
              <a:spcBef>
                <a:spcPts val="1600"/>
              </a:spcBef>
              <a:spcAft>
                <a:spcPts val="0"/>
              </a:spcAft>
              <a:buClr>
                <a:schemeClr val="lt1"/>
              </a:buClr>
              <a:buSzPts val="1400"/>
              <a:buChar char="●"/>
              <a:defRPr>
                <a:solidFill>
                  <a:schemeClr val="lt1"/>
                </a:solidFill>
              </a:defRPr>
            </a:lvl4pPr>
            <a:lvl5pPr marL="2286000" lvl="4" indent="-317500" algn="l">
              <a:lnSpc>
                <a:spcPct val="115000"/>
              </a:lnSpc>
              <a:spcBef>
                <a:spcPts val="1600"/>
              </a:spcBef>
              <a:spcAft>
                <a:spcPts val="0"/>
              </a:spcAft>
              <a:buClr>
                <a:schemeClr val="lt1"/>
              </a:buClr>
              <a:buSzPts val="1400"/>
              <a:buChar char="○"/>
              <a:defRPr>
                <a:solidFill>
                  <a:schemeClr val="lt1"/>
                </a:solidFill>
              </a:defRPr>
            </a:lvl5pPr>
            <a:lvl6pPr marL="2743200" lvl="5" indent="-317500" algn="l">
              <a:lnSpc>
                <a:spcPct val="115000"/>
              </a:lnSpc>
              <a:spcBef>
                <a:spcPts val="1600"/>
              </a:spcBef>
              <a:spcAft>
                <a:spcPts val="0"/>
              </a:spcAft>
              <a:buClr>
                <a:schemeClr val="lt1"/>
              </a:buClr>
              <a:buSzPts val="1400"/>
              <a:buChar char="■"/>
              <a:defRPr>
                <a:solidFill>
                  <a:schemeClr val="lt1"/>
                </a:solidFill>
              </a:defRPr>
            </a:lvl6pPr>
            <a:lvl7pPr marL="3200400" lvl="6" indent="-317500" algn="l">
              <a:lnSpc>
                <a:spcPct val="115000"/>
              </a:lnSpc>
              <a:spcBef>
                <a:spcPts val="1600"/>
              </a:spcBef>
              <a:spcAft>
                <a:spcPts val="0"/>
              </a:spcAft>
              <a:buClr>
                <a:schemeClr val="lt1"/>
              </a:buClr>
              <a:buSzPts val="1400"/>
              <a:buChar char="●"/>
              <a:defRPr>
                <a:solidFill>
                  <a:schemeClr val="lt1"/>
                </a:solidFill>
              </a:defRPr>
            </a:lvl7pPr>
            <a:lvl8pPr marL="3657600" lvl="7" indent="-317500" algn="l">
              <a:lnSpc>
                <a:spcPct val="115000"/>
              </a:lnSpc>
              <a:spcBef>
                <a:spcPts val="1600"/>
              </a:spcBef>
              <a:spcAft>
                <a:spcPts val="0"/>
              </a:spcAft>
              <a:buClr>
                <a:schemeClr val="lt1"/>
              </a:buClr>
              <a:buSzPts val="1400"/>
              <a:buChar char="○"/>
              <a:defRPr>
                <a:solidFill>
                  <a:schemeClr val="lt1"/>
                </a:solidFill>
              </a:defRPr>
            </a:lvl8pPr>
            <a:lvl9pPr marL="4114800" lvl="8" indent="-317500" algn="l">
              <a:lnSpc>
                <a:spcPct val="115000"/>
              </a:lnSpc>
              <a:spcBef>
                <a:spcPts val="1600"/>
              </a:spcBef>
              <a:spcAft>
                <a:spcPts val="1600"/>
              </a:spcAft>
              <a:buClr>
                <a:schemeClr val="lt1"/>
              </a:buClr>
              <a:buSzPts val="1400"/>
              <a:buChar char="■"/>
              <a:defRPr>
                <a:solidFill>
                  <a:schemeClr val="lt1"/>
                </a:solidFill>
              </a:defRPr>
            </a:lvl9pPr>
          </a:lstStyle>
          <a:p>
            <a:endParaRPr/>
          </a:p>
        </p:txBody>
      </p:sp>
      <p:sp>
        <p:nvSpPr>
          <p:cNvPr id="39" name="Google Shape;39;p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0" name="Google Shape;40;p36"/>
          <p:cNvSpPr/>
          <p:nvPr/>
        </p:nvSpPr>
        <p:spPr>
          <a:xfrm>
            <a:off x="0" y="4572000"/>
            <a:ext cx="9144000" cy="571500"/>
          </a:xfrm>
          <a:prstGeom prst="rect">
            <a:avLst/>
          </a:prstGeom>
          <a:solidFill>
            <a:srgbClr val="46464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41;p36"/>
          <p:cNvSpPr txBox="1"/>
          <p:nvPr/>
        </p:nvSpPr>
        <p:spPr>
          <a:xfrm>
            <a:off x="4610700" y="4627625"/>
            <a:ext cx="4221600" cy="429300"/>
          </a:xfrm>
          <a:prstGeom prst="rect">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a:solidFill>
                  <a:srgbClr val="FFFFFF"/>
                </a:solidFill>
                <a:latin typeface="Roboto"/>
                <a:ea typeface="Roboto"/>
                <a:cs typeface="Roboto"/>
                <a:sym typeface="Roboto"/>
              </a:rPr>
              <a:t>University of Nevada, Las Vegas</a:t>
            </a:r>
            <a:endParaRPr sz="1800" b="0" i="0" u="none" strike="noStrike" cap="none">
              <a:solidFill>
                <a:srgbClr val="FFFFFF"/>
              </a:solidFill>
              <a:latin typeface="Roboto"/>
              <a:ea typeface="Roboto"/>
              <a:cs typeface="Roboto"/>
              <a:sym typeface="Roboto"/>
            </a:endParaRPr>
          </a:p>
        </p:txBody>
      </p:sp>
      <p:pic>
        <p:nvPicPr>
          <p:cNvPr id="42" name="Google Shape;42;p36"/>
          <p:cNvPicPr preferRelativeResize="0"/>
          <p:nvPr/>
        </p:nvPicPr>
        <p:blipFill rotWithShape="1">
          <a:blip r:embed="rId2">
            <a:alphaModFix/>
          </a:blip>
          <a:srcRect/>
          <a:stretch/>
        </p:blipFill>
        <p:spPr>
          <a:xfrm>
            <a:off x="399375" y="4698488"/>
            <a:ext cx="1102177" cy="323075"/>
          </a:xfrm>
          <a:prstGeom prst="rect">
            <a:avLst/>
          </a:prstGeom>
          <a:noFill/>
          <a:ln>
            <a:noFill/>
          </a:ln>
          <a:effectLst>
            <a:outerShdw blurRad="57150" dist="19050" dir="5400000" algn="bl" rotWithShape="0">
              <a:srgbClr val="000000">
                <a:alpha val="49803"/>
              </a:srgbClr>
            </a:outerShdw>
          </a:effectLst>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55A3017-7CCE-4E21-B482-D48C40C2C131}" type="datetimeFigureOut">
              <a:rPr lang="en-US" smtClean="0">
                <a:solidFill>
                  <a:prstClr val="black">
                    <a:tint val="75000"/>
                  </a:prstClr>
                </a:solidFill>
              </a:rPr>
              <a:pPr/>
              <a:t>2/18/2020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84F61B-5AA2-4D31-A375-CCC9D30F50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43340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55A3017-7CCE-4E21-B482-D48C40C2C131}" type="datetimeFigureOut">
              <a:rPr lang="en-US" smtClean="0">
                <a:solidFill>
                  <a:prstClr val="black">
                    <a:tint val="75000"/>
                  </a:prstClr>
                </a:solidFill>
              </a:rPr>
              <a:pPr/>
              <a:t>2/18/2020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84F61B-5AA2-4D31-A375-CCC9D30F50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20464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55A3017-7CCE-4E21-B482-D48C40C2C131}" type="datetimeFigureOut">
              <a:rPr lang="en-US" smtClean="0">
                <a:solidFill>
                  <a:prstClr val="black">
                    <a:tint val="75000"/>
                  </a:prstClr>
                </a:solidFill>
              </a:rPr>
              <a:pPr/>
              <a:t>2/18/2020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A84F61B-5AA2-4D31-A375-CCC9D30F50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30981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55A3017-7CCE-4E21-B482-D48C40C2C131}" type="datetimeFigureOut">
              <a:rPr lang="en-US" smtClean="0">
                <a:solidFill>
                  <a:prstClr val="black">
                    <a:tint val="75000"/>
                  </a:prstClr>
                </a:solidFill>
              </a:rPr>
              <a:pPr/>
              <a:t>2/18/2020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A84F61B-5AA2-4D31-A375-CCC9D30F50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60639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5A3017-7CCE-4E21-B482-D48C40C2C131}" type="datetimeFigureOut">
              <a:rPr lang="en-US" smtClean="0">
                <a:solidFill>
                  <a:prstClr val="black">
                    <a:tint val="75000"/>
                  </a:prstClr>
                </a:solidFill>
              </a:rPr>
              <a:pPr/>
              <a:t>2/18/2020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A84F61B-5AA2-4D31-A375-CCC9D30F50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71783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55A3017-7CCE-4E21-B482-D48C40C2C131}" type="datetimeFigureOut">
              <a:rPr lang="en-US" smtClean="0">
                <a:solidFill>
                  <a:prstClr val="black">
                    <a:tint val="75000"/>
                  </a:prstClr>
                </a:solidFill>
              </a:rPr>
              <a:pPr/>
              <a:t>2/18/2020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84F61B-5AA2-4D31-A375-CCC9D30F50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06477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55A3017-7CCE-4E21-B482-D48C40C2C131}" type="datetimeFigureOut">
              <a:rPr lang="en-US" smtClean="0">
                <a:solidFill>
                  <a:prstClr val="black">
                    <a:tint val="75000"/>
                  </a:prstClr>
                </a:solidFill>
              </a:rPr>
              <a:pPr/>
              <a:t>2/18/2020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84F61B-5AA2-4D31-A375-CCC9D30F50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953046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55A3017-7CCE-4E21-B482-D48C40C2C131}" type="datetimeFigureOut">
              <a:rPr lang="en-US" smtClean="0">
                <a:solidFill>
                  <a:prstClr val="black">
                    <a:tint val="75000"/>
                  </a:prstClr>
                </a:solidFill>
              </a:rPr>
              <a:pPr/>
              <a:t>2/18/2020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84F61B-5AA2-4D31-A375-CCC9D30F50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14412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55A3017-7CCE-4E21-B482-D48C40C2C131}" type="datetimeFigureOut">
              <a:rPr lang="en-US" smtClean="0">
                <a:solidFill>
                  <a:prstClr val="black">
                    <a:tint val="75000"/>
                  </a:prstClr>
                </a:solidFill>
              </a:rPr>
              <a:pPr/>
              <a:t>2/18/2020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84F61B-5AA2-4D31-A375-CCC9D30F50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63239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3"/>
        <p:cNvGrpSpPr/>
        <p:nvPr/>
      </p:nvGrpSpPr>
      <p:grpSpPr>
        <a:xfrm>
          <a:off x="0" y="0"/>
          <a:ext cx="0" cy="0"/>
          <a:chOff x="0" y="0"/>
          <a:chExt cx="0" cy="0"/>
        </a:xfrm>
      </p:grpSpPr>
      <p:sp>
        <p:nvSpPr>
          <p:cNvPr id="44" name="Google Shape;44;p37"/>
          <p:cNvSpPr/>
          <p:nvPr/>
        </p:nvSpPr>
        <p:spPr>
          <a:xfrm>
            <a:off x="0" y="0"/>
            <a:ext cx="9144000" cy="4532700"/>
          </a:xfrm>
          <a:prstGeom prst="rect">
            <a:avLst/>
          </a:prstGeom>
          <a:solidFill>
            <a:srgbClr val="B1020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45;p37"/>
          <p:cNvSpPr txBox="1">
            <a:spLocks noGrp="1"/>
          </p:cNvSpPr>
          <p:nvPr>
            <p:ph type="title"/>
          </p:nvPr>
        </p:nvSpPr>
        <p:spPr>
          <a:xfrm>
            <a:off x="311700" y="445025"/>
            <a:ext cx="8520600" cy="572700"/>
          </a:xfrm>
          <a:prstGeom prst="rect">
            <a:avLst/>
          </a:prstGeom>
          <a:noFill/>
          <a:ln>
            <a:noFill/>
          </a:ln>
          <a:effectLst>
            <a:outerShdw blurRad="42863" dist="28575" dir="5400000" algn="bl" rotWithShape="0">
              <a:srgbClr val="000000">
                <a:alpha val="29803"/>
              </a:srgbClr>
            </a:outerShdw>
          </a:effectLst>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2800"/>
              <a:buFont typeface="Roboto Black"/>
              <a:buNone/>
              <a:defRPr b="0">
                <a:solidFill>
                  <a:schemeClr val="lt1"/>
                </a:solidFill>
                <a:latin typeface="Roboto Black"/>
                <a:ea typeface="Roboto Black"/>
                <a:cs typeface="Roboto Black"/>
                <a:sym typeface="Roboto Black"/>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6" name="Google Shape;46;p37"/>
          <p:cNvSpPr txBox="1">
            <a:spLocks noGrp="1"/>
          </p:cNvSpPr>
          <p:nvPr>
            <p:ph type="body" idx="1"/>
          </p:nvPr>
        </p:nvSpPr>
        <p:spPr>
          <a:xfrm>
            <a:off x="311700" y="1152475"/>
            <a:ext cx="3999900" cy="28023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1600"/>
              </a:spcBef>
              <a:spcAft>
                <a:spcPts val="0"/>
              </a:spcAft>
              <a:buClr>
                <a:schemeClr val="lt1"/>
              </a:buClr>
              <a:buSzPts val="1200"/>
              <a:buChar char="○"/>
              <a:defRPr sz="1200">
                <a:solidFill>
                  <a:schemeClr val="lt1"/>
                </a:solidFill>
              </a:defRPr>
            </a:lvl2pPr>
            <a:lvl3pPr marL="1371600" lvl="2" indent="-304800" algn="l">
              <a:lnSpc>
                <a:spcPct val="115000"/>
              </a:lnSpc>
              <a:spcBef>
                <a:spcPts val="1600"/>
              </a:spcBef>
              <a:spcAft>
                <a:spcPts val="0"/>
              </a:spcAft>
              <a:buClr>
                <a:schemeClr val="lt1"/>
              </a:buClr>
              <a:buSzPts val="1200"/>
              <a:buChar char="■"/>
              <a:defRPr sz="1200">
                <a:solidFill>
                  <a:schemeClr val="lt1"/>
                </a:solidFill>
              </a:defRPr>
            </a:lvl3pPr>
            <a:lvl4pPr marL="1828800" lvl="3" indent="-304800" algn="l">
              <a:lnSpc>
                <a:spcPct val="115000"/>
              </a:lnSpc>
              <a:spcBef>
                <a:spcPts val="1600"/>
              </a:spcBef>
              <a:spcAft>
                <a:spcPts val="0"/>
              </a:spcAft>
              <a:buClr>
                <a:schemeClr val="lt1"/>
              </a:buClr>
              <a:buSzPts val="1200"/>
              <a:buChar char="●"/>
              <a:defRPr sz="1200">
                <a:solidFill>
                  <a:schemeClr val="lt1"/>
                </a:solidFill>
              </a:defRPr>
            </a:lvl4pPr>
            <a:lvl5pPr marL="2286000" lvl="4" indent="-304800" algn="l">
              <a:lnSpc>
                <a:spcPct val="115000"/>
              </a:lnSpc>
              <a:spcBef>
                <a:spcPts val="1600"/>
              </a:spcBef>
              <a:spcAft>
                <a:spcPts val="0"/>
              </a:spcAft>
              <a:buClr>
                <a:schemeClr val="lt1"/>
              </a:buClr>
              <a:buSzPts val="1200"/>
              <a:buChar char="○"/>
              <a:defRPr sz="1200">
                <a:solidFill>
                  <a:schemeClr val="lt1"/>
                </a:solidFill>
              </a:defRPr>
            </a:lvl5pPr>
            <a:lvl6pPr marL="2743200" lvl="5" indent="-304800" algn="l">
              <a:lnSpc>
                <a:spcPct val="115000"/>
              </a:lnSpc>
              <a:spcBef>
                <a:spcPts val="1600"/>
              </a:spcBef>
              <a:spcAft>
                <a:spcPts val="0"/>
              </a:spcAft>
              <a:buClr>
                <a:schemeClr val="lt1"/>
              </a:buClr>
              <a:buSzPts val="1200"/>
              <a:buChar char="■"/>
              <a:defRPr sz="1200">
                <a:solidFill>
                  <a:schemeClr val="lt1"/>
                </a:solidFill>
              </a:defRPr>
            </a:lvl6pPr>
            <a:lvl7pPr marL="3200400" lvl="6" indent="-304800" algn="l">
              <a:lnSpc>
                <a:spcPct val="115000"/>
              </a:lnSpc>
              <a:spcBef>
                <a:spcPts val="1600"/>
              </a:spcBef>
              <a:spcAft>
                <a:spcPts val="0"/>
              </a:spcAft>
              <a:buClr>
                <a:schemeClr val="lt1"/>
              </a:buClr>
              <a:buSzPts val="1200"/>
              <a:buChar char="●"/>
              <a:defRPr sz="1200">
                <a:solidFill>
                  <a:schemeClr val="lt1"/>
                </a:solidFill>
              </a:defRPr>
            </a:lvl7pPr>
            <a:lvl8pPr marL="3657600" lvl="7" indent="-304800" algn="l">
              <a:lnSpc>
                <a:spcPct val="115000"/>
              </a:lnSpc>
              <a:spcBef>
                <a:spcPts val="1600"/>
              </a:spcBef>
              <a:spcAft>
                <a:spcPts val="0"/>
              </a:spcAft>
              <a:buClr>
                <a:schemeClr val="lt1"/>
              </a:buClr>
              <a:buSzPts val="1200"/>
              <a:buChar char="○"/>
              <a:defRPr sz="1200">
                <a:solidFill>
                  <a:schemeClr val="lt1"/>
                </a:solidFill>
              </a:defRPr>
            </a:lvl8pPr>
            <a:lvl9pPr marL="4114800" lvl="8" indent="-304800" algn="l">
              <a:lnSpc>
                <a:spcPct val="115000"/>
              </a:lnSpc>
              <a:spcBef>
                <a:spcPts val="1600"/>
              </a:spcBef>
              <a:spcAft>
                <a:spcPts val="1600"/>
              </a:spcAft>
              <a:buClr>
                <a:schemeClr val="lt1"/>
              </a:buClr>
              <a:buSzPts val="1200"/>
              <a:buChar char="■"/>
              <a:defRPr sz="1200">
                <a:solidFill>
                  <a:schemeClr val="lt1"/>
                </a:solidFill>
              </a:defRPr>
            </a:lvl9pPr>
          </a:lstStyle>
          <a:p>
            <a:endParaRPr/>
          </a:p>
        </p:txBody>
      </p:sp>
      <p:sp>
        <p:nvSpPr>
          <p:cNvPr id="47" name="Google Shape;47;p37"/>
          <p:cNvSpPr txBox="1">
            <a:spLocks noGrp="1"/>
          </p:cNvSpPr>
          <p:nvPr>
            <p:ph type="body" idx="2"/>
          </p:nvPr>
        </p:nvSpPr>
        <p:spPr>
          <a:xfrm>
            <a:off x="4832400" y="1152475"/>
            <a:ext cx="3999900" cy="28023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1600"/>
              </a:spcBef>
              <a:spcAft>
                <a:spcPts val="0"/>
              </a:spcAft>
              <a:buClr>
                <a:schemeClr val="lt1"/>
              </a:buClr>
              <a:buSzPts val="1200"/>
              <a:buChar char="○"/>
              <a:defRPr sz="1200">
                <a:solidFill>
                  <a:schemeClr val="lt1"/>
                </a:solidFill>
              </a:defRPr>
            </a:lvl2pPr>
            <a:lvl3pPr marL="1371600" lvl="2" indent="-304800" algn="l">
              <a:lnSpc>
                <a:spcPct val="115000"/>
              </a:lnSpc>
              <a:spcBef>
                <a:spcPts val="1600"/>
              </a:spcBef>
              <a:spcAft>
                <a:spcPts val="0"/>
              </a:spcAft>
              <a:buClr>
                <a:schemeClr val="lt1"/>
              </a:buClr>
              <a:buSzPts val="1200"/>
              <a:buChar char="■"/>
              <a:defRPr sz="1200">
                <a:solidFill>
                  <a:schemeClr val="lt1"/>
                </a:solidFill>
              </a:defRPr>
            </a:lvl3pPr>
            <a:lvl4pPr marL="1828800" lvl="3" indent="-304800" algn="l">
              <a:lnSpc>
                <a:spcPct val="115000"/>
              </a:lnSpc>
              <a:spcBef>
                <a:spcPts val="1600"/>
              </a:spcBef>
              <a:spcAft>
                <a:spcPts val="0"/>
              </a:spcAft>
              <a:buClr>
                <a:schemeClr val="lt1"/>
              </a:buClr>
              <a:buSzPts val="1200"/>
              <a:buChar char="●"/>
              <a:defRPr sz="1200">
                <a:solidFill>
                  <a:schemeClr val="lt1"/>
                </a:solidFill>
              </a:defRPr>
            </a:lvl4pPr>
            <a:lvl5pPr marL="2286000" lvl="4" indent="-304800" algn="l">
              <a:lnSpc>
                <a:spcPct val="115000"/>
              </a:lnSpc>
              <a:spcBef>
                <a:spcPts val="1600"/>
              </a:spcBef>
              <a:spcAft>
                <a:spcPts val="0"/>
              </a:spcAft>
              <a:buClr>
                <a:schemeClr val="lt1"/>
              </a:buClr>
              <a:buSzPts val="1200"/>
              <a:buChar char="○"/>
              <a:defRPr sz="1200">
                <a:solidFill>
                  <a:schemeClr val="lt1"/>
                </a:solidFill>
              </a:defRPr>
            </a:lvl5pPr>
            <a:lvl6pPr marL="2743200" lvl="5" indent="-304800" algn="l">
              <a:lnSpc>
                <a:spcPct val="115000"/>
              </a:lnSpc>
              <a:spcBef>
                <a:spcPts val="1600"/>
              </a:spcBef>
              <a:spcAft>
                <a:spcPts val="0"/>
              </a:spcAft>
              <a:buClr>
                <a:schemeClr val="lt1"/>
              </a:buClr>
              <a:buSzPts val="1200"/>
              <a:buChar char="■"/>
              <a:defRPr sz="1200">
                <a:solidFill>
                  <a:schemeClr val="lt1"/>
                </a:solidFill>
              </a:defRPr>
            </a:lvl6pPr>
            <a:lvl7pPr marL="3200400" lvl="6" indent="-304800" algn="l">
              <a:lnSpc>
                <a:spcPct val="115000"/>
              </a:lnSpc>
              <a:spcBef>
                <a:spcPts val="1600"/>
              </a:spcBef>
              <a:spcAft>
                <a:spcPts val="0"/>
              </a:spcAft>
              <a:buClr>
                <a:schemeClr val="lt1"/>
              </a:buClr>
              <a:buSzPts val="1200"/>
              <a:buChar char="●"/>
              <a:defRPr sz="1200">
                <a:solidFill>
                  <a:schemeClr val="lt1"/>
                </a:solidFill>
              </a:defRPr>
            </a:lvl7pPr>
            <a:lvl8pPr marL="3657600" lvl="7" indent="-304800" algn="l">
              <a:lnSpc>
                <a:spcPct val="115000"/>
              </a:lnSpc>
              <a:spcBef>
                <a:spcPts val="1600"/>
              </a:spcBef>
              <a:spcAft>
                <a:spcPts val="0"/>
              </a:spcAft>
              <a:buClr>
                <a:schemeClr val="lt1"/>
              </a:buClr>
              <a:buSzPts val="1200"/>
              <a:buChar char="○"/>
              <a:defRPr sz="1200">
                <a:solidFill>
                  <a:schemeClr val="lt1"/>
                </a:solidFill>
              </a:defRPr>
            </a:lvl8pPr>
            <a:lvl9pPr marL="4114800" lvl="8" indent="-304800" algn="l">
              <a:lnSpc>
                <a:spcPct val="115000"/>
              </a:lnSpc>
              <a:spcBef>
                <a:spcPts val="1600"/>
              </a:spcBef>
              <a:spcAft>
                <a:spcPts val="1600"/>
              </a:spcAft>
              <a:buClr>
                <a:schemeClr val="lt1"/>
              </a:buClr>
              <a:buSzPts val="1200"/>
              <a:buChar char="■"/>
              <a:defRPr sz="1200">
                <a:solidFill>
                  <a:schemeClr val="lt1"/>
                </a:solidFill>
              </a:defRPr>
            </a:lvl9pPr>
          </a:lstStyle>
          <a:p>
            <a:endParaRPr/>
          </a:p>
        </p:txBody>
      </p:sp>
      <p:sp>
        <p:nvSpPr>
          <p:cNvPr id="48" name="Google Shape;48;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9" name="Google Shape;49;p37"/>
          <p:cNvSpPr txBox="1"/>
          <p:nvPr/>
        </p:nvSpPr>
        <p:spPr>
          <a:xfrm>
            <a:off x="4610700" y="4627625"/>
            <a:ext cx="4221600" cy="429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a:solidFill>
                  <a:srgbClr val="FFFFFF"/>
                </a:solidFill>
                <a:latin typeface="Roboto"/>
                <a:ea typeface="Roboto"/>
                <a:cs typeface="Roboto"/>
                <a:sym typeface="Roboto"/>
              </a:rPr>
              <a:t>University of Nevada, Las Vegas</a:t>
            </a:r>
            <a:endParaRPr sz="1800" b="0" i="0" u="none" strike="noStrike" cap="none">
              <a:solidFill>
                <a:srgbClr val="FFFFFF"/>
              </a:solidFill>
              <a:latin typeface="Roboto"/>
              <a:ea typeface="Roboto"/>
              <a:cs typeface="Roboto"/>
              <a:sym typeface="Roboto"/>
            </a:endParaRPr>
          </a:p>
        </p:txBody>
      </p:sp>
      <p:sp>
        <p:nvSpPr>
          <p:cNvPr id="50" name="Google Shape;50;p37"/>
          <p:cNvSpPr/>
          <p:nvPr/>
        </p:nvSpPr>
        <p:spPr>
          <a:xfrm>
            <a:off x="0" y="4572000"/>
            <a:ext cx="9144000" cy="571500"/>
          </a:xfrm>
          <a:prstGeom prst="rect">
            <a:avLst/>
          </a:prstGeom>
          <a:solidFill>
            <a:srgbClr val="464646"/>
          </a:solidFill>
          <a:ln w="9525" cap="flat" cmpd="sng">
            <a:solidFill>
              <a:srgbClr val="46464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51;p37"/>
          <p:cNvSpPr txBox="1"/>
          <p:nvPr/>
        </p:nvSpPr>
        <p:spPr>
          <a:xfrm>
            <a:off x="4610700" y="4627625"/>
            <a:ext cx="4221600" cy="429300"/>
          </a:xfrm>
          <a:prstGeom prst="rect">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a:solidFill>
                  <a:srgbClr val="FFFFFF"/>
                </a:solidFill>
                <a:latin typeface="Roboto"/>
                <a:ea typeface="Roboto"/>
                <a:cs typeface="Roboto"/>
                <a:sym typeface="Roboto"/>
              </a:rPr>
              <a:t>University of Nevada, Las Vegas</a:t>
            </a:r>
            <a:endParaRPr sz="1800" b="0" i="0" u="none" strike="noStrike" cap="none">
              <a:solidFill>
                <a:srgbClr val="FFFFFF"/>
              </a:solidFill>
              <a:latin typeface="Roboto"/>
              <a:ea typeface="Roboto"/>
              <a:cs typeface="Roboto"/>
              <a:sym typeface="Roboto"/>
            </a:endParaRPr>
          </a:p>
        </p:txBody>
      </p:sp>
      <p:pic>
        <p:nvPicPr>
          <p:cNvPr id="52" name="Google Shape;52;p37"/>
          <p:cNvPicPr preferRelativeResize="0"/>
          <p:nvPr/>
        </p:nvPicPr>
        <p:blipFill rotWithShape="1">
          <a:blip r:embed="rId2">
            <a:alphaModFix/>
          </a:blip>
          <a:srcRect/>
          <a:stretch/>
        </p:blipFill>
        <p:spPr>
          <a:xfrm>
            <a:off x="399375" y="4698488"/>
            <a:ext cx="1102177" cy="323075"/>
          </a:xfrm>
          <a:prstGeom prst="rect">
            <a:avLst/>
          </a:prstGeom>
          <a:noFill/>
          <a:ln>
            <a:noFill/>
          </a:ln>
          <a:effectLst>
            <a:outerShdw blurRad="57150" dist="19050" dir="5400000" algn="bl" rotWithShape="0">
              <a:srgbClr val="000000">
                <a:alpha val="49803"/>
              </a:srgbClr>
            </a:outerShdw>
          </a:effectLst>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2">
  <p:cSld name="BLANK_2">
    <p:spTree>
      <p:nvGrpSpPr>
        <p:cNvPr id="1" name="Shape 53"/>
        <p:cNvGrpSpPr/>
        <p:nvPr/>
      </p:nvGrpSpPr>
      <p:grpSpPr>
        <a:xfrm>
          <a:off x="0" y="0"/>
          <a:ext cx="0" cy="0"/>
          <a:chOff x="0" y="0"/>
          <a:chExt cx="0" cy="0"/>
        </a:xfrm>
      </p:grpSpPr>
      <p:pic>
        <p:nvPicPr>
          <p:cNvPr id="54" name="Google Shape;54;p38"/>
          <p:cNvPicPr preferRelativeResize="0"/>
          <p:nvPr/>
        </p:nvPicPr>
        <p:blipFill rotWithShape="1">
          <a:blip r:embed="rId2">
            <a:alphaModFix/>
          </a:blip>
          <a:srcRect l="622" t="16313" r="640" b="9633"/>
          <a:stretch/>
        </p:blipFill>
        <p:spPr>
          <a:xfrm>
            <a:off x="0" y="-32098"/>
            <a:ext cx="9144000" cy="4572000"/>
          </a:xfrm>
          <a:prstGeom prst="rect">
            <a:avLst/>
          </a:prstGeom>
          <a:noFill/>
          <a:ln>
            <a:noFill/>
          </a:ln>
        </p:spPr>
      </p:pic>
      <p:sp>
        <p:nvSpPr>
          <p:cNvPr id="55" name="Google Shape;55;p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6" name="Google Shape;56;p38"/>
          <p:cNvSpPr/>
          <p:nvPr/>
        </p:nvSpPr>
        <p:spPr>
          <a:xfrm>
            <a:off x="0" y="4572000"/>
            <a:ext cx="9144000" cy="571500"/>
          </a:xfrm>
          <a:prstGeom prst="rect">
            <a:avLst/>
          </a:prstGeom>
          <a:solidFill>
            <a:srgbClr val="46464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 name="Google Shape;57;p38"/>
          <p:cNvSpPr txBox="1"/>
          <p:nvPr/>
        </p:nvSpPr>
        <p:spPr>
          <a:xfrm>
            <a:off x="4610700" y="4627625"/>
            <a:ext cx="4221600" cy="429300"/>
          </a:xfrm>
          <a:prstGeom prst="rect">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a:solidFill>
                  <a:srgbClr val="FFFFFF"/>
                </a:solidFill>
                <a:latin typeface="Roboto"/>
                <a:ea typeface="Roboto"/>
                <a:cs typeface="Roboto"/>
                <a:sym typeface="Roboto"/>
              </a:rPr>
              <a:t>University of Nevada, Las Vegas</a:t>
            </a:r>
            <a:endParaRPr sz="1800" b="0" i="0" u="none" strike="noStrike" cap="none">
              <a:solidFill>
                <a:srgbClr val="FFFFFF"/>
              </a:solidFill>
              <a:latin typeface="Roboto"/>
              <a:ea typeface="Roboto"/>
              <a:cs typeface="Roboto"/>
              <a:sym typeface="Roboto"/>
            </a:endParaRPr>
          </a:p>
        </p:txBody>
      </p:sp>
      <p:pic>
        <p:nvPicPr>
          <p:cNvPr id="58" name="Google Shape;58;p38"/>
          <p:cNvPicPr preferRelativeResize="0"/>
          <p:nvPr/>
        </p:nvPicPr>
        <p:blipFill rotWithShape="1">
          <a:blip r:embed="rId3">
            <a:alphaModFix/>
          </a:blip>
          <a:srcRect/>
          <a:stretch/>
        </p:blipFill>
        <p:spPr>
          <a:xfrm>
            <a:off x="399375" y="4698488"/>
            <a:ext cx="1102177" cy="323075"/>
          </a:xfrm>
          <a:prstGeom prst="rect">
            <a:avLst/>
          </a:prstGeom>
          <a:noFill/>
          <a:ln>
            <a:noFill/>
          </a:ln>
          <a:effectLst>
            <a:outerShdw blurRad="57150" dist="19050" dir="5400000" algn="bl" rotWithShape="0">
              <a:srgbClr val="000000">
                <a:alpha val="49803"/>
              </a:srgbClr>
            </a:outerShdw>
          </a:effectLst>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5"/>
        <p:cNvGrpSpPr/>
        <p:nvPr/>
      </p:nvGrpSpPr>
      <p:grpSpPr>
        <a:xfrm>
          <a:off x="0" y="0"/>
          <a:ext cx="0" cy="0"/>
          <a:chOff x="0" y="0"/>
          <a:chExt cx="0" cy="0"/>
        </a:xfrm>
      </p:grpSpPr>
      <p:sp>
        <p:nvSpPr>
          <p:cNvPr id="66" name="Google Shape;66;p29"/>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9"/>
          <p:cNvSpPr txBox="1">
            <a:spLocks noGrp="1"/>
          </p:cNvSpPr>
          <p:nvPr>
            <p:ph type="body" idx="1"/>
          </p:nvPr>
        </p:nvSpPr>
        <p:spPr>
          <a:xfrm>
            <a:off x="457200" y="1200152"/>
            <a:ext cx="8229600" cy="3394472"/>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8" name="Google Shape;68;p29"/>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29"/>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9"/>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defRPr>
            </a:lvl1pPr>
            <a:lvl2pPr marL="0" lvl="1" indent="0" algn="r">
              <a:lnSpc>
                <a:spcPct val="100000"/>
              </a:lnSpc>
              <a:spcBef>
                <a:spcPts val="0"/>
              </a:spcBef>
              <a:spcAft>
                <a:spcPts val="0"/>
              </a:spcAft>
              <a:buNone/>
              <a:defRPr>
                <a:solidFill>
                  <a:srgbClr val="888888"/>
                </a:solidFill>
              </a:defRPr>
            </a:lvl2pPr>
            <a:lvl3pPr marL="0" lvl="2" indent="0" algn="r">
              <a:lnSpc>
                <a:spcPct val="100000"/>
              </a:lnSpc>
              <a:spcBef>
                <a:spcPts val="0"/>
              </a:spcBef>
              <a:spcAft>
                <a:spcPts val="0"/>
              </a:spcAft>
              <a:buNone/>
              <a:defRPr>
                <a:solidFill>
                  <a:srgbClr val="888888"/>
                </a:solidFill>
              </a:defRPr>
            </a:lvl3pPr>
            <a:lvl4pPr marL="0" lvl="3" indent="0" algn="r">
              <a:lnSpc>
                <a:spcPct val="100000"/>
              </a:lnSpc>
              <a:spcBef>
                <a:spcPts val="0"/>
              </a:spcBef>
              <a:spcAft>
                <a:spcPts val="0"/>
              </a:spcAft>
              <a:buNone/>
              <a:defRPr>
                <a:solidFill>
                  <a:srgbClr val="888888"/>
                </a:solidFill>
              </a:defRPr>
            </a:lvl4pPr>
            <a:lvl5pPr marL="0" lvl="4" indent="0" algn="r">
              <a:lnSpc>
                <a:spcPct val="100000"/>
              </a:lnSpc>
              <a:spcBef>
                <a:spcPts val="0"/>
              </a:spcBef>
              <a:spcAft>
                <a:spcPts val="0"/>
              </a:spcAft>
              <a:buNone/>
              <a:defRPr>
                <a:solidFill>
                  <a:srgbClr val="888888"/>
                </a:solidFill>
              </a:defRPr>
            </a:lvl5pPr>
            <a:lvl6pPr marL="0" lvl="5" indent="0" algn="r">
              <a:lnSpc>
                <a:spcPct val="100000"/>
              </a:lnSpc>
              <a:spcBef>
                <a:spcPts val="0"/>
              </a:spcBef>
              <a:spcAft>
                <a:spcPts val="0"/>
              </a:spcAft>
              <a:buNone/>
              <a:defRPr>
                <a:solidFill>
                  <a:srgbClr val="888888"/>
                </a:solidFill>
              </a:defRPr>
            </a:lvl6pPr>
            <a:lvl7pPr marL="0" lvl="6" indent="0" algn="r">
              <a:lnSpc>
                <a:spcPct val="100000"/>
              </a:lnSpc>
              <a:spcBef>
                <a:spcPts val="0"/>
              </a:spcBef>
              <a:spcAft>
                <a:spcPts val="0"/>
              </a:spcAft>
              <a:buNone/>
              <a:defRPr>
                <a:solidFill>
                  <a:srgbClr val="888888"/>
                </a:solidFill>
              </a:defRPr>
            </a:lvl7pPr>
            <a:lvl8pPr marL="0" lvl="7" indent="0" algn="r">
              <a:lnSpc>
                <a:spcPct val="100000"/>
              </a:lnSpc>
              <a:spcBef>
                <a:spcPts val="0"/>
              </a:spcBef>
              <a:spcAft>
                <a:spcPts val="0"/>
              </a:spcAft>
              <a:buNone/>
              <a:defRPr>
                <a:solidFill>
                  <a:srgbClr val="888888"/>
                </a:solidFill>
              </a:defRPr>
            </a:lvl8pPr>
            <a:lvl9pPr marL="0" lvl="8" indent="0" algn="r">
              <a:lnSpc>
                <a:spcPct val="100000"/>
              </a:lnSpc>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1"/>
        <p:cNvGrpSpPr/>
        <p:nvPr/>
      </p:nvGrpSpPr>
      <p:grpSpPr>
        <a:xfrm>
          <a:off x="0" y="0"/>
          <a:ext cx="0" cy="0"/>
          <a:chOff x="0" y="0"/>
          <a:chExt cx="0" cy="0"/>
        </a:xfrm>
      </p:grpSpPr>
      <p:sp>
        <p:nvSpPr>
          <p:cNvPr id="72" name="Google Shape;72;p39"/>
          <p:cNvSpPr txBox="1">
            <a:spLocks noGrp="1"/>
          </p:cNvSpPr>
          <p:nvPr>
            <p:ph type="ctrTitle"/>
          </p:nvPr>
        </p:nvSpPr>
        <p:spPr>
          <a:xfrm>
            <a:off x="685800" y="1597821"/>
            <a:ext cx="7772400" cy="1102519"/>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39"/>
          <p:cNvSpPr txBox="1">
            <a:spLocks noGrp="1"/>
          </p:cNvSpPr>
          <p:nvPr>
            <p:ph type="subTitle" idx="1"/>
          </p:nvPr>
        </p:nvSpPr>
        <p:spPr>
          <a:xfrm>
            <a:off x="1371600" y="2914650"/>
            <a:ext cx="6400800" cy="1314450"/>
          </a:xfrm>
          <a:prstGeom prst="rect">
            <a:avLst/>
          </a:prstGeom>
          <a:noFill/>
          <a:ln>
            <a:noFill/>
          </a:ln>
        </p:spPr>
        <p:txBody>
          <a:bodyPr spcFirstLastPara="1" wrap="square" lIns="91425" tIns="45700" rIns="91425" bIns="45700" anchor="t" anchorCtr="0">
            <a:normAutofit/>
          </a:bodyPr>
          <a:lstStyle>
            <a:lvl1pPr lvl="0" algn="ctr">
              <a:spcBef>
                <a:spcPts val="480"/>
              </a:spcBef>
              <a:spcAft>
                <a:spcPts val="0"/>
              </a:spcAft>
              <a:buClr>
                <a:srgbClr val="888888"/>
              </a:buClr>
              <a:buSzPts val="2400"/>
              <a:buNone/>
              <a:defRPr>
                <a:solidFill>
                  <a:srgbClr val="888888"/>
                </a:solidFill>
              </a:defRPr>
            </a:lvl1pPr>
            <a:lvl2pPr lvl="1" algn="ctr">
              <a:spcBef>
                <a:spcPts val="420"/>
              </a:spcBef>
              <a:spcAft>
                <a:spcPts val="0"/>
              </a:spcAft>
              <a:buClr>
                <a:srgbClr val="888888"/>
              </a:buClr>
              <a:buSzPts val="2100"/>
              <a:buNone/>
              <a:defRPr>
                <a:solidFill>
                  <a:srgbClr val="888888"/>
                </a:solidFill>
              </a:defRPr>
            </a:lvl2pPr>
            <a:lvl3pPr lvl="2" algn="ctr">
              <a:spcBef>
                <a:spcPts val="360"/>
              </a:spcBef>
              <a:spcAft>
                <a:spcPts val="0"/>
              </a:spcAft>
              <a:buClr>
                <a:srgbClr val="888888"/>
              </a:buClr>
              <a:buSzPts val="1800"/>
              <a:buNone/>
              <a:defRPr>
                <a:solidFill>
                  <a:srgbClr val="888888"/>
                </a:solidFill>
              </a:defRPr>
            </a:lvl3pPr>
            <a:lvl4pPr lvl="3" algn="ctr">
              <a:spcBef>
                <a:spcPts val="300"/>
              </a:spcBef>
              <a:spcAft>
                <a:spcPts val="0"/>
              </a:spcAft>
              <a:buClr>
                <a:srgbClr val="888888"/>
              </a:buClr>
              <a:buSzPts val="1500"/>
              <a:buNone/>
              <a:defRPr>
                <a:solidFill>
                  <a:srgbClr val="888888"/>
                </a:solidFill>
              </a:defRPr>
            </a:lvl4pPr>
            <a:lvl5pPr lvl="4" algn="ctr">
              <a:spcBef>
                <a:spcPts val="300"/>
              </a:spcBef>
              <a:spcAft>
                <a:spcPts val="0"/>
              </a:spcAft>
              <a:buClr>
                <a:srgbClr val="888888"/>
              </a:buClr>
              <a:buSzPts val="1500"/>
              <a:buNone/>
              <a:defRPr>
                <a:solidFill>
                  <a:srgbClr val="888888"/>
                </a:solidFill>
              </a:defRPr>
            </a:lvl5pPr>
            <a:lvl6pPr lvl="5" algn="ctr">
              <a:spcBef>
                <a:spcPts val="300"/>
              </a:spcBef>
              <a:spcAft>
                <a:spcPts val="0"/>
              </a:spcAft>
              <a:buClr>
                <a:srgbClr val="888888"/>
              </a:buClr>
              <a:buSzPts val="1500"/>
              <a:buNone/>
              <a:defRPr>
                <a:solidFill>
                  <a:srgbClr val="888888"/>
                </a:solidFill>
              </a:defRPr>
            </a:lvl6pPr>
            <a:lvl7pPr lvl="6" algn="ctr">
              <a:spcBef>
                <a:spcPts val="300"/>
              </a:spcBef>
              <a:spcAft>
                <a:spcPts val="0"/>
              </a:spcAft>
              <a:buClr>
                <a:srgbClr val="888888"/>
              </a:buClr>
              <a:buSzPts val="1500"/>
              <a:buNone/>
              <a:defRPr>
                <a:solidFill>
                  <a:srgbClr val="888888"/>
                </a:solidFill>
              </a:defRPr>
            </a:lvl7pPr>
            <a:lvl8pPr lvl="7" algn="ctr">
              <a:spcBef>
                <a:spcPts val="300"/>
              </a:spcBef>
              <a:spcAft>
                <a:spcPts val="0"/>
              </a:spcAft>
              <a:buClr>
                <a:srgbClr val="888888"/>
              </a:buClr>
              <a:buSzPts val="1500"/>
              <a:buNone/>
              <a:defRPr>
                <a:solidFill>
                  <a:srgbClr val="888888"/>
                </a:solidFill>
              </a:defRPr>
            </a:lvl8pPr>
            <a:lvl9pPr lvl="8" algn="ctr">
              <a:spcBef>
                <a:spcPts val="300"/>
              </a:spcBef>
              <a:spcAft>
                <a:spcPts val="0"/>
              </a:spcAft>
              <a:buClr>
                <a:srgbClr val="888888"/>
              </a:buClr>
              <a:buSzPts val="1500"/>
              <a:buNone/>
              <a:defRPr>
                <a:solidFill>
                  <a:srgbClr val="888888"/>
                </a:solidFill>
              </a:defRPr>
            </a:lvl9pPr>
          </a:lstStyle>
          <a:p>
            <a:endParaRPr/>
          </a:p>
        </p:txBody>
      </p:sp>
      <p:sp>
        <p:nvSpPr>
          <p:cNvPr id="74" name="Google Shape;74;p39"/>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39"/>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39"/>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defRPr>
            </a:lvl1pPr>
            <a:lvl2pPr marL="0" lvl="1" indent="0" algn="r">
              <a:lnSpc>
                <a:spcPct val="100000"/>
              </a:lnSpc>
              <a:spcBef>
                <a:spcPts val="0"/>
              </a:spcBef>
              <a:spcAft>
                <a:spcPts val="0"/>
              </a:spcAft>
              <a:buNone/>
              <a:defRPr>
                <a:solidFill>
                  <a:srgbClr val="888888"/>
                </a:solidFill>
              </a:defRPr>
            </a:lvl2pPr>
            <a:lvl3pPr marL="0" lvl="2" indent="0" algn="r">
              <a:lnSpc>
                <a:spcPct val="100000"/>
              </a:lnSpc>
              <a:spcBef>
                <a:spcPts val="0"/>
              </a:spcBef>
              <a:spcAft>
                <a:spcPts val="0"/>
              </a:spcAft>
              <a:buNone/>
              <a:defRPr>
                <a:solidFill>
                  <a:srgbClr val="888888"/>
                </a:solidFill>
              </a:defRPr>
            </a:lvl3pPr>
            <a:lvl4pPr marL="0" lvl="3" indent="0" algn="r">
              <a:lnSpc>
                <a:spcPct val="100000"/>
              </a:lnSpc>
              <a:spcBef>
                <a:spcPts val="0"/>
              </a:spcBef>
              <a:spcAft>
                <a:spcPts val="0"/>
              </a:spcAft>
              <a:buNone/>
              <a:defRPr>
                <a:solidFill>
                  <a:srgbClr val="888888"/>
                </a:solidFill>
              </a:defRPr>
            </a:lvl4pPr>
            <a:lvl5pPr marL="0" lvl="4" indent="0" algn="r">
              <a:lnSpc>
                <a:spcPct val="100000"/>
              </a:lnSpc>
              <a:spcBef>
                <a:spcPts val="0"/>
              </a:spcBef>
              <a:spcAft>
                <a:spcPts val="0"/>
              </a:spcAft>
              <a:buNone/>
              <a:defRPr>
                <a:solidFill>
                  <a:srgbClr val="888888"/>
                </a:solidFill>
              </a:defRPr>
            </a:lvl5pPr>
            <a:lvl6pPr marL="0" lvl="5" indent="0" algn="r">
              <a:lnSpc>
                <a:spcPct val="100000"/>
              </a:lnSpc>
              <a:spcBef>
                <a:spcPts val="0"/>
              </a:spcBef>
              <a:spcAft>
                <a:spcPts val="0"/>
              </a:spcAft>
              <a:buNone/>
              <a:defRPr>
                <a:solidFill>
                  <a:srgbClr val="888888"/>
                </a:solidFill>
              </a:defRPr>
            </a:lvl6pPr>
            <a:lvl7pPr marL="0" lvl="6" indent="0" algn="r">
              <a:lnSpc>
                <a:spcPct val="100000"/>
              </a:lnSpc>
              <a:spcBef>
                <a:spcPts val="0"/>
              </a:spcBef>
              <a:spcAft>
                <a:spcPts val="0"/>
              </a:spcAft>
              <a:buNone/>
              <a:defRPr>
                <a:solidFill>
                  <a:srgbClr val="888888"/>
                </a:solidFill>
              </a:defRPr>
            </a:lvl7pPr>
            <a:lvl8pPr marL="0" lvl="7" indent="0" algn="r">
              <a:lnSpc>
                <a:spcPct val="100000"/>
              </a:lnSpc>
              <a:spcBef>
                <a:spcPts val="0"/>
              </a:spcBef>
              <a:spcAft>
                <a:spcPts val="0"/>
              </a:spcAft>
              <a:buNone/>
              <a:defRPr>
                <a:solidFill>
                  <a:srgbClr val="888888"/>
                </a:solidFill>
              </a:defRPr>
            </a:lvl8pPr>
            <a:lvl9pPr marL="0" lvl="8" indent="0" algn="r">
              <a:lnSpc>
                <a:spcPct val="100000"/>
              </a:lnSpc>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26"/>
          <p:cNvSpPr txBox="1">
            <a:spLocks noGrp="1"/>
          </p:cNvSpPr>
          <p:nvPr>
            <p:ph type="title"/>
          </p:nvPr>
        </p:nvSpPr>
        <p:spPr>
          <a:xfrm>
            <a:off x="311700" y="445025"/>
            <a:ext cx="8520600" cy="572700"/>
          </a:xfrm>
          <a:prstGeom prst="rect">
            <a:avLst/>
          </a:prstGeom>
          <a:noFill/>
          <a:ln>
            <a:noFill/>
          </a:ln>
          <a:effectLst>
            <a:outerShdw blurRad="42863" dist="28575" dir="5400000" algn="bl" rotWithShape="0">
              <a:srgbClr val="000000">
                <a:alpha val="29803"/>
              </a:srgbClr>
            </a:outerShdw>
          </a:effectLst>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B10202"/>
              </a:buClr>
              <a:buSzPts val="2800"/>
              <a:buFont typeface="Roboto"/>
              <a:buNone/>
              <a:defRPr sz="2800" b="1" i="0" u="none" strike="noStrike" cap="none">
                <a:solidFill>
                  <a:srgbClr val="B10202"/>
                </a:solidFill>
                <a:latin typeface="Roboto"/>
                <a:ea typeface="Roboto"/>
                <a:cs typeface="Roboto"/>
                <a:sym typeface="Roboto"/>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2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1pPr>
            <a:lvl2pPr marL="914400" marR="0" lvl="1" indent="-317500" algn="l" rtl="0">
              <a:lnSpc>
                <a:spcPct val="115000"/>
              </a:lnSpc>
              <a:spcBef>
                <a:spcPts val="160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2pPr>
            <a:lvl3pPr marL="1371600" marR="0" lvl="2" indent="-317500" algn="l" rtl="0">
              <a:lnSpc>
                <a:spcPct val="115000"/>
              </a:lnSpc>
              <a:spcBef>
                <a:spcPts val="160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3pPr>
            <a:lvl4pPr marL="1828800" marR="0" lvl="3" indent="-317500" algn="l" rtl="0">
              <a:lnSpc>
                <a:spcPct val="115000"/>
              </a:lnSpc>
              <a:spcBef>
                <a:spcPts val="160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4pPr>
            <a:lvl5pPr marL="2286000" marR="0" lvl="4" indent="-317500" algn="l" rtl="0">
              <a:lnSpc>
                <a:spcPct val="115000"/>
              </a:lnSpc>
              <a:spcBef>
                <a:spcPts val="160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5pPr>
            <a:lvl6pPr marL="2743200" marR="0" lvl="5" indent="-317500" algn="l" rtl="0">
              <a:lnSpc>
                <a:spcPct val="115000"/>
              </a:lnSpc>
              <a:spcBef>
                <a:spcPts val="160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6pPr>
            <a:lvl7pPr marL="3200400" marR="0" lvl="6" indent="-317500" algn="l" rtl="0">
              <a:lnSpc>
                <a:spcPct val="115000"/>
              </a:lnSpc>
              <a:spcBef>
                <a:spcPts val="160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7pPr>
            <a:lvl8pPr marL="3657600" marR="0" lvl="7" indent="-317500" algn="l" rtl="0">
              <a:lnSpc>
                <a:spcPct val="115000"/>
              </a:lnSpc>
              <a:spcBef>
                <a:spcPts val="160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8pPr>
            <a:lvl9pPr marL="4114800" marR="0" lvl="8" indent="-317500" algn="l" rtl="0">
              <a:lnSpc>
                <a:spcPct val="115000"/>
              </a:lnSpc>
              <a:spcBef>
                <a:spcPts val="1600"/>
              </a:spcBef>
              <a:spcAft>
                <a:spcPts val="1600"/>
              </a:spcAft>
              <a:buClr>
                <a:schemeClr val="dk1"/>
              </a:buClr>
              <a:buSzPts val="1400"/>
              <a:buFont typeface="Roboto"/>
              <a:buChar char="■"/>
              <a:defRPr sz="1400" b="0" i="0" u="none" strike="noStrike" cap="none">
                <a:solidFill>
                  <a:schemeClr val="dk1"/>
                </a:solidFill>
                <a:latin typeface="Roboto"/>
                <a:ea typeface="Roboto"/>
                <a:cs typeface="Roboto"/>
                <a:sym typeface="Roboto"/>
              </a:defRPr>
            </a:lvl9pPr>
          </a:lstStyle>
          <a:p>
            <a:endParaRPr/>
          </a:p>
        </p:txBody>
      </p:sp>
      <p:sp>
        <p:nvSpPr>
          <p:cNvPr id="8" name="Google Shape;8;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Lst>
  <mc:AlternateContent xmlns:mc="http://schemas.openxmlformats.org/markup-compatibility/2006" xmlns:p14="http://schemas.microsoft.com/office/powerpoint/2010/main">
    <mc:Choice Requires="p14">
      <p:transition spd="slow" p14:dur="1500">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9E9DE"/>
        </a:solidFill>
        <a:effectLst/>
      </p:bgPr>
    </p:bg>
    <p:spTree>
      <p:nvGrpSpPr>
        <p:cNvPr id="1" name="Shape 59"/>
        <p:cNvGrpSpPr/>
        <p:nvPr/>
      </p:nvGrpSpPr>
      <p:grpSpPr>
        <a:xfrm>
          <a:off x="0" y="0"/>
          <a:ext cx="0" cy="0"/>
          <a:chOff x="0" y="0"/>
          <a:chExt cx="0" cy="0"/>
        </a:xfrm>
      </p:grpSpPr>
      <p:sp>
        <p:nvSpPr>
          <p:cNvPr id="60" name="Google Shape;60;p28"/>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1" name="Google Shape;61;p28"/>
          <p:cNvSpPr txBox="1">
            <a:spLocks noGrp="1"/>
          </p:cNvSpPr>
          <p:nvPr>
            <p:ph type="body" idx="1"/>
          </p:nvPr>
        </p:nvSpPr>
        <p:spPr>
          <a:xfrm>
            <a:off x="457200" y="1200152"/>
            <a:ext cx="8229600" cy="3394472"/>
          </a:xfrm>
          <a:prstGeom prst="rect">
            <a:avLst/>
          </a:prstGeom>
          <a:noFill/>
          <a:ln>
            <a:noFill/>
          </a:ln>
        </p:spPr>
        <p:txBody>
          <a:bodyPr spcFirstLastPara="1" wrap="square" lIns="91425" tIns="45700" rIns="91425" bIns="45700" anchor="t" anchorCtr="0">
            <a:normAutofit/>
          </a:bodyPr>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61950" algn="l" rtl="0">
              <a:spcBef>
                <a:spcPts val="42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62" name="Google Shape;62;p28"/>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63" name="Google Shape;63;p28"/>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SzPts val="1400"/>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64" name="Google Shape;64;p28"/>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a:effectLst>
            <a:outerShdw blurRad="42863" dist="28575" dir="5400000" algn="bl" rotWithShape="0">
              <a:srgbClr val="000000">
                <a:alpha val="30000"/>
              </a:srgbClr>
            </a:outerShdw>
          </a:effectLst>
        </p:spPr>
        <p:txBody>
          <a:bodyPr spcFirstLastPara="1" wrap="square" lIns="91425" tIns="91425" rIns="91425" bIns="91425" anchor="t" anchorCtr="0">
            <a:noAutofit/>
          </a:bodyPr>
          <a:lstStyle>
            <a:lvl1pPr lvl="0">
              <a:spcBef>
                <a:spcPts val="0"/>
              </a:spcBef>
              <a:spcAft>
                <a:spcPts val="0"/>
              </a:spcAft>
              <a:buClr>
                <a:srgbClr val="B10202"/>
              </a:buClr>
              <a:buSzPts val="2800"/>
              <a:buFont typeface="Roboto"/>
              <a:buNone/>
              <a:defRPr sz="2800" b="1">
                <a:solidFill>
                  <a:srgbClr val="B10202"/>
                </a:solidFill>
                <a:latin typeface="Roboto"/>
                <a:ea typeface="Roboto"/>
                <a:cs typeface="Roboto"/>
                <a:sym typeface="Roboto"/>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marL="914400" lvl="1"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15000"/>
              </a:lnSpc>
              <a:spcBef>
                <a:spcPts val="1600"/>
              </a:spcBef>
              <a:spcAft>
                <a:spcPts val="160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4249967397"/>
      </p:ext>
    </p:extLst>
  </p:cSld>
  <p:clrMap bg1="lt1" tx1="dk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Lst>
  <mc:AlternateContent xmlns:mc="http://schemas.openxmlformats.org/markup-compatibility/2006" xmlns:p14="http://schemas.microsoft.com/office/powerpoint/2010/main">
    <mc:Choice Requires="p14">
      <p:transition spd="slow" p14:dur="1500">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300" y="68660"/>
            <a:ext cx="2057400" cy="2857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14300" y="400050"/>
            <a:ext cx="2057400" cy="11314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14300" y="1589088"/>
            <a:ext cx="533400" cy="91281"/>
          </a:xfrm>
          <a:prstGeom prst="rect">
            <a:avLst/>
          </a:prstGeom>
        </p:spPr>
        <p:txBody>
          <a:bodyPr vert="horz" lIns="91440" tIns="45720" rIns="91440" bIns="45720" rtlCol="0" anchor="ctr"/>
          <a:lstStyle>
            <a:lvl1pPr algn="l">
              <a:defRPr sz="300">
                <a:solidFill>
                  <a:schemeClr val="tx1">
                    <a:tint val="75000"/>
                  </a:schemeClr>
                </a:solidFill>
              </a:defRPr>
            </a:lvl1pPr>
          </a:lstStyle>
          <a:p>
            <a:pPr>
              <a:buClrTx/>
              <a:buFontTx/>
              <a:buNone/>
            </a:pPr>
            <a:fld id="{1D8BD707-D9CF-40AE-B4C6-C98DA3205C09}" type="datetimeFigureOut">
              <a:rPr lang="en-US" kern="1200" smtClean="0">
                <a:solidFill>
                  <a:prstClr val="black">
                    <a:tint val="75000"/>
                  </a:prstClr>
                </a:solidFill>
                <a:latin typeface="Calibri"/>
                <a:ea typeface="+mn-ea"/>
              </a:rPr>
              <a:pPr>
                <a:buClrTx/>
                <a:buFontTx/>
                <a:buNone/>
              </a:pPr>
              <a:t>2/18/2020</a:t>
            </a:fld>
            <a:endParaRPr lang="en-US" kern="1200">
              <a:solidFill>
                <a:prstClr val="black">
                  <a:tint val="75000"/>
                </a:prstClr>
              </a:solidFill>
              <a:latin typeface="Calibri"/>
              <a:ea typeface="+mn-ea"/>
            </a:endParaRPr>
          </a:p>
        </p:txBody>
      </p:sp>
      <p:sp>
        <p:nvSpPr>
          <p:cNvPr id="5" name="Footer Placeholder 4"/>
          <p:cNvSpPr>
            <a:spLocks noGrp="1"/>
          </p:cNvSpPr>
          <p:nvPr>
            <p:ph type="ftr" sz="quarter" idx="3"/>
          </p:nvPr>
        </p:nvSpPr>
        <p:spPr>
          <a:xfrm>
            <a:off x="781050" y="1589088"/>
            <a:ext cx="723900" cy="91281"/>
          </a:xfrm>
          <a:prstGeom prst="rect">
            <a:avLst/>
          </a:prstGeom>
        </p:spPr>
        <p:txBody>
          <a:bodyPr vert="horz" lIns="91440" tIns="45720" rIns="91440" bIns="45720" rtlCol="0" anchor="ctr"/>
          <a:lstStyle>
            <a:lvl1pPr algn="ctr">
              <a:defRPr sz="300">
                <a:solidFill>
                  <a:schemeClr val="tx1">
                    <a:tint val="75000"/>
                  </a:schemeClr>
                </a:solidFill>
              </a:defRPr>
            </a:lvl1pPr>
          </a:lstStyle>
          <a:p>
            <a:pPr>
              <a:buClrTx/>
              <a:buFontTx/>
              <a:buNone/>
            </a:pPr>
            <a:endParaRPr lang="en-US" kern="1200">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1638300" y="1589088"/>
            <a:ext cx="533400" cy="91281"/>
          </a:xfrm>
          <a:prstGeom prst="rect">
            <a:avLst/>
          </a:prstGeom>
        </p:spPr>
        <p:txBody>
          <a:bodyPr vert="horz" lIns="91440" tIns="45720" rIns="91440" bIns="45720" rtlCol="0" anchor="ctr"/>
          <a:lstStyle>
            <a:lvl1pPr algn="r">
              <a:defRPr sz="300">
                <a:solidFill>
                  <a:schemeClr val="tx1">
                    <a:tint val="75000"/>
                  </a:schemeClr>
                </a:solidFill>
              </a:defRPr>
            </a:lvl1pPr>
          </a:lstStyle>
          <a:p>
            <a:pPr>
              <a:buClrTx/>
              <a:buFontTx/>
              <a:buNone/>
            </a:pPr>
            <a:fld id="{B6F15528-21DE-4FAA-801E-634DDDAF4B2B}" type="slidenum">
              <a:rPr lang="en-US" kern="1200" smtClean="0">
                <a:solidFill>
                  <a:prstClr val="black">
                    <a:tint val="75000"/>
                  </a:prstClr>
                </a:solidFill>
                <a:latin typeface="Calibri"/>
                <a:ea typeface="+mn-ea"/>
              </a:rPr>
              <a:pPr>
                <a:buClrTx/>
                <a:buFontTx/>
                <a:buNone/>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3027890203"/>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ctr" defTabSz="228600" rtl="0" eaLnBrk="1" latinLnBrk="0" hangingPunct="1">
        <a:spcBef>
          <a:spcPct val="0"/>
        </a:spcBef>
        <a:buNone/>
        <a:defRPr sz="1100" kern="1200">
          <a:solidFill>
            <a:schemeClr val="tx1"/>
          </a:solidFill>
          <a:latin typeface="+mj-lt"/>
          <a:ea typeface="+mj-ea"/>
          <a:cs typeface="+mj-cs"/>
        </a:defRPr>
      </a:lvl1pPr>
    </p:titleStyle>
    <p:bodyStyle>
      <a:lvl1pPr marL="85725" indent="-85725" algn="l" defTabSz="228600" rtl="0" eaLnBrk="1" latinLnBrk="0" hangingPunct="1">
        <a:spcBef>
          <a:spcPct val="20000"/>
        </a:spcBef>
        <a:buFont typeface="Arial" pitchFamily="34" charset="0"/>
        <a:buChar char="•"/>
        <a:defRPr sz="800" kern="1200">
          <a:solidFill>
            <a:schemeClr val="tx1"/>
          </a:solidFill>
          <a:latin typeface="+mn-lt"/>
          <a:ea typeface="+mn-ea"/>
          <a:cs typeface="+mn-cs"/>
        </a:defRPr>
      </a:lvl1pPr>
      <a:lvl2pPr marL="185738" indent="-71438" algn="l" defTabSz="228600" rtl="0" eaLnBrk="1" latinLnBrk="0" hangingPunct="1">
        <a:spcBef>
          <a:spcPct val="20000"/>
        </a:spcBef>
        <a:buFont typeface="Arial" pitchFamily="34" charset="0"/>
        <a:buChar char="–"/>
        <a:defRPr sz="700" kern="1200">
          <a:solidFill>
            <a:schemeClr val="tx1"/>
          </a:solidFill>
          <a:latin typeface="+mn-lt"/>
          <a:ea typeface="+mn-ea"/>
          <a:cs typeface="+mn-cs"/>
        </a:defRPr>
      </a:lvl2pPr>
      <a:lvl3pPr marL="285750" indent="-57150" algn="l" defTabSz="228600" rtl="0" eaLnBrk="1" latinLnBrk="0" hangingPunct="1">
        <a:spcBef>
          <a:spcPct val="20000"/>
        </a:spcBef>
        <a:buFont typeface="Arial" pitchFamily="34" charset="0"/>
        <a:buChar char="•"/>
        <a:defRPr sz="600" kern="1200">
          <a:solidFill>
            <a:schemeClr val="tx1"/>
          </a:solidFill>
          <a:latin typeface="+mn-lt"/>
          <a:ea typeface="+mn-ea"/>
          <a:cs typeface="+mn-cs"/>
        </a:defRPr>
      </a:lvl3pPr>
      <a:lvl4pPr marL="400050" indent="-57150" algn="l" defTabSz="228600" rtl="0" eaLnBrk="1" latinLnBrk="0" hangingPunct="1">
        <a:spcBef>
          <a:spcPct val="20000"/>
        </a:spcBef>
        <a:buFont typeface="Arial" pitchFamily="34" charset="0"/>
        <a:buChar char="–"/>
        <a:defRPr sz="500" kern="1200">
          <a:solidFill>
            <a:schemeClr val="tx1"/>
          </a:solidFill>
          <a:latin typeface="+mn-lt"/>
          <a:ea typeface="+mn-ea"/>
          <a:cs typeface="+mn-cs"/>
        </a:defRPr>
      </a:lvl4pPr>
      <a:lvl5pPr marL="514350" indent="-57150" algn="l" defTabSz="228600" rtl="0" eaLnBrk="1" latinLnBrk="0" hangingPunct="1">
        <a:spcBef>
          <a:spcPct val="20000"/>
        </a:spcBef>
        <a:buFont typeface="Arial" pitchFamily="34" charset="0"/>
        <a:buChar char="»"/>
        <a:defRPr sz="500" kern="1200">
          <a:solidFill>
            <a:schemeClr val="tx1"/>
          </a:solidFill>
          <a:latin typeface="+mn-lt"/>
          <a:ea typeface="+mn-ea"/>
          <a:cs typeface="+mn-cs"/>
        </a:defRPr>
      </a:lvl5pPr>
      <a:lvl6pPr marL="628650" indent="-57150" algn="l" defTabSz="228600" rtl="0" eaLnBrk="1" latinLnBrk="0" hangingPunct="1">
        <a:spcBef>
          <a:spcPct val="20000"/>
        </a:spcBef>
        <a:buFont typeface="Arial" pitchFamily="34" charset="0"/>
        <a:buChar char="•"/>
        <a:defRPr sz="500" kern="1200">
          <a:solidFill>
            <a:schemeClr val="tx1"/>
          </a:solidFill>
          <a:latin typeface="+mn-lt"/>
          <a:ea typeface="+mn-ea"/>
          <a:cs typeface="+mn-cs"/>
        </a:defRPr>
      </a:lvl6pPr>
      <a:lvl7pPr marL="742950" indent="-57150" algn="l" defTabSz="228600" rtl="0" eaLnBrk="1" latinLnBrk="0" hangingPunct="1">
        <a:spcBef>
          <a:spcPct val="20000"/>
        </a:spcBef>
        <a:buFont typeface="Arial" pitchFamily="34" charset="0"/>
        <a:buChar char="•"/>
        <a:defRPr sz="500" kern="1200">
          <a:solidFill>
            <a:schemeClr val="tx1"/>
          </a:solidFill>
          <a:latin typeface="+mn-lt"/>
          <a:ea typeface="+mn-ea"/>
          <a:cs typeface="+mn-cs"/>
        </a:defRPr>
      </a:lvl7pPr>
      <a:lvl8pPr marL="857250" indent="-57150" algn="l" defTabSz="228600" rtl="0" eaLnBrk="1" latinLnBrk="0" hangingPunct="1">
        <a:spcBef>
          <a:spcPct val="20000"/>
        </a:spcBef>
        <a:buFont typeface="Arial" pitchFamily="34" charset="0"/>
        <a:buChar char="•"/>
        <a:defRPr sz="500" kern="1200">
          <a:solidFill>
            <a:schemeClr val="tx1"/>
          </a:solidFill>
          <a:latin typeface="+mn-lt"/>
          <a:ea typeface="+mn-ea"/>
          <a:cs typeface="+mn-cs"/>
        </a:defRPr>
      </a:lvl8pPr>
      <a:lvl9pPr marL="971550" indent="-57150" algn="l" defTabSz="228600" rtl="0" eaLnBrk="1" latinLnBrk="0" hangingPunct="1">
        <a:spcBef>
          <a:spcPct val="20000"/>
        </a:spcBef>
        <a:buFont typeface="Arial" pitchFamily="34" charset="0"/>
        <a:buChar char="•"/>
        <a:defRPr sz="500" kern="1200">
          <a:solidFill>
            <a:schemeClr val="tx1"/>
          </a:solidFill>
          <a:latin typeface="+mn-lt"/>
          <a:ea typeface="+mn-ea"/>
          <a:cs typeface="+mn-cs"/>
        </a:defRPr>
      </a:lvl9pPr>
    </p:bodyStyle>
    <p:otherStyle>
      <a:defPPr>
        <a:defRPr lang="en-US"/>
      </a:defPPr>
      <a:lvl1pPr marL="0" algn="l" defTabSz="228600" rtl="0" eaLnBrk="1" latinLnBrk="0" hangingPunct="1">
        <a:defRPr sz="450" kern="1200">
          <a:solidFill>
            <a:schemeClr val="tx1"/>
          </a:solidFill>
          <a:latin typeface="+mn-lt"/>
          <a:ea typeface="+mn-ea"/>
          <a:cs typeface="+mn-cs"/>
        </a:defRPr>
      </a:lvl1pPr>
      <a:lvl2pPr marL="114300" algn="l" defTabSz="228600" rtl="0" eaLnBrk="1" latinLnBrk="0" hangingPunct="1">
        <a:defRPr sz="450" kern="1200">
          <a:solidFill>
            <a:schemeClr val="tx1"/>
          </a:solidFill>
          <a:latin typeface="+mn-lt"/>
          <a:ea typeface="+mn-ea"/>
          <a:cs typeface="+mn-cs"/>
        </a:defRPr>
      </a:lvl2pPr>
      <a:lvl3pPr marL="228600" algn="l" defTabSz="228600" rtl="0" eaLnBrk="1" latinLnBrk="0" hangingPunct="1">
        <a:defRPr sz="450" kern="1200">
          <a:solidFill>
            <a:schemeClr val="tx1"/>
          </a:solidFill>
          <a:latin typeface="+mn-lt"/>
          <a:ea typeface="+mn-ea"/>
          <a:cs typeface="+mn-cs"/>
        </a:defRPr>
      </a:lvl3pPr>
      <a:lvl4pPr marL="342900" algn="l" defTabSz="228600" rtl="0" eaLnBrk="1" latinLnBrk="0" hangingPunct="1">
        <a:defRPr sz="450" kern="1200">
          <a:solidFill>
            <a:schemeClr val="tx1"/>
          </a:solidFill>
          <a:latin typeface="+mn-lt"/>
          <a:ea typeface="+mn-ea"/>
          <a:cs typeface="+mn-cs"/>
        </a:defRPr>
      </a:lvl4pPr>
      <a:lvl5pPr marL="457200" algn="l" defTabSz="228600" rtl="0" eaLnBrk="1" latinLnBrk="0" hangingPunct="1">
        <a:defRPr sz="450" kern="1200">
          <a:solidFill>
            <a:schemeClr val="tx1"/>
          </a:solidFill>
          <a:latin typeface="+mn-lt"/>
          <a:ea typeface="+mn-ea"/>
          <a:cs typeface="+mn-cs"/>
        </a:defRPr>
      </a:lvl5pPr>
      <a:lvl6pPr marL="571500" algn="l" defTabSz="228600" rtl="0" eaLnBrk="1" latinLnBrk="0" hangingPunct="1">
        <a:defRPr sz="450" kern="1200">
          <a:solidFill>
            <a:schemeClr val="tx1"/>
          </a:solidFill>
          <a:latin typeface="+mn-lt"/>
          <a:ea typeface="+mn-ea"/>
          <a:cs typeface="+mn-cs"/>
        </a:defRPr>
      </a:lvl6pPr>
      <a:lvl7pPr marL="685800" algn="l" defTabSz="228600" rtl="0" eaLnBrk="1" latinLnBrk="0" hangingPunct="1">
        <a:defRPr sz="450" kern="1200">
          <a:solidFill>
            <a:schemeClr val="tx1"/>
          </a:solidFill>
          <a:latin typeface="+mn-lt"/>
          <a:ea typeface="+mn-ea"/>
          <a:cs typeface="+mn-cs"/>
        </a:defRPr>
      </a:lvl7pPr>
      <a:lvl8pPr marL="800100" algn="l" defTabSz="228600" rtl="0" eaLnBrk="1" latinLnBrk="0" hangingPunct="1">
        <a:defRPr sz="450" kern="1200">
          <a:solidFill>
            <a:schemeClr val="tx1"/>
          </a:solidFill>
          <a:latin typeface="+mn-lt"/>
          <a:ea typeface="+mn-ea"/>
          <a:cs typeface="+mn-cs"/>
        </a:defRPr>
      </a:lvl8pPr>
      <a:lvl9pPr marL="914400" algn="l" defTabSz="228600" rtl="0" eaLnBrk="1" latinLnBrk="0" hangingPunct="1">
        <a:defRPr sz="4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a:buClrTx/>
              <a:buFontTx/>
              <a:buNone/>
            </a:pPr>
            <a:fld id="{C55A3017-7CCE-4E21-B482-D48C40C2C131}" type="datetimeFigureOut">
              <a:rPr lang="en-US" kern="1200" smtClean="0">
                <a:solidFill>
                  <a:prstClr val="black">
                    <a:tint val="75000"/>
                  </a:prstClr>
                </a:solidFill>
                <a:latin typeface="Calibri" panose="020F0502020204030204"/>
                <a:ea typeface="+mn-ea"/>
                <a:cs typeface="+mn-cs"/>
              </a:rPr>
              <a:pPr>
                <a:buClrTx/>
                <a:buFontTx/>
                <a:buNone/>
              </a:pPr>
              <a:t>2/18/2020</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buClrTx/>
              <a:buFontTx/>
              <a:buNone/>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a:buClrTx/>
              <a:buFontTx/>
              <a:buNone/>
            </a:pPr>
            <a:fld id="{6A84F61B-5AA2-4D31-A375-CCC9D30F5015}" type="slidenum">
              <a:rPr lang="en-US" kern="1200" smtClean="0">
                <a:solidFill>
                  <a:prstClr val="black">
                    <a:tint val="75000"/>
                  </a:prstClr>
                </a:solidFill>
                <a:latin typeface="Calibri" panose="020F0502020204030204"/>
                <a:ea typeface="+mn-ea"/>
                <a:cs typeface="+mn-cs"/>
              </a:rPr>
              <a:pPr>
                <a:buClrTx/>
                <a:buFontTx/>
                <a:buNone/>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83266430"/>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a:buClrTx/>
              <a:buFontTx/>
              <a:buNone/>
            </a:pPr>
            <a:fld id="{C55A3017-7CCE-4E21-B482-D48C40C2C131}" type="datetimeFigureOut">
              <a:rPr lang="en-US" kern="1200" smtClean="0">
                <a:solidFill>
                  <a:prstClr val="black">
                    <a:tint val="75000"/>
                  </a:prstClr>
                </a:solidFill>
                <a:latin typeface="Calibri" panose="020F0502020204030204"/>
                <a:ea typeface="+mn-ea"/>
                <a:cs typeface="+mn-cs"/>
              </a:rPr>
              <a:pPr>
                <a:buClrTx/>
                <a:buFontTx/>
                <a:buNone/>
              </a:pPr>
              <a:t>2/18/2020</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buClrTx/>
              <a:buFontTx/>
              <a:buNone/>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a:buClrTx/>
              <a:buFontTx/>
              <a:buNone/>
            </a:pPr>
            <a:fld id="{6A84F61B-5AA2-4D31-A375-CCC9D30F5015}" type="slidenum">
              <a:rPr lang="en-US" kern="1200" smtClean="0">
                <a:solidFill>
                  <a:prstClr val="black">
                    <a:tint val="75000"/>
                  </a:prstClr>
                </a:solidFill>
                <a:latin typeface="Calibri" panose="020F0502020204030204"/>
                <a:ea typeface="+mn-ea"/>
                <a:cs typeface="+mn-cs"/>
              </a:rPr>
              <a:pPr>
                <a:buClrTx/>
                <a:buFontTx/>
                <a:buNone/>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033714891"/>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48.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8.xml"/><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8.png"/><Relationship Id="rId7"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8.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7.xml"/><Relationship Id="rId4" Type="http://schemas.openxmlformats.org/officeDocument/2006/relationships/hyperlink" Target="https://uj.ac.za.libguides.com/c.php?g=581225&amp;p=4012253"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67" name="Google Shape;567;p72"/>
          <p:cNvSpPr txBox="1">
            <a:spLocks noGrp="1"/>
          </p:cNvSpPr>
          <p:nvPr>
            <p:ph type="ctrTitle"/>
          </p:nvPr>
        </p:nvSpPr>
        <p:spPr>
          <a:xfrm>
            <a:off x="592058" y="515975"/>
            <a:ext cx="7999355" cy="2345636"/>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600" dirty="0"/>
              <a:t>SPETRA  UNDERGRADUATE RESEARCH JOURNAL</a:t>
            </a:r>
            <a:endParaRPr sz="3600" dirty="0"/>
          </a:p>
        </p:txBody>
      </p:sp>
      <p:sp>
        <p:nvSpPr>
          <p:cNvPr id="568" name="Google Shape;568;p72"/>
          <p:cNvSpPr txBox="1">
            <a:spLocks noGrp="1"/>
          </p:cNvSpPr>
          <p:nvPr>
            <p:ph type="subTitle" idx="1"/>
          </p:nvPr>
        </p:nvSpPr>
        <p:spPr>
          <a:xfrm>
            <a:off x="311700" y="3197111"/>
            <a:ext cx="8520600" cy="1039389"/>
          </a:xfrm>
          <a:prstGeom prst="rect">
            <a:avLst/>
          </a:prstGeom>
        </p:spPr>
        <p:txBody>
          <a:bodyPr spcFirstLastPara="1" wrap="square" lIns="91425" tIns="91425" rIns="91425" bIns="91425" anchor="t" anchorCtr="0">
            <a:noAutofit/>
          </a:bodyPr>
          <a:lstStyle/>
          <a:p>
            <a:pPr marL="0" lvl="0" indent="0"/>
            <a:r>
              <a:rPr lang="en" sz="2000" dirty="0"/>
              <a:t>Levent Atici</a:t>
            </a:r>
          </a:p>
          <a:p>
            <a:pPr marL="0" lvl="0" indent="0"/>
            <a:r>
              <a:rPr lang="en-US" sz="2000" dirty="0"/>
              <a:t>Professor</a:t>
            </a:r>
            <a:r>
              <a:rPr lang="en" sz="2000" dirty="0"/>
              <a:t> of Anthropology</a:t>
            </a:r>
          </a:p>
          <a:p>
            <a:pPr marL="0" lvl="0" indent="0" algn="ctr" rtl="0">
              <a:spcBef>
                <a:spcPts val="0"/>
              </a:spcBef>
              <a:spcAft>
                <a:spcPts val="0"/>
              </a:spcAft>
              <a:buNone/>
            </a:pPr>
            <a:r>
              <a:rPr lang="en" sz="2000" dirty="0"/>
              <a:t>Executive Director of Undergraduate Research</a:t>
            </a:r>
          </a:p>
        </p:txBody>
      </p:sp>
    </p:spTree>
    <p:extLst>
      <p:ext uri="{BB962C8B-B14F-4D97-AF65-F5344CB8AC3E}">
        <p14:creationId xmlns:p14="http://schemas.microsoft.com/office/powerpoint/2010/main" val="35726641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143010" y="4750738"/>
            <a:ext cx="6857977" cy="392666"/>
            <a:chOff x="13" y="6334316"/>
            <a:chExt cx="9143969" cy="523555"/>
          </a:xfrm>
        </p:grpSpPr>
        <p:sp>
          <p:nvSpPr>
            <p:cNvPr id="4" name="Google Shape;71;p12"/>
            <p:cNvSpPr/>
            <p:nvPr/>
          </p:nvSpPr>
          <p:spPr>
            <a:xfrm>
              <a:off x="2382" y="6400800"/>
              <a:ext cx="9141600" cy="457071"/>
            </a:xfrm>
            <a:prstGeom prst="rect">
              <a:avLst/>
            </a:prstGeom>
            <a:solidFill>
              <a:srgbClr val="CC0000"/>
            </a:solidFill>
            <a:ln>
              <a:noFill/>
            </a:ln>
          </p:spPr>
          <p:txBody>
            <a:bodyPr spcFirstLastPara="1" wrap="square" lIns="68569" tIns="68569" rIns="68569" bIns="68569" anchor="ctr" anchorCtr="0">
              <a:noAutofit/>
            </a:bodyPr>
            <a:lstStyle/>
            <a:p>
              <a:endParaRPr sz="1050">
                <a:latin typeface="Calibri" panose="020F0502020204030204"/>
                <a:ea typeface="+mn-ea"/>
              </a:endParaRPr>
            </a:p>
          </p:txBody>
        </p:sp>
        <p:sp>
          <p:nvSpPr>
            <p:cNvPr id="5" name="Google Shape;72;p12"/>
            <p:cNvSpPr/>
            <p:nvPr/>
          </p:nvSpPr>
          <p:spPr>
            <a:xfrm>
              <a:off x="13" y="6334316"/>
              <a:ext cx="9141619" cy="64008"/>
            </a:xfrm>
            <a:prstGeom prst="rect">
              <a:avLst/>
            </a:prstGeom>
            <a:solidFill>
              <a:srgbClr val="999999"/>
            </a:solidFill>
            <a:ln>
              <a:noFill/>
            </a:ln>
          </p:spPr>
          <p:txBody>
            <a:bodyPr spcFirstLastPara="1" wrap="square" lIns="68569" tIns="68569" rIns="68569" bIns="68569" anchor="ctr" anchorCtr="0">
              <a:noAutofit/>
            </a:bodyPr>
            <a:lstStyle/>
            <a:p>
              <a:endParaRPr sz="1050">
                <a:latin typeface="Calibri" panose="020F0502020204030204"/>
                <a:ea typeface="+mn-ea"/>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21279" y="6442486"/>
              <a:ext cx="3901442" cy="365760"/>
            </a:xfrm>
            <a:prstGeom prst="rect">
              <a:avLst/>
            </a:prstGeom>
          </p:spPr>
        </p:pic>
      </p:grpSp>
      <p:cxnSp>
        <p:nvCxnSpPr>
          <p:cNvPr id="9" name="Straight Connector 8"/>
          <p:cNvCxnSpPr/>
          <p:nvPr/>
        </p:nvCxnSpPr>
        <p:spPr>
          <a:xfrm flipV="1">
            <a:off x="1612557" y="556054"/>
            <a:ext cx="5918887" cy="18536"/>
          </a:xfrm>
          <a:prstGeom prst="line">
            <a:avLst/>
          </a:prstGeom>
        </p:spPr>
        <p:style>
          <a:lnRef idx="3">
            <a:schemeClr val="dk1"/>
          </a:lnRef>
          <a:fillRef idx="0">
            <a:schemeClr val="dk1"/>
          </a:fillRef>
          <a:effectRef idx="2">
            <a:schemeClr val="dk1"/>
          </a:effectRef>
          <a:fontRef idx="minor">
            <a:schemeClr val="tx1"/>
          </a:fontRef>
        </p:style>
      </p:cxnSp>
      <p:sp>
        <p:nvSpPr>
          <p:cNvPr id="10" name="Google Shape;170;p26"/>
          <p:cNvSpPr txBox="1">
            <a:spLocks/>
          </p:cNvSpPr>
          <p:nvPr/>
        </p:nvSpPr>
        <p:spPr>
          <a:xfrm>
            <a:off x="1327733" y="584755"/>
            <a:ext cx="6488534" cy="3727748"/>
          </a:xfrm>
          <a:prstGeom prst="rect">
            <a:avLst/>
          </a:prstGeom>
          <a:noFill/>
          <a:ln>
            <a:noFill/>
          </a:ln>
        </p:spPr>
        <p:txBody>
          <a:bodyPr spcFirstLastPara="1" vert="horz" wrap="square" lIns="0" tIns="34275" rIns="0" bIns="34275"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08883" lvl="2" algn="l">
              <a:lnSpc>
                <a:spcPct val="150000"/>
              </a:lnSpc>
              <a:spcBef>
                <a:spcPts val="338"/>
              </a:spcBef>
              <a:buClr>
                <a:srgbClr val="CC0000"/>
              </a:buClr>
              <a:buSzPts val="1800"/>
            </a:pPr>
            <a:r>
              <a:rPr lang="en-US" b="1" kern="0" dirty="0">
                <a:solidFill>
                  <a:prstClr val="black"/>
                </a:solidFill>
                <a:cs typeface="Calibri"/>
                <a:sym typeface="Calibri"/>
              </a:rPr>
              <a:t>Gather Relevant and Useful Information</a:t>
            </a:r>
          </a:p>
          <a:p>
            <a:pPr marL="208883" lvl="2" algn="l">
              <a:lnSpc>
                <a:spcPct val="150000"/>
              </a:lnSpc>
              <a:spcBef>
                <a:spcPts val="338"/>
              </a:spcBef>
              <a:buClr>
                <a:srgbClr val="CC0000"/>
              </a:buClr>
              <a:buSzPts val="1800"/>
            </a:pPr>
            <a:r>
              <a:rPr lang="en-US" sz="1500" kern="0" dirty="0">
                <a:solidFill>
                  <a:prstClr val="black"/>
                </a:solidFill>
                <a:cs typeface="Calibri"/>
                <a:sym typeface="Calibri"/>
              </a:rPr>
              <a:t>Understand “</a:t>
            </a:r>
            <a:r>
              <a:rPr lang="en-US" sz="1500" i="1" kern="0" dirty="0">
                <a:solidFill>
                  <a:prstClr val="black"/>
                </a:solidFill>
                <a:cs typeface="Calibri"/>
                <a:sym typeface="Calibri"/>
              </a:rPr>
              <a:t>grey literature</a:t>
            </a:r>
            <a:r>
              <a:rPr lang="en-US" sz="1500" kern="0" dirty="0">
                <a:solidFill>
                  <a:prstClr val="black"/>
                </a:solidFill>
                <a:cs typeface="Calibri"/>
                <a:sym typeface="Calibri"/>
              </a:rPr>
              <a:t>”</a:t>
            </a:r>
          </a:p>
          <a:p>
            <a:pPr marL="466058" lvl="2" indent="-257175" algn="l">
              <a:lnSpc>
                <a:spcPct val="150000"/>
              </a:lnSpc>
              <a:spcBef>
                <a:spcPts val="338"/>
              </a:spcBef>
              <a:buClr>
                <a:srgbClr val="CC0000"/>
              </a:buClr>
              <a:buSzPts val="1800"/>
              <a:buFont typeface="Arial" panose="020B0604020202020204" pitchFamily="34" charset="0"/>
              <a:buChar char="•"/>
            </a:pPr>
            <a:endParaRPr lang="en-US" sz="1500" kern="0" dirty="0">
              <a:solidFill>
                <a:prstClr val="black"/>
              </a:solidFill>
              <a:cs typeface="Calibri"/>
              <a:sym typeface="Calibri"/>
            </a:endParaRPr>
          </a:p>
          <a:p>
            <a:pPr marL="208883" lvl="2" algn="l">
              <a:lnSpc>
                <a:spcPct val="150000"/>
              </a:lnSpc>
              <a:spcBef>
                <a:spcPts val="338"/>
              </a:spcBef>
              <a:buClr>
                <a:srgbClr val="CC0000"/>
              </a:buClr>
            </a:pPr>
            <a:endParaRPr lang="en-US" sz="1500" dirty="0">
              <a:solidFill>
                <a:prstClr val="black"/>
              </a:solidFill>
              <a:ea typeface="Cambria"/>
              <a:cs typeface="Calibri" panose="020F0502020204030204" pitchFamily="34" charset="0"/>
              <a:sym typeface="Cambria"/>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7733" y="1993012"/>
            <a:ext cx="4455038" cy="2125980"/>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9287" y="2137379"/>
            <a:ext cx="2271713" cy="1914525"/>
          </a:xfrm>
          <a:prstGeom prst="rect">
            <a:avLst/>
          </a:prstGeom>
        </p:spPr>
      </p:pic>
      <p:sp>
        <p:nvSpPr>
          <p:cNvPr id="14" name="Google Shape;169;p26"/>
          <p:cNvSpPr txBox="1">
            <a:spLocks/>
          </p:cNvSpPr>
          <p:nvPr/>
        </p:nvSpPr>
        <p:spPr>
          <a:xfrm>
            <a:off x="1332456" y="63006"/>
            <a:ext cx="6479086" cy="510140"/>
          </a:xfrm>
          <a:prstGeom prst="rect">
            <a:avLst/>
          </a:prstGeom>
          <a:noFill/>
          <a:ln>
            <a:noFill/>
          </a:ln>
        </p:spPr>
        <p:txBody>
          <a:bodyPr spcFirstLastPara="1" wrap="square" lIns="68569" tIns="34275" rIns="68569" bIns="34275" anchor="ctr" anchorCtr="0">
            <a:noAutofit/>
          </a:bodyPr>
          <a:lstStyle>
            <a:defPPr marR="0" lvl="0" algn="l" rtl="0">
              <a:lnSpc>
                <a:spcPct val="100000"/>
              </a:lnSpc>
              <a:spcBef>
                <a:spcPts val="0"/>
              </a:spcBef>
              <a:spcAft>
                <a:spcPts val="0"/>
              </a:spcAft>
            </a:defPPr>
            <a:lvl1pPr marR="0" lvl="0" algn="l" rtl="0">
              <a:lnSpc>
                <a:spcPct val="85000"/>
              </a:lnSpc>
              <a:spcBef>
                <a:spcPts val="0"/>
              </a:spcBef>
              <a:spcAft>
                <a:spcPts val="0"/>
              </a:spcAft>
              <a:buClr>
                <a:srgbClr val="3F3F3F"/>
              </a:buClr>
              <a:buSzPts val="1800"/>
              <a:buFont typeface="Calibri"/>
              <a:buNone/>
              <a:defRPr sz="3600" b="0" i="0" u="none" strike="noStrike" cap="none">
                <a:solidFill>
                  <a:srgbClr val="3F3F3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Clr>
                <a:srgbClr val="2683C6"/>
              </a:buClr>
              <a:buSzPts val="3750"/>
            </a:pPr>
            <a:r>
              <a:rPr lang="en-US" sz="2813" b="1" dirty="0">
                <a:solidFill>
                  <a:srgbClr val="CC0000"/>
                </a:solidFill>
                <a:latin typeface="Calibri" panose="020F0502020204030204" pitchFamily="34" charset="0"/>
                <a:ea typeface="Century Gothic"/>
                <a:cs typeface="Calibri" panose="020F0502020204030204" pitchFamily="34" charset="0"/>
                <a:sym typeface="Century Gothic"/>
              </a:rPr>
              <a:t>RESEARCH CYCLE: UNDERSTAND SOURCES</a:t>
            </a:r>
            <a:endParaRPr lang="en-US" sz="750" b="1" dirty="0">
              <a:solidFill>
                <a:srgbClr val="CC0000"/>
              </a:solidFill>
              <a:latin typeface="Calibri" panose="020F0502020204030204" pitchFamily="34" charset="0"/>
              <a:ea typeface="Century Gothic"/>
              <a:cs typeface="Calibri" panose="020F0502020204030204" pitchFamily="34" charset="0"/>
              <a:sym typeface="Century Gothic"/>
            </a:endParaRPr>
          </a:p>
        </p:txBody>
      </p:sp>
    </p:spTree>
    <p:extLst>
      <p:ext uri="{BB962C8B-B14F-4D97-AF65-F5344CB8AC3E}">
        <p14:creationId xmlns:p14="http://schemas.microsoft.com/office/powerpoint/2010/main" val="22824047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58"/>
        <p:cNvGrpSpPr/>
        <p:nvPr/>
      </p:nvGrpSpPr>
      <p:grpSpPr>
        <a:xfrm>
          <a:off x="0" y="0"/>
          <a:ext cx="0" cy="0"/>
          <a:chOff x="0" y="0"/>
          <a:chExt cx="0" cy="0"/>
        </a:xfrm>
      </p:grpSpPr>
      <p:grpSp>
        <p:nvGrpSpPr>
          <p:cNvPr id="459" name="Google Shape;459;p16"/>
          <p:cNvGrpSpPr/>
          <p:nvPr/>
        </p:nvGrpSpPr>
        <p:grpSpPr>
          <a:xfrm>
            <a:off x="0" y="4644362"/>
            <a:ext cx="9144000" cy="499137"/>
            <a:chOff x="0" y="4644362"/>
            <a:chExt cx="9144000" cy="499137"/>
          </a:xfrm>
        </p:grpSpPr>
        <p:sp>
          <p:nvSpPr>
            <p:cNvPr id="460" name="Google Shape;460;p16"/>
            <p:cNvSpPr/>
            <p:nvPr/>
          </p:nvSpPr>
          <p:spPr>
            <a:xfrm>
              <a:off x="0" y="4644362"/>
              <a:ext cx="9144000" cy="499137"/>
            </a:xfrm>
            <a:prstGeom prst="rect">
              <a:avLst/>
            </a:pr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61" name="Google Shape;461;p16"/>
            <p:cNvPicPr preferRelativeResize="0"/>
            <p:nvPr/>
          </p:nvPicPr>
          <p:blipFill rotWithShape="1">
            <a:blip r:embed="rId3">
              <a:alphaModFix/>
            </a:blip>
            <a:srcRect/>
            <a:stretch/>
          </p:blipFill>
          <p:spPr>
            <a:xfrm>
              <a:off x="72471" y="4704123"/>
              <a:ext cx="3901442" cy="365760"/>
            </a:xfrm>
            <a:prstGeom prst="rect">
              <a:avLst/>
            </a:prstGeom>
            <a:noFill/>
            <a:ln>
              <a:noFill/>
            </a:ln>
          </p:spPr>
        </p:pic>
      </p:grpSp>
      <p:sp>
        <p:nvSpPr>
          <p:cNvPr id="479" name="Google Shape;479;p16"/>
          <p:cNvSpPr txBox="1"/>
          <p:nvPr/>
        </p:nvSpPr>
        <p:spPr>
          <a:xfrm>
            <a:off x="2498" y="0"/>
            <a:ext cx="8262364" cy="573088"/>
          </a:xfrm>
          <a:prstGeom prst="rect">
            <a:avLst/>
          </a:prstGeom>
          <a:noFill/>
          <a:ln>
            <a:noFill/>
          </a:ln>
          <a:effectLst>
            <a:outerShdw blurRad="42863" dist="28575" dir="5400000" algn="bl" rotWithShape="0">
              <a:srgbClr val="000000">
                <a:alpha val="29803"/>
              </a:srgbClr>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B10202"/>
              </a:buClr>
              <a:buSzPts val="2800"/>
              <a:buFont typeface="Roboto"/>
              <a:buNone/>
            </a:pPr>
            <a:r>
              <a:rPr lang="en-US" sz="2800" b="1" dirty="0">
                <a:solidFill>
                  <a:srgbClr val="B10202"/>
                </a:solidFill>
                <a:latin typeface="Roboto"/>
                <a:ea typeface="Roboto"/>
                <a:cs typeface="Roboto"/>
                <a:sym typeface="Roboto"/>
              </a:rPr>
              <a:t>SPECTRA: Journal Information</a:t>
            </a:r>
            <a:endParaRPr sz="2800" b="1" i="0" u="none" strike="noStrike" cap="none" dirty="0">
              <a:solidFill>
                <a:srgbClr val="B10202"/>
              </a:solidFill>
              <a:latin typeface="Roboto"/>
              <a:ea typeface="Roboto"/>
              <a:cs typeface="Roboto"/>
              <a:sym typeface="Roboto"/>
            </a:endParaRPr>
          </a:p>
        </p:txBody>
      </p:sp>
      <p:sp>
        <p:nvSpPr>
          <p:cNvPr id="6" name="TextBox 5">
            <a:extLst>
              <a:ext uri="{FF2B5EF4-FFF2-40B4-BE49-F238E27FC236}">
                <a16:creationId xmlns="" xmlns:a16="http://schemas.microsoft.com/office/drawing/2014/main" id="{00BAA6CC-ECF0-4BCA-92C9-0606A6DB1013}"/>
              </a:ext>
            </a:extLst>
          </p:cNvPr>
          <p:cNvSpPr txBox="1"/>
          <p:nvPr/>
        </p:nvSpPr>
        <p:spPr>
          <a:xfrm>
            <a:off x="472439" y="1245870"/>
            <a:ext cx="7842679" cy="3785652"/>
          </a:xfrm>
          <a:prstGeom prst="rect">
            <a:avLst/>
          </a:prstGeom>
          <a:noFill/>
        </p:spPr>
        <p:txBody>
          <a:bodyPr wrap="square" rtlCol="0">
            <a:spAutoFit/>
          </a:bodyPr>
          <a:lstStyle/>
          <a:p>
            <a:pPr marL="457200" indent="-457200">
              <a:buClr>
                <a:schemeClr val="tx1"/>
              </a:buClr>
              <a:buFont typeface="+mj-lt"/>
              <a:buAutoNum type="arabicPeriod"/>
            </a:pPr>
            <a:r>
              <a:rPr lang="en-US" sz="2400" dirty="0">
                <a:solidFill>
                  <a:schemeClr val="tx1"/>
                </a:solidFill>
                <a:latin typeface="Calibri" panose="020F0502020204030204" pitchFamily="34" charset="0"/>
                <a:cs typeface="Calibri" panose="020F0502020204030204" pitchFamily="34" charset="0"/>
              </a:rPr>
              <a:t>Bi-annual (semesterly)</a:t>
            </a:r>
          </a:p>
          <a:p>
            <a:pPr marL="457200" indent="-457200">
              <a:buClr>
                <a:schemeClr val="tx1"/>
              </a:buClr>
              <a:buFont typeface="+mj-lt"/>
              <a:buAutoNum type="arabicPeriod"/>
            </a:pPr>
            <a:r>
              <a:rPr lang="en-US" sz="2400" dirty="0" smtClean="0">
                <a:solidFill>
                  <a:schemeClr val="tx1"/>
                </a:solidFill>
                <a:latin typeface="Calibri" panose="020F0502020204030204" pitchFamily="34" charset="0"/>
                <a:cs typeface="Calibri" panose="020F0502020204030204" pitchFamily="34" charset="0"/>
              </a:rPr>
              <a:t>Double-blinded, peer-reviewed</a:t>
            </a:r>
            <a:endParaRPr lang="en-US" sz="2400" dirty="0">
              <a:solidFill>
                <a:schemeClr val="tx1"/>
              </a:solidFill>
              <a:latin typeface="Calibri" panose="020F0502020204030204" pitchFamily="34" charset="0"/>
              <a:cs typeface="Calibri" panose="020F0502020204030204" pitchFamily="34" charset="0"/>
            </a:endParaRPr>
          </a:p>
          <a:p>
            <a:pPr marL="457200" indent="-457200">
              <a:buClr>
                <a:schemeClr val="tx1"/>
              </a:buClr>
              <a:buFont typeface="+mj-lt"/>
              <a:buAutoNum type="arabicPeriod"/>
            </a:pPr>
            <a:r>
              <a:rPr lang="en-US" sz="2400" dirty="0">
                <a:solidFill>
                  <a:schemeClr val="tx1"/>
                </a:solidFill>
                <a:latin typeface="Calibri" panose="020F0502020204030204" pitchFamily="34" charset="0"/>
                <a:cs typeface="Calibri" panose="020F0502020204030204" pitchFamily="34" charset="0"/>
              </a:rPr>
              <a:t>Multidisciplinary</a:t>
            </a:r>
          </a:p>
          <a:p>
            <a:pPr marL="457200" indent="-457200">
              <a:buClr>
                <a:schemeClr val="tx1"/>
              </a:buClr>
              <a:buFont typeface="+mj-lt"/>
              <a:buAutoNum type="arabicPeriod"/>
            </a:pPr>
            <a:r>
              <a:rPr lang="en-US" sz="2400" dirty="0">
                <a:solidFill>
                  <a:schemeClr val="tx1"/>
                </a:solidFill>
                <a:latin typeface="Calibri" panose="020F0502020204030204" pitchFamily="34" charset="0"/>
                <a:cs typeface="Calibri" panose="020F0502020204030204" pitchFamily="34" charset="0"/>
              </a:rPr>
              <a:t>Open-access </a:t>
            </a:r>
          </a:p>
          <a:p>
            <a:pPr marL="457200" indent="-457200">
              <a:buClr>
                <a:schemeClr val="tx1"/>
              </a:buClr>
              <a:buFont typeface="+mj-lt"/>
              <a:buAutoNum type="arabicPeriod"/>
            </a:pPr>
            <a:r>
              <a:rPr lang="en-US" sz="2400" dirty="0" smtClean="0">
                <a:solidFill>
                  <a:schemeClr val="tx1"/>
                </a:solidFill>
                <a:latin typeface="Calibri" panose="020F0502020204030204" pitchFamily="34" charset="0"/>
                <a:cs typeface="Calibri" panose="020F0502020204030204" pitchFamily="34" charset="0"/>
              </a:rPr>
              <a:t>Primarily dedicated </a:t>
            </a:r>
            <a:r>
              <a:rPr lang="en-US" sz="2400" dirty="0">
                <a:solidFill>
                  <a:schemeClr val="tx1"/>
                </a:solidFill>
                <a:latin typeface="Calibri" panose="020F0502020204030204" pitchFamily="34" charset="0"/>
                <a:cs typeface="Calibri" panose="020F0502020204030204" pitchFamily="34" charset="0"/>
              </a:rPr>
              <a:t>to the publication of undergraduate student research at the University of Nevada, Las </a:t>
            </a:r>
            <a:r>
              <a:rPr lang="en-US" sz="2400" dirty="0" smtClean="0">
                <a:solidFill>
                  <a:schemeClr val="tx1"/>
                </a:solidFill>
                <a:latin typeface="Calibri" panose="020F0502020204030204" pitchFamily="34" charset="0"/>
                <a:cs typeface="Calibri" panose="020F0502020204030204" pitchFamily="34" charset="0"/>
              </a:rPr>
              <a:t>Vegas</a:t>
            </a:r>
          </a:p>
          <a:p>
            <a:pPr marL="457200" indent="-457200">
              <a:buClr>
                <a:schemeClr val="tx1"/>
              </a:buClr>
              <a:buFont typeface="+mj-lt"/>
              <a:buAutoNum type="arabicPeriod"/>
            </a:pPr>
            <a:r>
              <a:rPr lang="en-US" sz="2400" dirty="0" smtClean="0">
                <a:solidFill>
                  <a:schemeClr val="tx1"/>
                </a:solidFill>
                <a:latin typeface="Calibri" panose="020F0502020204030204" pitchFamily="34" charset="0"/>
                <a:cs typeface="Calibri" panose="020F0502020204030204" pitchFamily="34" charset="0"/>
              </a:rPr>
              <a:t>If and when possible, well-qualified student research from other Nevada institutions will also be published</a:t>
            </a:r>
          </a:p>
          <a:p>
            <a:pPr marL="457200" lvl="3" indent="-457200">
              <a:buClr>
                <a:schemeClr val="tx1"/>
              </a:buClr>
              <a:buFont typeface="+mj-lt"/>
              <a:buAutoNum type="arabicPeriod"/>
            </a:pPr>
            <a:endParaRPr lang="en-US" sz="2400" dirty="0">
              <a:solidFill>
                <a:schemeClr val="tx1"/>
              </a:solidFill>
              <a:latin typeface="Calibri" panose="020F0502020204030204" pitchFamily="34" charset="0"/>
              <a:cs typeface="Calibri" panose="020F0502020204030204" pitchFamily="34" charset="0"/>
            </a:endParaRPr>
          </a:p>
          <a:p>
            <a:pPr marL="457200" indent="-457200">
              <a:buFont typeface="+mj-lt"/>
              <a:buAutoNum type="arabicPeriod"/>
            </a:pPr>
            <a:endParaRPr lang="en-US" sz="24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993900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58"/>
        <p:cNvGrpSpPr/>
        <p:nvPr/>
      </p:nvGrpSpPr>
      <p:grpSpPr>
        <a:xfrm>
          <a:off x="0" y="0"/>
          <a:ext cx="0" cy="0"/>
          <a:chOff x="0" y="0"/>
          <a:chExt cx="0" cy="0"/>
        </a:xfrm>
      </p:grpSpPr>
      <p:grpSp>
        <p:nvGrpSpPr>
          <p:cNvPr id="459" name="Google Shape;459;p16"/>
          <p:cNvGrpSpPr/>
          <p:nvPr/>
        </p:nvGrpSpPr>
        <p:grpSpPr>
          <a:xfrm>
            <a:off x="0" y="4644362"/>
            <a:ext cx="9144000" cy="499137"/>
            <a:chOff x="0" y="4644362"/>
            <a:chExt cx="9144000" cy="499137"/>
          </a:xfrm>
        </p:grpSpPr>
        <p:sp>
          <p:nvSpPr>
            <p:cNvPr id="460" name="Google Shape;460;p16"/>
            <p:cNvSpPr/>
            <p:nvPr/>
          </p:nvSpPr>
          <p:spPr>
            <a:xfrm>
              <a:off x="0" y="4644362"/>
              <a:ext cx="9144000" cy="499137"/>
            </a:xfrm>
            <a:prstGeom prst="rect">
              <a:avLst/>
            </a:pr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61" name="Google Shape;461;p16"/>
            <p:cNvPicPr preferRelativeResize="0"/>
            <p:nvPr/>
          </p:nvPicPr>
          <p:blipFill rotWithShape="1">
            <a:blip r:embed="rId3">
              <a:alphaModFix/>
            </a:blip>
            <a:srcRect/>
            <a:stretch/>
          </p:blipFill>
          <p:spPr>
            <a:xfrm>
              <a:off x="72471" y="4704123"/>
              <a:ext cx="3901442" cy="365760"/>
            </a:xfrm>
            <a:prstGeom prst="rect">
              <a:avLst/>
            </a:prstGeom>
            <a:noFill/>
            <a:ln>
              <a:noFill/>
            </a:ln>
          </p:spPr>
        </p:pic>
      </p:grpSp>
      <p:sp>
        <p:nvSpPr>
          <p:cNvPr id="479" name="Google Shape;479;p16"/>
          <p:cNvSpPr txBox="1"/>
          <p:nvPr/>
        </p:nvSpPr>
        <p:spPr>
          <a:xfrm>
            <a:off x="2498" y="0"/>
            <a:ext cx="8262364" cy="573088"/>
          </a:xfrm>
          <a:prstGeom prst="rect">
            <a:avLst/>
          </a:prstGeom>
          <a:noFill/>
          <a:ln>
            <a:noFill/>
          </a:ln>
          <a:effectLst>
            <a:outerShdw blurRad="42863" dist="28575" dir="5400000" algn="bl" rotWithShape="0">
              <a:srgbClr val="000000">
                <a:alpha val="29803"/>
              </a:srgbClr>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B10202"/>
              </a:buClr>
              <a:buSzPts val="2800"/>
              <a:buFont typeface="Roboto"/>
              <a:buNone/>
            </a:pPr>
            <a:r>
              <a:rPr lang="en-US" sz="2800" b="1" dirty="0">
                <a:solidFill>
                  <a:srgbClr val="B10202"/>
                </a:solidFill>
                <a:latin typeface="Roboto"/>
                <a:ea typeface="Roboto"/>
                <a:cs typeface="Roboto"/>
                <a:sym typeface="Roboto"/>
              </a:rPr>
              <a:t>SPECTRA: Staff Editors</a:t>
            </a:r>
            <a:endParaRPr sz="2800" b="1" i="0" u="none" strike="noStrike" cap="none" dirty="0">
              <a:solidFill>
                <a:srgbClr val="B10202"/>
              </a:solidFill>
              <a:latin typeface="Roboto"/>
              <a:ea typeface="Roboto"/>
              <a:cs typeface="Roboto"/>
              <a:sym typeface="Roboto"/>
            </a:endParaRPr>
          </a:p>
        </p:txBody>
      </p:sp>
      <p:sp>
        <p:nvSpPr>
          <p:cNvPr id="2" name="TextBox 1">
            <a:extLst>
              <a:ext uri="{FF2B5EF4-FFF2-40B4-BE49-F238E27FC236}">
                <a16:creationId xmlns="" xmlns:a16="http://schemas.microsoft.com/office/drawing/2014/main" id="{94576D65-5EDE-4BF1-9301-BCE56649C7EF}"/>
              </a:ext>
            </a:extLst>
          </p:cNvPr>
          <p:cNvSpPr txBox="1"/>
          <p:nvPr/>
        </p:nvSpPr>
        <p:spPr>
          <a:xfrm>
            <a:off x="312420" y="952500"/>
            <a:ext cx="8442960" cy="3170099"/>
          </a:xfrm>
          <a:prstGeom prst="rect">
            <a:avLst/>
          </a:prstGeom>
          <a:noFill/>
        </p:spPr>
        <p:txBody>
          <a:bodyPr wrap="square" rtlCol="0">
            <a:spAutoFit/>
          </a:bodyPr>
          <a:lstStyle/>
          <a:p>
            <a:pPr marL="342900" indent="-342900">
              <a:buFont typeface="+mj-lt"/>
              <a:buAutoNum type="arabicPeriod"/>
            </a:pPr>
            <a:endParaRPr lang="en-US" sz="2000" dirty="0">
              <a:solidFill>
                <a:schemeClr val="tx1"/>
              </a:solidFill>
              <a:latin typeface="Calibri" panose="020F0502020204030204" pitchFamily="34" charset="0"/>
              <a:cs typeface="Calibri" panose="020F0502020204030204" pitchFamily="34" charset="0"/>
            </a:endParaRPr>
          </a:p>
          <a:p>
            <a:pPr marL="342900" indent="-342900">
              <a:buFont typeface="+mj-lt"/>
              <a:buAutoNum type="arabicPeriod"/>
            </a:pPr>
            <a:r>
              <a:rPr lang="en-US" sz="2000" dirty="0">
                <a:solidFill>
                  <a:schemeClr val="tx1"/>
                </a:solidFill>
                <a:latin typeface="Calibri" panose="020F0502020204030204" pitchFamily="34" charset="0"/>
                <a:cs typeface="Calibri" panose="020F0502020204030204" pitchFamily="34" charset="0"/>
              </a:rPr>
              <a:t>Levent Atici, Ph.D., OUR			Editor-in-Chief</a:t>
            </a:r>
          </a:p>
          <a:p>
            <a:pPr marL="342900" indent="-342900">
              <a:buFont typeface="+mj-lt"/>
              <a:buAutoNum type="arabicPeriod"/>
            </a:pPr>
            <a:r>
              <a:rPr lang="en-US" sz="2000" dirty="0">
                <a:solidFill>
                  <a:schemeClr val="tx1"/>
                </a:solidFill>
                <a:latin typeface="Calibri" panose="020F0502020204030204" pitchFamily="34" charset="0"/>
                <a:cs typeface="Calibri" panose="020F0502020204030204" pitchFamily="34" charset="0"/>
              </a:rPr>
              <a:t>Rafael </a:t>
            </a:r>
            <a:r>
              <a:rPr lang="en-US" sz="2000" dirty="0" err="1">
                <a:solidFill>
                  <a:schemeClr val="tx1"/>
                </a:solidFill>
                <a:latin typeface="Calibri" panose="020F0502020204030204" pitchFamily="34" charset="0"/>
                <a:cs typeface="Calibri" panose="020F0502020204030204" pitchFamily="34" charset="0"/>
              </a:rPr>
              <a:t>Oganesyan</a:t>
            </a:r>
            <a:r>
              <a:rPr lang="en-US" sz="2000" dirty="0">
                <a:solidFill>
                  <a:schemeClr val="tx1"/>
                </a:solidFill>
                <a:latin typeface="Calibri" panose="020F0502020204030204" pitchFamily="34" charset="0"/>
                <a:cs typeface="Calibri" panose="020F0502020204030204" pitchFamily="34" charset="0"/>
              </a:rPr>
              <a:t>, Ph.D., OUR			Senior Managing Editor</a:t>
            </a:r>
          </a:p>
          <a:p>
            <a:pPr marL="342900" indent="-342900">
              <a:buFont typeface="+mj-lt"/>
              <a:buAutoNum type="arabicPeriod"/>
            </a:pPr>
            <a:r>
              <a:rPr lang="en-US" sz="2000" dirty="0">
                <a:solidFill>
                  <a:schemeClr val="tx1"/>
                </a:solidFill>
                <a:latin typeface="Calibri" panose="020F0502020204030204" pitchFamily="34" charset="0"/>
                <a:cs typeface="Calibri" panose="020F0502020204030204" pitchFamily="34" charset="0"/>
              </a:rPr>
              <a:t>Kira Tran, OUR				Managing Editor</a:t>
            </a:r>
          </a:p>
          <a:p>
            <a:pPr marL="342900" indent="-342900">
              <a:buFont typeface="+mj-lt"/>
              <a:buAutoNum type="arabicPeriod"/>
            </a:pPr>
            <a:r>
              <a:rPr lang="en-US" sz="2000" dirty="0">
                <a:solidFill>
                  <a:schemeClr val="tx1"/>
                </a:solidFill>
                <a:latin typeface="Calibri" panose="020F0502020204030204" pitchFamily="34" charset="0"/>
                <a:cs typeface="Calibri" panose="020F0502020204030204" pitchFamily="34" charset="0"/>
              </a:rPr>
              <a:t>Aaron Cheng, Undergraduate Researcher	Senior Editor</a:t>
            </a:r>
          </a:p>
          <a:p>
            <a:pPr marL="342900" indent="-342900">
              <a:buFont typeface="+mj-lt"/>
              <a:buAutoNum type="arabicPeriod"/>
            </a:pPr>
            <a:r>
              <a:rPr lang="en-US" sz="2000" dirty="0">
                <a:solidFill>
                  <a:schemeClr val="tx1"/>
                </a:solidFill>
                <a:latin typeface="Calibri" panose="020F0502020204030204" pitchFamily="34" charset="0"/>
                <a:cs typeface="Calibri" panose="020F0502020204030204" pitchFamily="34" charset="0"/>
              </a:rPr>
              <a:t>Emily Carter, Undergraduate Researcher 	Senior Editor</a:t>
            </a:r>
          </a:p>
          <a:p>
            <a:pPr marL="342900" indent="-342900">
              <a:buFont typeface="+mj-lt"/>
              <a:buAutoNum type="arabicPeriod"/>
            </a:pPr>
            <a:r>
              <a:rPr lang="en-US" sz="2000" dirty="0">
                <a:solidFill>
                  <a:schemeClr val="tx1"/>
                </a:solidFill>
                <a:latin typeface="Calibri" panose="020F0502020204030204" pitchFamily="34" charset="0"/>
                <a:cs typeface="Calibri" panose="020F0502020204030204" pitchFamily="34" charset="0"/>
              </a:rPr>
              <a:t>Ava Plat, Undergraduate Researcher 		Senior Editor</a:t>
            </a:r>
          </a:p>
          <a:p>
            <a:pPr marL="342900" indent="-342900">
              <a:buFont typeface="+mj-lt"/>
              <a:buAutoNum type="arabicPeriod"/>
            </a:pPr>
            <a:r>
              <a:rPr lang="en-US" sz="2000" dirty="0">
                <a:solidFill>
                  <a:schemeClr val="tx1"/>
                </a:solidFill>
                <a:latin typeface="Calibri" panose="020F0502020204030204" pitchFamily="34" charset="0"/>
                <a:cs typeface="Calibri" panose="020F0502020204030204" pitchFamily="34" charset="0"/>
              </a:rPr>
              <a:t>Xavier </a:t>
            </a:r>
            <a:r>
              <a:rPr lang="en-US" sz="2000" dirty="0" err="1">
                <a:solidFill>
                  <a:schemeClr val="tx1"/>
                </a:solidFill>
                <a:latin typeface="Calibri" panose="020F0502020204030204" pitchFamily="34" charset="0"/>
                <a:cs typeface="Calibri" panose="020F0502020204030204" pitchFamily="34" charset="0"/>
              </a:rPr>
              <a:t>Lawruk</a:t>
            </a:r>
            <a:r>
              <a:rPr lang="en-US" sz="2000" dirty="0">
                <a:solidFill>
                  <a:schemeClr val="tx1"/>
                </a:solidFill>
                <a:latin typeface="Calibri" panose="020F0502020204030204" pitchFamily="34" charset="0"/>
                <a:cs typeface="Calibri" panose="020F0502020204030204" pitchFamily="34" charset="0"/>
              </a:rPr>
              <a:t>, Undergraduate Researcher 	Associate Editor</a:t>
            </a:r>
          </a:p>
          <a:p>
            <a:pPr marL="342900" indent="-342900">
              <a:buFont typeface="+mj-lt"/>
              <a:buAutoNum type="arabicPeriod"/>
            </a:pPr>
            <a:r>
              <a:rPr lang="en-US" sz="2000" dirty="0">
                <a:solidFill>
                  <a:schemeClr val="tx1"/>
                </a:solidFill>
                <a:latin typeface="Calibri" panose="020F0502020204030204" pitchFamily="34" charset="0"/>
                <a:cs typeface="Calibri" panose="020F0502020204030204" pitchFamily="34" charset="0"/>
              </a:rPr>
              <a:t>Undergraduate Researcher 			Associate Editor</a:t>
            </a:r>
          </a:p>
          <a:p>
            <a:pPr marL="342900" indent="-342900">
              <a:buFont typeface="+mj-lt"/>
              <a:buAutoNum type="arabicPeriod"/>
            </a:pPr>
            <a:r>
              <a:rPr lang="en-US" sz="2000" dirty="0">
                <a:solidFill>
                  <a:schemeClr val="tx1"/>
                </a:solidFill>
                <a:latin typeface="Calibri" panose="020F0502020204030204" pitchFamily="34" charset="0"/>
                <a:cs typeface="Calibri" panose="020F0502020204030204" pitchFamily="34" charset="0"/>
              </a:rPr>
              <a:t>Undergraduate Researcher 			Associate Editor</a:t>
            </a:r>
          </a:p>
        </p:txBody>
      </p:sp>
    </p:spTree>
    <p:extLst>
      <p:ext uri="{BB962C8B-B14F-4D97-AF65-F5344CB8AC3E}">
        <p14:creationId xmlns:p14="http://schemas.microsoft.com/office/powerpoint/2010/main" val="3003480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58"/>
        <p:cNvGrpSpPr/>
        <p:nvPr/>
      </p:nvGrpSpPr>
      <p:grpSpPr>
        <a:xfrm>
          <a:off x="0" y="0"/>
          <a:ext cx="0" cy="0"/>
          <a:chOff x="0" y="0"/>
          <a:chExt cx="0" cy="0"/>
        </a:xfrm>
      </p:grpSpPr>
      <p:grpSp>
        <p:nvGrpSpPr>
          <p:cNvPr id="459" name="Google Shape;459;p16"/>
          <p:cNvGrpSpPr/>
          <p:nvPr/>
        </p:nvGrpSpPr>
        <p:grpSpPr>
          <a:xfrm>
            <a:off x="0" y="4644362"/>
            <a:ext cx="9144000" cy="499137"/>
            <a:chOff x="0" y="4644362"/>
            <a:chExt cx="9144000" cy="499137"/>
          </a:xfrm>
        </p:grpSpPr>
        <p:sp>
          <p:nvSpPr>
            <p:cNvPr id="460" name="Google Shape;460;p16"/>
            <p:cNvSpPr/>
            <p:nvPr/>
          </p:nvSpPr>
          <p:spPr>
            <a:xfrm>
              <a:off x="0" y="4644362"/>
              <a:ext cx="9144000" cy="499137"/>
            </a:xfrm>
            <a:prstGeom prst="rect">
              <a:avLst/>
            </a:pr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61" name="Google Shape;461;p16"/>
            <p:cNvPicPr preferRelativeResize="0"/>
            <p:nvPr/>
          </p:nvPicPr>
          <p:blipFill rotWithShape="1">
            <a:blip r:embed="rId3">
              <a:alphaModFix/>
            </a:blip>
            <a:srcRect/>
            <a:stretch/>
          </p:blipFill>
          <p:spPr>
            <a:xfrm>
              <a:off x="72471" y="4704123"/>
              <a:ext cx="3901442" cy="365760"/>
            </a:xfrm>
            <a:prstGeom prst="rect">
              <a:avLst/>
            </a:prstGeom>
            <a:noFill/>
            <a:ln>
              <a:noFill/>
            </a:ln>
          </p:spPr>
        </p:pic>
      </p:grpSp>
      <p:sp>
        <p:nvSpPr>
          <p:cNvPr id="479" name="Google Shape;479;p16"/>
          <p:cNvSpPr txBox="1"/>
          <p:nvPr/>
        </p:nvSpPr>
        <p:spPr>
          <a:xfrm>
            <a:off x="2498" y="0"/>
            <a:ext cx="8262364" cy="573088"/>
          </a:xfrm>
          <a:prstGeom prst="rect">
            <a:avLst/>
          </a:prstGeom>
          <a:noFill/>
          <a:ln>
            <a:noFill/>
          </a:ln>
          <a:effectLst>
            <a:outerShdw blurRad="42863" dist="28575" dir="5400000" algn="bl" rotWithShape="0">
              <a:srgbClr val="000000">
                <a:alpha val="29803"/>
              </a:srgbClr>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B10202"/>
              </a:buClr>
              <a:buSzPts val="2800"/>
              <a:buFont typeface="Roboto"/>
              <a:buNone/>
            </a:pPr>
            <a:r>
              <a:rPr lang="en-US" sz="2800" b="1" dirty="0">
                <a:solidFill>
                  <a:srgbClr val="B10202"/>
                </a:solidFill>
                <a:latin typeface="Roboto"/>
                <a:ea typeface="Roboto"/>
                <a:cs typeface="Roboto"/>
                <a:sym typeface="Roboto"/>
              </a:rPr>
              <a:t>SPECTRA: Staff Editors</a:t>
            </a:r>
            <a:endParaRPr sz="2800" b="1" i="0" u="none" strike="noStrike" cap="none" dirty="0">
              <a:solidFill>
                <a:srgbClr val="B10202"/>
              </a:solidFill>
              <a:latin typeface="Roboto"/>
              <a:ea typeface="Roboto"/>
              <a:cs typeface="Roboto"/>
              <a:sym typeface="Roboto"/>
            </a:endParaRPr>
          </a:p>
        </p:txBody>
      </p:sp>
      <p:sp>
        <p:nvSpPr>
          <p:cNvPr id="2" name="TextBox 1">
            <a:extLst>
              <a:ext uri="{FF2B5EF4-FFF2-40B4-BE49-F238E27FC236}">
                <a16:creationId xmlns="" xmlns:a16="http://schemas.microsoft.com/office/drawing/2014/main" id="{94576D65-5EDE-4BF1-9301-BCE56649C7EF}"/>
              </a:ext>
            </a:extLst>
          </p:cNvPr>
          <p:cNvSpPr txBox="1"/>
          <p:nvPr/>
        </p:nvSpPr>
        <p:spPr>
          <a:xfrm>
            <a:off x="151303" y="906454"/>
            <a:ext cx="8847971" cy="3231654"/>
          </a:xfrm>
          <a:prstGeom prst="rect">
            <a:avLst/>
          </a:prstGeom>
          <a:noFill/>
        </p:spPr>
        <p:txBody>
          <a:bodyPr wrap="square" rtlCol="0">
            <a:spAutoFit/>
          </a:bodyPr>
          <a:lstStyle/>
          <a:p>
            <a:r>
              <a:rPr lang="en-US" sz="1200" dirty="0" smtClean="0">
                <a:solidFill>
                  <a:schemeClr val="tx1"/>
                </a:solidFill>
                <a:latin typeface="Calibri" panose="020F0502020204030204" pitchFamily="34" charset="0"/>
                <a:cs typeface="Calibri" panose="020F0502020204030204" pitchFamily="34" charset="0"/>
              </a:rPr>
              <a:t>Student Editor Position:</a:t>
            </a:r>
          </a:p>
          <a:p>
            <a:r>
              <a:rPr lang="en-US" sz="1200" dirty="0" smtClean="0">
                <a:latin typeface="Calibri" panose="020F0502020204030204" pitchFamily="34" charset="0"/>
                <a:cs typeface="Calibri" panose="020F0502020204030204" pitchFamily="34" charset="0"/>
              </a:rPr>
              <a:t>We </a:t>
            </a:r>
            <a:r>
              <a:rPr lang="en-US" sz="1200" dirty="0">
                <a:latin typeface="Calibri" panose="020F0502020204030204" pitchFamily="34" charset="0"/>
                <a:cs typeface="Calibri" panose="020F0502020204030204" pitchFamily="34" charset="0"/>
              </a:rPr>
              <a:t>are seeking </a:t>
            </a:r>
            <a:r>
              <a:rPr lang="en-US" sz="1200" dirty="0" smtClean="0">
                <a:latin typeface="Calibri" panose="020F0502020204030204" pitchFamily="34" charset="0"/>
                <a:cs typeface="Calibri" panose="020F0502020204030204" pitchFamily="34" charset="0"/>
              </a:rPr>
              <a:t>highly </a:t>
            </a:r>
            <a:r>
              <a:rPr lang="en-US" sz="1200" dirty="0">
                <a:latin typeface="Calibri" panose="020F0502020204030204" pitchFamily="34" charset="0"/>
                <a:cs typeface="Calibri" panose="020F0502020204030204" pitchFamily="34" charset="0"/>
              </a:rPr>
              <a:t>motivated </a:t>
            </a:r>
            <a:r>
              <a:rPr lang="en-US" sz="1200" dirty="0" smtClean="0">
                <a:latin typeface="Calibri" panose="020F0502020204030204" pitchFamily="34" charset="0"/>
                <a:cs typeface="Calibri" panose="020F0502020204030204" pitchFamily="34" charset="0"/>
              </a:rPr>
              <a:t>students </a:t>
            </a:r>
            <a:r>
              <a:rPr lang="en-US" sz="1200" dirty="0">
                <a:latin typeface="Calibri" panose="020F0502020204030204" pitchFamily="34" charset="0"/>
                <a:cs typeface="Calibri" panose="020F0502020204030204" pitchFamily="34" charset="0"/>
              </a:rPr>
              <a:t>to </a:t>
            </a:r>
            <a:r>
              <a:rPr lang="en-US" sz="1200" dirty="0" smtClean="0">
                <a:latin typeface="Calibri" panose="020F0502020204030204" pitchFamily="34" charset="0"/>
                <a:cs typeface="Calibri" panose="020F0502020204030204" pitchFamily="34" charset="0"/>
              </a:rPr>
              <a:t>serve in a student </a:t>
            </a:r>
            <a:r>
              <a:rPr lang="en-US" sz="1200" dirty="0">
                <a:latin typeface="Calibri" panose="020F0502020204030204" pitchFamily="34" charset="0"/>
                <a:cs typeface="Calibri" panose="020F0502020204030204" pitchFamily="34" charset="0"/>
              </a:rPr>
              <a:t>editor </a:t>
            </a:r>
            <a:r>
              <a:rPr lang="en-US" sz="1200" dirty="0" smtClean="0">
                <a:latin typeface="Calibri" panose="020F0502020204030204" pitchFamily="34" charset="0"/>
                <a:cs typeface="Calibri" panose="020F0502020204030204" pitchFamily="34" charset="0"/>
              </a:rPr>
              <a:t>role for </a:t>
            </a:r>
            <a:r>
              <a:rPr lang="en-US" sz="1200" dirty="0">
                <a:latin typeface="Calibri" panose="020F0502020204030204" pitchFamily="34" charset="0"/>
                <a:cs typeface="Calibri" panose="020F0502020204030204" pitchFamily="34" charset="0"/>
              </a:rPr>
              <a:t>the journal.</a:t>
            </a:r>
          </a:p>
          <a:p>
            <a:endParaRPr lang="en-US" sz="1200" dirty="0" smtClean="0">
              <a:latin typeface="Calibri" panose="020F0502020204030204" pitchFamily="34" charset="0"/>
              <a:cs typeface="Calibri" panose="020F0502020204030204" pitchFamily="34" charset="0"/>
            </a:endParaRPr>
          </a:p>
          <a:p>
            <a:r>
              <a:rPr lang="en-US" sz="1200" dirty="0" smtClean="0">
                <a:latin typeface="Calibri" panose="020F0502020204030204" pitchFamily="34" charset="0"/>
                <a:cs typeface="Calibri" panose="020F0502020204030204" pitchFamily="34" charset="0"/>
              </a:rPr>
              <a:t>The </a:t>
            </a:r>
            <a:r>
              <a:rPr lang="en-US" sz="1200" dirty="0">
                <a:latin typeface="Calibri" panose="020F0502020204030204" pitchFamily="34" charset="0"/>
                <a:cs typeface="Calibri" panose="020F0502020204030204" pitchFamily="34" charset="0"/>
              </a:rPr>
              <a:t>successful candidate will be expected to </a:t>
            </a:r>
            <a:r>
              <a:rPr lang="en-US" sz="1200" dirty="0" smtClean="0">
                <a:latin typeface="Calibri" panose="020F0502020204030204" pitchFamily="34" charset="0"/>
                <a:cs typeface="Calibri" panose="020F0502020204030204" pitchFamily="34" charset="0"/>
              </a:rPr>
              <a:t>manage:</a:t>
            </a:r>
          </a:p>
          <a:p>
            <a:pPr marL="228600" indent="-228600">
              <a:buAutoNum type="arabicParenR"/>
            </a:pPr>
            <a:r>
              <a:rPr lang="en-US" sz="1200" dirty="0" smtClean="0">
                <a:latin typeface="Calibri" panose="020F0502020204030204" pitchFamily="34" charset="0"/>
                <a:cs typeface="Calibri" panose="020F0502020204030204" pitchFamily="34" charset="0"/>
              </a:rPr>
              <a:t>E-mail communications </a:t>
            </a:r>
          </a:p>
          <a:p>
            <a:pPr marL="228600" indent="-228600">
              <a:buAutoNum type="arabicParenR"/>
            </a:pPr>
            <a:r>
              <a:rPr lang="en-US" sz="1200" dirty="0" smtClean="0">
                <a:latin typeface="Calibri" panose="020F0502020204030204" pitchFamily="34" charset="0"/>
                <a:cs typeface="Calibri" panose="020F0502020204030204" pitchFamily="34" charset="0"/>
              </a:rPr>
              <a:t>Solicit </a:t>
            </a:r>
            <a:r>
              <a:rPr lang="en-US" sz="1200" dirty="0">
                <a:latin typeface="Calibri" panose="020F0502020204030204" pitchFamily="34" charset="0"/>
                <a:cs typeface="Calibri" panose="020F0502020204030204" pitchFamily="34" charset="0"/>
              </a:rPr>
              <a:t>student </a:t>
            </a:r>
            <a:r>
              <a:rPr lang="en-US" sz="1200" dirty="0" smtClean="0">
                <a:latin typeface="Calibri" panose="020F0502020204030204" pitchFamily="34" charset="0"/>
                <a:cs typeface="Calibri" panose="020F0502020204030204" pitchFamily="34" charset="0"/>
              </a:rPr>
              <a:t>and faculty reviewers</a:t>
            </a:r>
          </a:p>
          <a:p>
            <a:pPr marL="228600" indent="-228600">
              <a:buAutoNum type="arabicParenR"/>
            </a:pPr>
            <a:r>
              <a:rPr lang="en-US" sz="1200" dirty="0" smtClean="0">
                <a:latin typeface="Calibri" panose="020F0502020204030204" pitchFamily="34" charset="0"/>
                <a:cs typeface="Calibri" panose="020F0502020204030204" pitchFamily="34" charset="0"/>
              </a:rPr>
              <a:t>Organize manuscript submissions</a:t>
            </a:r>
            <a:endParaRPr lang="en-US" sz="1200" dirty="0">
              <a:latin typeface="Calibri" panose="020F0502020204030204" pitchFamily="34" charset="0"/>
              <a:cs typeface="Calibri" panose="020F0502020204030204" pitchFamily="34" charset="0"/>
            </a:endParaRPr>
          </a:p>
          <a:p>
            <a:pPr marL="228600" indent="-228600">
              <a:buAutoNum type="arabicParenR"/>
            </a:pPr>
            <a:r>
              <a:rPr lang="en-US" sz="1200" dirty="0" smtClean="0">
                <a:latin typeface="Calibri" panose="020F0502020204030204" pitchFamily="34" charset="0"/>
                <a:cs typeface="Calibri" panose="020F0502020204030204" pitchFamily="34" charset="0"/>
              </a:rPr>
              <a:t>Screen submitted manuscripts </a:t>
            </a:r>
            <a:r>
              <a:rPr lang="en-US" sz="1200" dirty="0">
                <a:latin typeface="Calibri" panose="020F0502020204030204" pitchFamily="34" charset="0"/>
                <a:cs typeface="Calibri" panose="020F0502020204030204" pitchFamily="34" charset="0"/>
              </a:rPr>
              <a:t>for </a:t>
            </a:r>
            <a:r>
              <a:rPr lang="en-US" sz="1200" dirty="0" smtClean="0">
                <a:latin typeface="Calibri" panose="020F0502020204030204" pitchFamily="34" charset="0"/>
                <a:cs typeface="Calibri" panose="020F0502020204030204" pitchFamily="34" charset="0"/>
              </a:rPr>
              <a:t>compliance with style, formatting, and other requirements before external reviews</a:t>
            </a:r>
          </a:p>
          <a:p>
            <a:pPr marL="228600" indent="-228600">
              <a:buAutoNum type="arabicParenR"/>
            </a:pPr>
            <a:r>
              <a:rPr lang="en-US" sz="1200" dirty="0" smtClean="0">
                <a:latin typeface="Calibri" panose="020F0502020204030204" pitchFamily="34" charset="0"/>
                <a:cs typeface="Calibri" panose="020F0502020204030204" pitchFamily="34" charset="0"/>
              </a:rPr>
              <a:t>Work closely with the Journal’s Senior Managing Editor and other editors</a:t>
            </a:r>
            <a:endParaRPr lang="en-US" sz="1200" dirty="0">
              <a:latin typeface="Calibri" panose="020F0502020204030204" pitchFamily="34" charset="0"/>
              <a:cs typeface="Calibri" panose="020F0502020204030204" pitchFamily="34" charset="0"/>
            </a:endParaRPr>
          </a:p>
          <a:p>
            <a:endParaRPr lang="en-US" sz="1200" dirty="0" smtClean="0">
              <a:latin typeface="Calibri" panose="020F0502020204030204" pitchFamily="34" charset="0"/>
              <a:cs typeface="Calibri" panose="020F0502020204030204" pitchFamily="34" charset="0"/>
            </a:endParaRPr>
          </a:p>
          <a:p>
            <a:r>
              <a:rPr lang="en-US" sz="1200" dirty="0" smtClean="0">
                <a:latin typeface="Calibri" panose="020F0502020204030204" pitchFamily="34" charset="0"/>
                <a:cs typeface="Calibri" panose="020F0502020204030204" pitchFamily="34" charset="0"/>
              </a:rPr>
              <a:t>This </a:t>
            </a:r>
            <a:r>
              <a:rPr lang="en-US" sz="1200" dirty="0">
                <a:latin typeface="Calibri" panose="020F0502020204030204" pitchFamily="34" charset="0"/>
                <a:cs typeface="Calibri" panose="020F0502020204030204" pitchFamily="34" charset="0"/>
              </a:rPr>
              <a:t>position will be a great experience for students </a:t>
            </a:r>
            <a:r>
              <a:rPr lang="en-US" sz="1200" dirty="0" smtClean="0">
                <a:latin typeface="Calibri" panose="020F0502020204030204" pitchFamily="34" charset="0"/>
                <a:cs typeface="Calibri" panose="020F0502020204030204" pitchFamily="34" charset="0"/>
              </a:rPr>
              <a:t>who are contemplating </a:t>
            </a:r>
            <a:r>
              <a:rPr lang="en-US" sz="1200" dirty="0">
                <a:latin typeface="Calibri" panose="020F0502020204030204" pitchFamily="34" charset="0"/>
                <a:cs typeface="Calibri" panose="020F0502020204030204" pitchFamily="34" charset="0"/>
              </a:rPr>
              <a:t>graduate </a:t>
            </a:r>
            <a:r>
              <a:rPr lang="en-US" sz="1200" dirty="0" smtClean="0">
                <a:latin typeface="Calibri" panose="020F0502020204030204" pitchFamily="34" charset="0"/>
                <a:cs typeface="Calibri" panose="020F0502020204030204" pitchFamily="34" charset="0"/>
              </a:rPr>
              <a:t>school and/or </a:t>
            </a:r>
            <a:r>
              <a:rPr lang="en-US" sz="1200" dirty="0">
                <a:latin typeface="Calibri" panose="020F0502020204030204" pitchFamily="34" charset="0"/>
                <a:cs typeface="Calibri" panose="020F0502020204030204" pitchFamily="34" charset="0"/>
              </a:rPr>
              <a:t>a research career. The expectations of the position would be a </a:t>
            </a:r>
            <a:r>
              <a:rPr lang="en-US" sz="1200" dirty="0" smtClean="0">
                <a:latin typeface="Calibri" panose="020F0502020204030204" pitchFamily="34" charset="0"/>
                <a:cs typeface="Calibri" panose="020F0502020204030204" pitchFamily="34" charset="0"/>
              </a:rPr>
              <a:t>full academic </a:t>
            </a:r>
            <a:r>
              <a:rPr lang="en-US" sz="1200" dirty="0">
                <a:latin typeface="Calibri" panose="020F0502020204030204" pitchFamily="34" charset="0"/>
                <a:cs typeface="Calibri" panose="020F0502020204030204" pitchFamily="34" charset="0"/>
              </a:rPr>
              <a:t>year </a:t>
            </a:r>
            <a:r>
              <a:rPr lang="en-US" sz="1200" dirty="0" smtClean="0">
                <a:latin typeface="Calibri" panose="020F0502020204030204" pitchFamily="34" charset="0"/>
                <a:cs typeface="Calibri" panose="020F0502020204030204" pitchFamily="34" charset="0"/>
              </a:rPr>
              <a:t>and maybe extended contingent upon performance. Ideal qualifications include:</a:t>
            </a:r>
          </a:p>
          <a:p>
            <a:pPr marL="171450" indent="-171450">
              <a:buFont typeface="Arial" panose="020B0604020202020204" pitchFamily="34" charset="0"/>
              <a:buChar char="•"/>
            </a:pPr>
            <a:r>
              <a:rPr lang="en-US" sz="1200" dirty="0" smtClean="0">
                <a:latin typeface="Calibri" panose="020F0502020204030204" pitchFamily="34" charset="0"/>
                <a:cs typeface="Calibri" panose="020F0502020204030204" pitchFamily="34" charset="0"/>
              </a:rPr>
              <a:t>Strong interest </a:t>
            </a:r>
            <a:r>
              <a:rPr lang="en-US" sz="1200" dirty="0">
                <a:latin typeface="Calibri" panose="020F0502020204030204" pitchFamily="34" charset="0"/>
                <a:cs typeface="Calibri" panose="020F0502020204030204" pitchFamily="34" charset="0"/>
              </a:rPr>
              <a:t>in </a:t>
            </a:r>
            <a:r>
              <a:rPr lang="en-US" sz="1200" dirty="0" smtClean="0">
                <a:latin typeface="Calibri" panose="020F0502020204030204" pitchFamily="34" charset="0"/>
                <a:cs typeface="Calibri" panose="020F0502020204030204" pitchFamily="34" charset="0"/>
              </a:rPr>
              <a:t>research and research communication</a:t>
            </a:r>
            <a:r>
              <a:rPr lang="en-US" sz="1200" dirty="0">
                <a:latin typeface="Calibri" panose="020F0502020204030204" pitchFamily="34" charset="0"/>
                <a:cs typeface="Calibri" panose="020F0502020204030204" pitchFamily="34" charset="0"/>
              </a:rPr>
              <a:t>, research, and manuscript </a:t>
            </a:r>
            <a:r>
              <a:rPr lang="en-US" sz="1200" dirty="0" smtClean="0">
                <a:latin typeface="Calibri" panose="020F0502020204030204" pitchFamily="34" charset="0"/>
                <a:cs typeface="Calibri" panose="020F0502020204030204" pitchFamily="34" charset="0"/>
              </a:rPr>
              <a:t>editing</a:t>
            </a:r>
          </a:p>
          <a:p>
            <a:pPr marL="171450" indent="-171450">
              <a:buFont typeface="Arial" panose="020B0604020202020204" pitchFamily="34" charset="0"/>
              <a:buChar char="•"/>
            </a:pPr>
            <a:r>
              <a:rPr lang="en-US" sz="1200" dirty="0" smtClean="0">
                <a:latin typeface="Calibri" panose="020F0502020204030204" pitchFamily="34" charset="0"/>
                <a:cs typeface="Calibri" panose="020F0502020204030204" pitchFamily="34" charset="0"/>
              </a:rPr>
              <a:t>Strong </a:t>
            </a:r>
            <a:r>
              <a:rPr lang="en-US" sz="1200" dirty="0">
                <a:latin typeface="Calibri" panose="020F0502020204030204" pitchFamily="34" charset="0"/>
                <a:cs typeface="Calibri" panose="020F0502020204030204" pitchFamily="34" charset="0"/>
              </a:rPr>
              <a:t>verbal </a:t>
            </a:r>
            <a:r>
              <a:rPr lang="en-US" sz="1200" dirty="0" smtClean="0">
                <a:latin typeface="Calibri" panose="020F0502020204030204" pitchFamily="34" charset="0"/>
                <a:cs typeface="Calibri" panose="020F0502020204030204" pitchFamily="34" charset="0"/>
              </a:rPr>
              <a:t>, written, and editing </a:t>
            </a:r>
            <a:r>
              <a:rPr lang="en-US" sz="1200" dirty="0">
                <a:latin typeface="Calibri" panose="020F0502020204030204" pitchFamily="34" charset="0"/>
                <a:cs typeface="Calibri" panose="020F0502020204030204" pitchFamily="34" charset="0"/>
              </a:rPr>
              <a:t>communication </a:t>
            </a:r>
            <a:r>
              <a:rPr lang="en-US" sz="1200" dirty="0" smtClean="0">
                <a:latin typeface="Calibri" panose="020F0502020204030204" pitchFamily="34" charset="0"/>
                <a:cs typeface="Calibri" panose="020F0502020204030204" pitchFamily="34" charset="0"/>
              </a:rPr>
              <a:t>skills</a:t>
            </a:r>
          </a:p>
          <a:p>
            <a:pPr marL="171450" indent="-171450">
              <a:buFont typeface="Arial" panose="020B0604020202020204" pitchFamily="34" charset="0"/>
              <a:buChar char="•"/>
            </a:pPr>
            <a:r>
              <a:rPr lang="en-US" sz="1200" dirty="0" smtClean="0">
                <a:latin typeface="Calibri" panose="020F0502020204030204" pitchFamily="34" charset="0"/>
                <a:cs typeface="Calibri" panose="020F0502020204030204" pitchFamily="34" charset="0"/>
              </a:rPr>
              <a:t>Highly developed organizational and time management skills to work around deadlines</a:t>
            </a:r>
          </a:p>
          <a:p>
            <a:pPr marL="171450" indent="-171450">
              <a:buFont typeface="Arial" panose="020B0604020202020204" pitchFamily="34" charset="0"/>
              <a:buChar char="•"/>
            </a:pPr>
            <a:r>
              <a:rPr lang="en-US" sz="1200" dirty="0" smtClean="0">
                <a:latin typeface="Calibri" panose="020F0502020204030204" pitchFamily="34" charset="0"/>
                <a:cs typeface="Calibri" panose="020F0502020204030204" pitchFamily="34" charset="0"/>
              </a:rPr>
              <a:t>Strong computer skills</a:t>
            </a:r>
          </a:p>
          <a:p>
            <a:pPr marL="171450" indent="-171450">
              <a:buFont typeface="Arial" panose="020B0604020202020204" pitchFamily="34" charset="0"/>
              <a:buChar char="•"/>
            </a:pPr>
            <a:r>
              <a:rPr lang="en-US" sz="1200" dirty="0" smtClean="0">
                <a:latin typeface="Calibri" panose="020F0502020204030204" pitchFamily="34" charset="0"/>
                <a:cs typeface="Calibri" panose="020F0502020204030204" pitchFamily="34" charset="0"/>
              </a:rPr>
              <a:t>Professional conduct and desire to learn</a:t>
            </a:r>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043204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58"/>
        <p:cNvGrpSpPr/>
        <p:nvPr/>
      </p:nvGrpSpPr>
      <p:grpSpPr>
        <a:xfrm>
          <a:off x="0" y="0"/>
          <a:ext cx="0" cy="0"/>
          <a:chOff x="0" y="0"/>
          <a:chExt cx="0" cy="0"/>
        </a:xfrm>
      </p:grpSpPr>
      <p:grpSp>
        <p:nvGrpSpPr>
          <p:cNvPr id="459" name="Google Shape;459;p16"/>
          <p:cNvGrpSpPr/>
          <p:nvPr/>
        </p:nvGrpSpPr>
        <p:grpSpPr>
          <a:xfrm>
            <a:off x="0" y="4644362"/>
            <a:ext cx="9144000" cy="499137"/>
            <a:chOff x="0" y="4644362"/>
            <a:chExt cx="9144000" cy="499137"/>
          </a:xfrm>
        </p:grpSpPr>
        <p:sp>
          <p:nvSpPr>
            <p:cNvPr id="460" name="Google Shape;460;p16"/>
            <p:cNvSpPr/>
            <p:nvPr/>
          </p:nvSpPr>
          <p:spPr>
            <a:xfrm>
              <a:off x="0" y="4644362"/>
              <a:ext cx="9144000" cy="499137"/>
            </a:xfrm>
            <a:prstGeom prst="rect">
              <a:avLst/>
            </a:pr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61" name="Google Shape;461;p16"/>
            <p:cNvPicPr preferRelativeResize="0"/>
            <p:nvPr/>
          </p:nvPicPr>
          <p:blipFill rotWithShape="1">
            <a:blip r:embed="rId3">
              <a:alphaModFix/>
            </a:blip>
            <a:srcRect/>
            <a:stretch/>
          </p:blipFill>
          <p:spPr>
            <a:xfrm>
              <a:off x="72471" y="4704123"/>
              <a:ext cx="3901442" cy="365760"/>
            </a:xfrm>
            <a:prstGeom prst="rect">
              <a:avLst/>
            </a:prstGeom>
            <a:noFill/>
            <a:ln>
              <a:noFill/>
            </a:ln>
          </p:spPr>
        </p:pic>
      </p:grpSp>
      <p:sp>
        <p:nvSpPr>
          <p:cNvPr id="479" name="Google Shape;479;p16"/>
          <p:cNvSpPr txBox="1"/>
          <p:nvPr/>
        </p:nvSpPr>
        <p:spPr>
          <a:xfrm>
            <a:off x="2498" y="0"/>
            <a:ext cx="8262364" cy="573088"/>
          </a:xfrm>
          <a:prstGeom prst="rect">
            <a:avLst/>
          </a:prstGeom>
          <a:noFill/>
          <a:ln>
            <a:noFill/>
          </a:ln>
          <a:effectLst>
            <a:outerShdw blurRad="42863" dist="28575" dir="5400000" algn="bl" rotWithShape="0">
              <a:srgbClr val="000000">
                <a:alpha val="29803"/>
              </a:srgbClr>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B10202"/>
              </a:buClr>
              <a:buSzPts val="2800"/>
              <a:buFont typeface="Roboto"/>
              <a:buNone/>
            </a:pPr>
            <a:r>
              <a:rPr lang="en-US" sz="2800" b="1" dirty="0">
                <a:solidFill>
                  <a:srgbClr val="B10202"/>
                </a:solidFill>
                <a:latin typeface="Roboto"/>
                <a:ea typeface="Roboto"/>
                <a:cs typeface="Roboto"/>
                <a:sym typeface="Roboto"/>
              </a:rPr>
              <a:t>SPECTRA: Aims and Scope</a:t>
            </a:r>
            <a:endParaRPr sz="2800" b="1" i="0" u="none" strike="noStrike" cap="none" dirty="0">
              <a:solidFill>
                <a:srgbClr val="B10202"/>
              </a:solidFill>
              <a:latin typeface="Roboto"/>
              <a:ea typeface="Roboto"/>
              <a:cs typeface="Roboto"/>
              <a:sym typeface="Roboto"/>
            </a:endParaRPr>
          </a:p>
        </p:txBody>
      </p:sp>
      <p:sp>
        <p:nvSpPr>
          <p:cNvPr id="2" name="Rectangle 1">
            <a:extLst>
              <a:ext uri="{FF2B5EF4-FFF2-40B4-BE49-F238E27FC236}">
                <a16:creationId xmlns="" xmlns:a16="http://schemas.microsoft.com/office/drawing/2014/main" id="{DFFDB518-35DA-473A-8246-E736BCB73C23}"/>
              </a:ext>
            </a:extLst>
          </p:cNvPr>
          <p:cNvSpPr/>
          <p:nvPr/>
        </p:nvSpPr>
        <p:spPr>
          <a:xfrm>
            <a:off x="175260" y="791505"/>
            <a:ext cx="8724899" cy="3527889"/>
          </a:xfrm>
          <a:prstGeom prst="rect">
            <a:avLst/>
          </a:prstGeom>
        </p:spPr>
        <p:txBody>
          <a:bodyPr wrap="square">
            <a:spAutoFit/>
          </a:bodyPr>
          <a:lstStyle/>
          <a:p>
            <a:pPr marL="342900" lvl="0" indent="-342900">
              <a:buFont typeface="+mj-lt"/>
              <a:buAutoNum type="arabicParenR"/>
            </a:pPr>
            <a:r>
              <a:rPr lang="en-US" sz="2000" dirty="0">
                <a:latin typeface="Calibri" panose="020F0502020204030204" pitchFamily="34" charset="0"/>
                <a:ea typeface="Times New Roman" panose="02020603050405020304" pitchFamily="18" charset="0"/>
                <a:cs typeface="Calibri" panose="020F0502020204030204" pitchFamily="34" charset="0"/>
              </a:rPr>
              <a:t>Elevate the status of undergraduate research education at UNLV</a:t>
            </a:r>
          </a:p>
          <a:p>
            <a:pPr marL="342900" lvl="0" indent="-342900">
              <a:buFont typeface="+mj-lt"/>
              <a:buAutoNum type="arabicParenR"/>
            </a:pPr>
            <a:r>
              <a:rPr lang="en-US" sz="2000" dirty="0">
                <a:latin typeface="Calibri" panose="020F0502020204030204" pitchFamily="34" charset="0"/>
                <a:ea typeface="Times New Roman" panose="02020603050405020304" pitchFamily="18" charset="0"/>
                <a:cs typeface="Calibri" panose="020F0502020204030204" pitchFamily="34" charset="0"/>
              </a:rPr>
              <a:t>Promote, expand, and enhance undergraduate student research participation at UNLV</a:t>
            </a:r>
          </a:p>
          <a:p>
            <a:pPr marL="342900" lvl="0" indent="-342900">
              <a:buFont typeface="+mj-lt"/>
              <a:buAutoNum type="arabicParenR"/>
            </a:pPr>
            <a:r>
              <a:rPr lang="en-US" sz="2000" dirty="0">
                <a:latin typeface="Calibri" panose="020F0502020204030204" pitchFamily="34" charset="0"/>
                <a:ea typeface="Times New Roman" panose="02020603050405020304" pitchFamily="18" charset="0"/>
                <a:cs typeface="Calibri" panose="020F0502020204030204" pitchFamily="34" charset="0"/>
              </a:rPr>
              <a:t>Provide an </a:t>
            </a:r>
            <a:r>
              <a:rPr lang="en-US" sz="2000" dirty="0" smtClean="0">
                <a:latin typeface="Calibri" panose="020F0502020204030204" pitchFamily="34" charset="0"/>
                <a:ea typeface="Times New Roman" panose="02020603050405020304" pitchFamily="18" charset="0"/>
                <a:cs typeface="Calibri" panose="020F0502020204030204" pitchFamily="34" charset="0"/>
              </a:rPr>
              <a:t>outlet </a:t>
            </a:r>
            <a:r>
              <a:rPr lang="en-US" sz="2000" dirty="0">
                <a:latin typeface="Calibri" panose="020F0502020204030204" pitchFamily="34" charset="0"/>
                <a:ea typeface="Times New Roman" panose="02020603050405020304" pitchFamily="18" charset="0"/>
                <a:cs typeface="Calibri" panose="020F0502020204030204" pitchFamily="34" charset="0"/>
              </a:rPr>
              <a:t>for undergraduate students to develop and hone research publishing skills</a:t>
            </a:r>
          </a:p>
          <a:p>
            <a:pPr marL="342900" lvl="0" indent="-342900">
              <a:buFont typeface="+mj-lt"/>
              <a:buAutoNum type="arabicParenR"/>
            </a:pPr>
            <a:r>
              <a:rPr lang="en-US" sz="2000" dirty="0">
                <a:latin typeface="Calibri" panose="020F0502020204030204" pitchFamily="34" charset="0"/>
                <a:ea typeface="Times New Roman" panose="02020603050405020304" pitchFamily="18" charset="0"/>
                <a:cs typeface="Calibri" panose="020F0502020204030204" pitchFamily="34" charset="0"/>
              </a:rPr>
              <a:t>Support and reward undergraduate students’ research involvement and add value to their overall education, professional development, and career readiness</a:t>
            </a:r>
          </a:p>
          <a:p>
            <a:pPr marL="342900" lvl="0" indent="-342900">
              <a:lnSpc>
                <a:spcPct val="107000"/>
              </a:lnSpc>
              <a:spcAft>
                <a:spcPts val="800"/>
              </a:spcAft>
              <a:buFont typeface="+mj-lt"/>
              <a:buAutoNum type="arabicParenR"/>
            </a:pPr>
            <a:r>
              <a:rPr lang="en-US" sz="2000" dirty="0">
                <a:latin typeface="Calibri" panose="020F0502020204030204" pitchFamily="34" charset="0"/>
                <a:ea typeface="Times New Roman" panose="02020603050405020304" pitchFamily="18" charset="0"/>
                <a:cs typeface="Calibri" panose="020F0502020204030204" pitchFamily="34" charset="0"/>
              </a:rPr>
              <a:t>Provide undergraduate authors with the opportunity to engage in collaboration with their peers and faculty members, both in their research and during the publication process. </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376188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58"/>
        <p:cNvGrpSpPr/>
        <p:nvPr/>
      </p:nvGrpSpPr>
      <p:grpSpPr>
        <a:xfrm>
          <a:off x="0" y="0"/>
          <a:ext cx="0" cy="0"/>
          <a:chOff x="0" y="0"/>
          <a:chExt cx="0" cy="0"/>
        </a:xfrm>
      </p:grpSpPr>
      <p:grpSp>
        <p:nvGrpSpPr>
          <p:cNvPr id="459" name="Google Shape;459;p16"/>
          <p:cNvGrpSpPr/>
          <p:nvPr/>
        </p:nvGrpSpPr>
        <p:grpSpPr>
          <a:xfrm>
            <a:off x="0" y="4644362"/>
            <a:ext cx="9144000" cy="499137"/>
            <a:chOff x="0" y="4644362"/>
            <a:chExt cx="9144000" cy="499137"/>
          </a:xfrm>
        </p:grpSpPr>
        <p:sp>
          <p:nvSpPr>
            <p:cNvPr id="460" name="Google Shape;460;p16"/>
            <p:cNvSpPr/>
            <p:nvPr/>
          </p:nvSpPr>
          <p:spPr>
            <a:xfrm>
              <a:off x="0" y="4644362"/>
              <a:ext cx="9144000" cy="499137"/>
            </a:xfrm>
            <a:prstGeom prst="rect">
              <a:avLst/>
            </a:pr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61" name="Google Shape;461;p16"/>
            <p:cNvPicPr preferRelativeResize="0"/>
            <p:nvPr/>
          </p:nvPicPr>
          <p:blipFill rotWithShape="1">
            <a:blip r:embed="rId3">
              <a:alphaModFix/>
            </a:blip>
            <a:srcRect/>
            <a:stretch/>
          </p:blipFill>
          <p:spPr>
            <a:xfrm>
              <a:off x="72471" y="4704123"/>
              <a:ext cx="3901442" cy="365760"/>
            </a:xfrm>
            <a:prstGeom prst="rect">
              <a:avLst/>
            </a:prstGeom>
            <a:noFill/>
            <a:ln>
              <a:noFill/>
            </a:ln>
          </p:spPr>
        </p:pic>
      </p:grpSp>
      <p:sp>
        <p:nvSpPr>
          <p:cNvPr id="479" name="Google Shape;479;p16"/>
          <p:cNvSpPr txBox="1"/>
          <p:nvPr/>
        </p:nvSpPr>
        <p:spPr>
          <a:xfrm>
            <a:off x="2498" y="0"/>
            <a:ext cx="8262364" cy="573088"/>
          </a:xfrm>
          <a:prstGeom prst="rect">
            <a:avLst/>
          </a:prstGeom>
          <a:noFill/>
          <a:ln>
            <a:noFill/>
          </a:ln>
          <a:effectLst>
            <a:outerShdw blurRad="42863" dist="28575" dir="5400000" algn="bl" rotWithShape="0">
              <a:srgbClr val="000000">
                <a:alpha val="29803"/>
              </a:srgbClr>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B10202"/>
              </a:buClr>
              <a:buSzPts val="2800"/>
              <a:buFont typeface="Roboto"/>
              <a:buNone/>
            </a:pPr>
            <a:r>
              <a:rPr lang="en-US" sz="2800" b="1" dirty="0">
                <a:solidFill>
                  <a:srgbClr val="B10202"/>
                </a:solidFill>
                <a:latin typeface="Roboto"/>
                <a:ea typeface="Roboto"/>
                <a:cs typeface="Roboto"/>
                <a:sym typeface="Roboto"/>
              </a:rPr>
              <a:t>SPECTRA: Subjects</a:t>
            </a:r>
            <a:endParaRPr sz="2800" b="1" i="0" u="none" strike="noStrike" cap="none" dirty="0">
              <a:solidFill>
                <a:srgbClr val="B10202"/>
              </a:solidFill>
              <a:latin typeface="Roboto"/>
              <a:ea typeface="Roboto"/>
              <a:cs typeface="Roboto"/>
              <a:sym typeface="Roboto"/>
            </a:endParaRPr>
          </a:p>
        </p:txBody>
      </p:sp>
      <p:sp>
        <p:nvSpPr>
          <p:cNvPr id="2" name="TextBox 1">
            <a:extLst>
              <a:ext uri="{FF2B5EF4-FFF2-40B4-BE49-F238E27FC236}">
                <a16:creationId xmlns="" xmlns:a16="http://schemas.microsoft.com/office/drawing/2014/main" id="{ABF60F40-4F90-4EF8-8B65-C2D927C618AB}"/>
              </a:ext>
            </a:extLst>
          </p:cNvPr>
          <p:cNvSpPr txBox="1"/>
          <p:nvPr/>
        </p:nvSpPr>
        <p:spPr>
          <a:xfrm>
            <a:off x="182880" y="998220"/>
            <a:ext cx="8709660" cy="2554545"/>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As the Office of Undergraduate Research (OUR) defines research in the broadest and most inclusive way, OUR’s SPECTRA aspires to showcase student research across the academic spectrum by accepting submissions from the following areas of interest:</a:t>
            </a:r>
          </a:p>
          <a:p>
            <a:pPr marL="457200" lvl="2" indent="-457200">
              <a:buFont typeface="+mj-lt"/>
              <a:buAutoNum type="arabicPeriod"/>
            </a:pPr>
            <a:endParaRPr lang="en-US" sz="2000" dirty="0">
              <a:latin typeface="Calibri" panose="020F0502020204030204" pitchFamily="34" charset="0"/>
              <a:cs typeface="Calibri" panose="020F0502020204030204" pitchFamily="34" charset="0"/>
            </a:endParaRPr>
          </a:p>
          <a:p>
            <a:pPr marL="457200" lvl="2" indent="-457200">
              <a:buFont typeface="+mj-lt"/>
              <a:buAutoNum type="arabicPeriod"/>
            </a:pPr>
            <a:r>
              <a:rPr lang="en-US" sz="2000" dirty="0">
                <a:latin typeface="Calibri" panose="020F0502020204030204" pitchFamily="34" charset="0"/>
                <a:cs typeface="Calibri" panose="020F0502020204030204" pitchFamily="34" charset="0"/>
              </a:rPr>
              <a:t>STEM—Sciences, Engineering, Math, Health Sciences, Medicine, and Nursing</a:t>
            </a:r>
          </a:p>
          <a:p>
            <a:pPr marL="457200" lvl="2" indent="-457200">
              <a:buFont typeface="+mj-lt"/>
              <a:buAutoNum type="arabicPeriod"/>
            </a:pPr>
            <a:r>
              <a:rPr lang="en-US" sz="2000" dirty="0">
                <a:latin typeface="Calibri" panose="020F0502020204030204" pitchFamily="34" charset="0"/>
                <a:cs typeface="Calibri" panose="020F0502020204030204" pitchFamily="34" charset="0"/>
              </a:rPr>
              <a:t>NON-STEM—Fine Arts, Business, Education, Hospitality, Liberal Arts, and Urban Affairs</a:t>
            </a:r>
          </a:p>
        </p:txBody>
      </p:sp>
    </p:spTree>
    <p:extLst>
      <p:ext uri="{BB962C8B-B14F-4D97-AF65-F5344CB8AC3E}">
        <p14:creationId xmlns:p14="http://schemas.microsoft.com/office/powerpoint/2010/main" val="10645734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58"/>
        <p:cNvGrpSpPr/>
        <p:nvPr/>
      </p:nvGrpSpPr>
      <p:grpSpPr>
        <a:xfrm>
          <a:off x="0" y="0"/>
          <a:ext cx="0" cy="0"/>
          <a:chOff x="0" y="0"/>
          <a:chExt cx="0" cy="0"/>
        </a:xfrm>
      </p:grpSpPr>
      <p:grpSp>
        <p:nvGrpSpPr>
          <p:cNvPr id="459" name="Google Shape;459;p16"/>
          <p:cNvGrpSpPr/>
          <p:nvPr/>
        </p:nvGrpSpPr>
        <p:grpSpPr>
          <a:xfrm>
            <a:off x="0" y="4644362"/>
            <a:ext cx="9144000" cy="499137"/>
            <a:chOff x="0" y="4644362"/>
            <a:chExt cx="9144000" cy="499137"/>
          </a:xfrm>
        </p:grpSpPr>
        <p:sp>
          <p:nvSpPr>
            <p:cNvPr id="460" name="Google Shape;460;p16"/>
            <p:cNvSpPr/>
            <p:nvPr/>
          </p:nvSpPr>
          <p:spPr>
            <a:xfrm>
              <a:off x="0" y="4644362"/>
              <a:ext cx="9144000" cy="499137"/>
            </a:xfrm>
            <a:prstGeom prst="rect">
              <a:avLst/>
            </a:pr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61" name="Google Shape;461;p16"/>
            <p:cNvPicPr preferRelativeResize="0"/>
            <p:nvPr/>
          </p:nvPicPr>
          <p:blipFill rotWithShape="1">
            <a:blip r:embed="rId3">
              <a:alphaModFix/>
            </a:blip>
            <a:srcRect/>
            <a:stretch/>
          </p:blipFill>
          <p:spPr>
            <a:xfrm>
              <a:off x="72471" y="4704123"/>
              <a:ext cx="3901442" cy="365760"/>
            </a:xfrm>
            <a:prstGeom prst="rect">
              <a:avLst/>
            </a:prstGeom>
            <a:noFill/>
            <a:ln>
              <a:noFill/>
            </a:ln>
          </p:spPr>
        </p:pic>
      </p:grpSp>
      <p:sp>
        <p:nvSpPr>
          <p:cNvPr id="479" name="Google Shape;479;p16"/>
          <p:cNvSpPr txBox="1"/>
          <p:nvPr/>
        </p:nvSpPr>
        <p:spPr>
          <a:xfrm>
            <a:off x="2498" y="0"/>
            <a:ext cx="8262364" cy="573088"/>
          </a:xfrm>
          <a:prstGeom prst="rect">
            <a:avLst/>
          </a:prstGeom>
          <a:noFill/>
          <a:ln>
            <a:noFill/>
          </a:ln>
          <a:effectLst>
            <a:outerShdw blurRad="42863" dist="28575" dir="5400000" algn="bl" rotWithShape="0">
              <a:srgbClr val="000000">
                <a:alpha val="29803"/>
              </a:srgbClr>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B10202"/>
              </a:buClr>
              <a:buSzPts val="2800"/>
              <a:buFont typeface="Roboto"/>
              <a:buNone/>
            </a:pPr>
            <a:r>
              <a:rPr lang="en-US" sz="2800" b="1" dirty="0">
                <a:solidFill>
                  <a:srgbClr val="B10202"/>
                </a:solidFill>
                <a:latin typeface="Roboto"/>
                <a:ea typeface="Roboto"/>
                <a:cs typeface="Roboto"/>
                <a:sym typeface="Roboto"/>
              </a:rPr>
              <a:t>SPECTRA: Submission Types</a:t>
            </a:r>
            <a:endParaRPr sz="2800" b="1" i="0" u="none" strike="noStrike" cap="none" dirty="0">
              <a:solidFill>
                <a:srgbClr val="B10202"/>
              </a:solidFill>
              <a:latin typeface="Roboto"/>
              <a:ea typeface="Roboto"/>
              <a:cs typeface="Roboto"/>
              <a:sym typeface="Roboto"/>
            </a:endParaRPr>
          </a:p>
        </p:txBody>
      </p:sp>
      <p:sp>
        <p:nvSpPr>
          <p:cNvPr id="2" name="TextBox 1">
            <a:extLst>
              <a:ext uri="{FF2B5EF4-FFF2-40B4-BE49-F238E27FC236}">
                <a16:creationId xmlns="" xmlns:a16="http://schemas.microsoft.com/office/drawing/2014/main" id="{6A0FBFE4-AE3A-41CA-AE6F-64535343990C}"/>
              </a:ext>
            </a:extLst>
          </p:cNvPr>
          <p:cNvSpPr txBox="1"/>
          <p:nvPr/>
        </p:nvSpPr>
        <p:spPr>
          <a:xfrm>
            <a:off x="72471" y="610695"/>
            <a:ext cx="8920225" cy="4093428"/>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In order to represent the full spectrum of research and to ensure a diverse publication, we accept submissions of:</a:t>
            </a:r>
          </a:p>
          <a:p>
            <a:pPr marL="457200" lvl="0" indent="-457200">
              <a:buFont typeface="+mj-lt"/>
              <a:buAutoNum type="arabicPeriod"/>
            </a:pPr>
            <a:r>
              <a:rPr lang="en-US" sz="2000" dirty="0" smtClean="0">
                <a:latin typeface="Calibri" panose="020F0502020204030204" pitchFamily="34" charset="0"/>
                <a:cs typeface="Calibri" panose="020F0502020204030204" pitchFamily="34" charset="0"/>
              </a:rPr>
              <a:t>Primary research </a:t>
            </a:r>
            <a:r>
              <a:rPr lang="en-US" sz="2000" dirty="0">
                <a:latin typeface="Calibri" panose="020F0502020204030204" pitchFamily="34" charset="0"/>
                <a:cs typeface="Calibri" panose="020F0502020204030204" pitchFamily="34" charset="0"/>
              </a:rPr>
              <a:t>articles</a:t>
            </a:r>
          </a:p>
          <a:p>
            <a:pPr marL="457200" lvl="0" indent="-457200">
              <a:buFont typeface="+mj-lt"/>
              <a:buAutoNum type="arabicPeriod"/>
            </a:pPr>
            <a:r>
              <a:rPr lang="en-US" sz="2000" dirty="0" smtClean="0">
                <a:latin typeface="Calibri" panose="020F0502020204030204" pitchFamily="34" charset="0"/>
                <a:cs typeface="Calibri" panose="020F0502020204030204" pitchFamily="34" charset="0"/>
              </a:rPr>
              <a:t>Primary review articles</a:t>
            </a:r>
            <a:endParaRPr lang="en-US" sz="2000" dirty="0">
              <a:latin typeface="Calibri" panose="020F0502020204030204" pitchFamily="34" charset="0"/>
              <a:cs typeface="Calibri" panose="020F0502020204030204" pitchFamily="34" charset="0"/>
            </a:endParaRPr>
          </a:p>
          <a:p>
            <a:pPr marL="457200" indent="-457200">
              <a:buFont typeface="+mj-lt"/>
              <a:buAutoNum type="arabicPeriod"/>
            </a:pPr>
            <a:r>
              <a:rPr lang="en-US" sz="2000" dirty="0" smtClean="0">
                <a:latin typeface="Calibri" panose="020F0502020204030204" pitchFamily="34" charset="0"/>
                <a:cs typeface="Calibri" panose="020F0502020204030204" pitchFamily="34" charset="0"/>
              </a:rPr>
              <a:t>Research protocol articles</a:t>
            </a:r>
          </a:p>
          <a:p>
            <a:pPr marL="457200" indent="-457200">
              <a:buFont typeface="+mj-lt"/>
              <a:buAutoNum type="arabicPeriod"/>
            </a:pPr>
            <a:r>
              <a:rPr lang="en-US" sz="2000" dirty="0" smtClean="0">
                <a:latin typeface="Calibri" panose="020F0502020204030204" pitchFamily="34" charset="0"/>
                <a:cs typeface="Calibri" panose="020F0502020204030204" pitchFamily="34" charset="0"/>
              </a:rPr>
              <a:t>Archival research articles</a:t>
            </a:r>
            <a:endParaRPr lang="en-US" sz="2000" dirty="0">
              <a:latin typeface="Calibri" panose="020F0502020204030204" pitchFamily="34" charset="0"/>
              <a:cs typeface="Calibri" panose="020F0502020204030204" pitchFamily="34" charset="0"/>
            </a:endParaRPr>
          </a:p>
          <a:p>
            <a:pPr marL="457200" lvl="0" indent="-457200">
              <a:buFont typeface="+mj-lt"/>
              <a:buAutoNum type="arabicPeriod"/>
            </a:pPr>
            <a:r>
              <a:rPr lang="en-US" sz="2000" dirty="0">
                <a:latin typeface="Calibri" panose="020F0502020204030204" pitchFamily="34" charset="0"/>
                <a:cs typeface="Calibri" panose="020F0502020204030204" pitchFamily="34" charset="0"/>
              </a:rPr>
              <a:t>Thesis-based research from laboratory and field work, term papers (with the approval and endorsement of the instructor), or other faculty-supervised projects </a:t>
            </a:r>
          </a:p>
          <a:p>
            <a:pPr marL="457200" lvl="0" indent="-457200">
              <a:buFont typeface="+mj-lt"/>
              <a:buAutoNum type="arabicPeriod"/>
            </a:pPr>
            <a:r>
              <a:rPr lang="en-US" sz="2000" dirty="0">
                <a:latin typeface="Calibri" panose="020F0502020204030204" pitchFamily="34" charset="0"/>
                <a:cs typeface="Calibri" panose="020F0502020204030204" pitchFamily="34" charset="0"/>
              </a:rPr>
              <a:t>Fiction</a:t>
            </a:r>
          </a:p>
          <a:p>
            <a:pPr marL="457200" lvl="0" indent="-457200">
              <a:buFont typeface="+mj-lt"/>
              <a:buAutoNum type="arabicPeriod"/>
            </a:pPr>
            <a:r>
              <a:rPr lang="en-US" sz="2000" dirty="0">
                <a:latin typeface="Calibri" panose="020F0502020204030204" pitchFamily="34" charset="0"/>
                <a:cs typeface="Calibri" panose="020F0502020204030204" pitchFamily="34" charset="0"/>
              </a:rPr>
              <a:t>Poetry</a:t>
            </a:r>
          </a:p>
          <a:p>
            <a:pPr marL="457200" lvl="0" indent="-457200">
              <a:buFont typeface="+mj-lt"/>
              <a:buAutoNum type="arabicPeriod"/>
            </a:pPr>
            <a:r>
              <a:rPr lang="en-US" sz="2000" dirty="0">
                <a:latin typeface="Calibri" panose="020F0502020204030204" pitchFamily="34" charset="0"/>
                <a:cs typeface="Calibri" panose="020F0502020204030204" pitchFamily="34" charset="0"/>
              </a:rPr>
              <a:t>Photo essays</a:t>
            </a:r>
          </a:p>
          <a:p>
            <a:endParaRPr 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503685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58"/>
        <p:cNvGrpSpPr/>
        <p:nvPr/>
      </p:nvGrpSpPr>
      <p:grpSpPr>
        <a:xfrm>
          <a:off x="0" y="0"/>
          <a:ext cx="0" cy="0"/>
          <a:chOff x="0" y="0"/>
          <a:chExt cx="0" cy="0"/>
        </a:xfrm>
      </p:grpSpPr>
      <p:grpSp>
        <p:nvGrpSpPr>
          <p:cNvPr id="459" name="Google Shape;459;p16"/>
          <p:cNvGrpSpPr/>
          <p:nvPr/>
        </p:nvGrpSpPr>
        <p:grpSpPr>
          <a:xfrm>
            <a:off x="0" y="4644362"/>
            <a:ext cx="9144000" cy="499137"/>
            <a:chOff x="0" y="4644362"/>
            <a:chExt cx="9144000" cy="499137"/>
          </a:xfrm>
        </p:grpSpPr>
        <p:sp>
          <p:nvSpPr>
            <p:cNvPr id="460" name="Google Shape;460;p16"/>
            <p:cNvSpPr/>
            <p:nvPr/>
          </p:nvSpPr>
          <p:spPr>
            <a:xfrm>
              <a:off x="0" y="4644362"/>
              <a:ext cx="9144000" cy="499137"/>
            </a:xfrm>
            <a:prstGeom prst="rect">
              <a:avLst/>
            </a:pr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61" name="Google Shape;461;p16"/>
            <p:cNvPicPr preferRelativeResize="0"/>
            <p:nvPr/>
          </p:nvPicPr>
          <p:blipFill rotWithShape="1">
            <a:blip r:embed="rId3">
              <a:alphaModFix/>
            </a:blip>
            <a:srcRect/>
            <a:stretch/>
          </p:blipFill>
          <p:spPr>
            <a:xfrm>
              <a:off x="72471" y="4704123"/>
              <a:ext cx="3901442" cy="365760"/>
            </a:xfrm>
            <a:prstGeom prst="rect">
              <a:avLst/>
            </a:prstGeom>
            <a:noFill/>
            <a:ln>
              <a:noFill/>
            </a:ln>
          </p:spPr>
        </p:pic>
      </p:grpSp>
      <p:sp>
        <p:nvSpPr>
          <p:cNvPr id="479" name="Google Shape;479;p16"/>
          <p:cNvSpPr txBox="1"/>
          <p:nvPr/>
        </p:nvSpPr>
        <p:spPr>
          <a:xfrm>
            <a:off x="2498" y="0"/>
            <a:ext cx="8262364" cy="573088"/>
          </a:xfrm>
          <a:prstGeom prst="rect">
            <a:avLst/>
          </a:prstGeom>
          <a:noFill/>
          <a:ln>
            <a:noFill/>
          </a:ln>
          <a:effectLst>
            <a:outerShdw blurRad="42863" dist="28575" dir="5400000" algn="bl" rotWithShape="0">
              <a:srgbClr val="000000">
                <a:alpha val="29803"/>
              </a:srgbClr>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B10202"/>
              </a:buClr>
              <a:buSzPts val="2800"/>
              <a:buFont typeface="Roboto"/>
              <a:buNone/>
            </a:pPr>
            <a:r>
              <a:rPr lang="en-US" sz="2800" b="1" dirty="0">
                <a:solidFill>
                  <a:srgbClr val="B10202"/>
                </a:solidFill>
                <a:latin typeface="Roboto"/>
                <a:ea typeface="Roboto"/>
                <a:cs typeface="Roboto"/>
                <a:sym typeface="Roboto"/>
              </a:rPr>
              <a:t>SPECTRA: </a:t>
            </a:r>
            <a:r>
              <a:rPr lang="en-US" sz="2800" b="1" dirty="0" smtClean="0">
                <a:solidFill>
                  <a:srgbClr val="B10202"/>
                </a:solidFill>
                <a:latin typeface="Roboto"/>
                <a:ea typeface="Roboto"/>
                <a:cs typeface="Roboto"/>
                <a:sym typeface="Roboto"/>
              </a:rPr>
              <a:t>Research Stages</a:t>
            </a:r>
            <a:endParaRPr sz="2800" b="1" i="0" u="none" strike="noStrike" cap="none" dirty="0">
              <a:solidFill>
                <a:srgbClr val="B10202"/>
              </a:solidFill>
              <a:latin typeface="Roboto"/>
              <a:ea typeface="Roboto"/>
              <a:cs typeface="Roboto"/>
              <a:sym typeface="Roboto"/>
            </a:endParaRPr>
          </a:p>
        </p:txBody>
      </p:sp>
      <p:sp>
        <p:nvSpPr>
          <p:cNvPr id="2" name="TextBox 1">
            <a:extLst>
              <a:ext uri="{FF2B5EF4-FFF2-40B4-BE49-F238E27FC236}">
                <a16:creationId xmlns="" xmlns:a16="http://schemas.microsoft.com/office/drawing/2014/main" id="{6A0FBFE4-AE3A-41CA-AE6F-64535343990C}"/>
              </a:ext>
            </a:extLst>
          </p:cNvPr>
          <p:cNvSpPr txBox="1"/>
          <p:nvPr/>
        </p:nvSpPr>
        <p:spPr>
          <a:xfrm>
            <a:off x="157883" y="715899"/>
            <a:ext cx="8650618" cy="3477875"/>
          </a:xfrm>
          <a:prstGeom prst="rect">
            <a:avLst/>
          </a:prstGeom>
          <a:noFill/>
        </p:spPr>
        <p:txBody>
          <a:bodyPr wrap="square" rtlCol="0">
            <a:spAutoFit/>
          </a:bodyPr>
          <a:lstStyle/>
          <a:p>
            <a:r>
              <a:rPr lang="en-US" sz="2000" dirty="0" smtClean="0">
                <a:latin typeface="Calibri" panose="020F0502020204030204" pitchFamily="34" charset="0"/>
                <a:cs typeface="Calibri" panose="020F0502020204030204" pitchFamily="34" charset="0"/>
              </a:rPr>
              <a:t>We accept research </a:t>
            </a:r>
            <a:r>
              <a:rPr lang="en-US" sz="2000" dirty="0">
                <a:latin typeface="Calibri" panose="020F0502020204030204" pitchFamily="34" charset="0"/>
                <a:cs typeface="Calibri" panose="020F0502020204030204" pitchFamily="34" charset="0"/>
              </a:rPr>
              <a:t>at any stage including the options listed below:</a:t>
            </a:r>
          </a:p>
          <a:p>
            <a:pPr marL="457200" indent="-457200">
              <a:buFont typeface="+mj-lt"/>
              <a:buAutoNum type="arabicPeriod"/>
            </a:pPr>
            <a:endParaRPr lang="en-US" sz="2000" dirty="0" smtClean="0">
              <a:latin typeface="Calibri" panose="020F0502020204030204" pitchFamily="34" charset="0"/>
              <a:cs typeface="Calibri" panose="020F0502020204030204" pitchFamily="34" charset="0"/>
            </a:endParaRPr>
          </a:p>
          <a:p>
            <a:pPr marL="457200" indent="-457200">
              <a:buFont typeface="+mj-lt"/>
              <a:buAutoNum type="arabicPeriod"/>
            </a:pPr>
            <a:r>
              <a:rPr lang="en-US" sz="2000" dirty="0" smtClean="0">
                <a:latin typeface="Calibri" panose="020F0502020204030204" pitchFamily="34" charset="0"/>
                <a:cs typeface="Calibri" panose="020F0502020204030204" pitchFamily="34" charset="0"/>
              </a:rPr>
              <a:t>Literature-based </a:t>
            </a:r>
            <a:r>
              <a:rPr lang="en-US" sz="2000" dirty="0">
                <a:latin typeface="Calibri" panose="020F0502020204030204" pitchFamily="34" charset="0"/>
                <a:cs typeface="Calibri" panose="020F0502020204030204" pitchFamily="34" charset="0"/>
              </a:rPr>
              <a:t>research (e.g., review of climate change research) </a:t>
            </a:r>
            <a:endParaRPr lang="en-US" sz="2000" dirty="0" smtClean="0">
              <a:latin typeface="Calibri" panose="020F0502020204030204" pitchFamily="34" charset="0"/>
              <a:cs typeface="Calibri" panose="020F0502020204030204" pitchFamily="34" charset="0"/>
            </a:endParaRPr>
          </a:p>
          <a:p>
            <a:pPr marL="457200" indent="-457200">
              <a:buFont typeface="+mj-lt"/>
              <a:buAutoNum type="arabicPeriod"/>
            </a:pPr>
            <a:r>
              <a:rPr lang="en-US" sz="2000" dirty="0" smtClean="0">
                <a:latin typeface="Calibri" panose="020F0502020204030204" pitchFamily="34" charset="0"/>
                <a:cs typeface="Calibri" panose="020F0502020204030204" pitchFamily="34" charset="0"/>
              </a:rPr>
              <a:t>Publicly </a:t>
            </a:r>
            <a:r>
              <a:rPr lang="en-US" sz="2000" dirty="0">
                <a:latin typeface="Calibri" panose="020F0502020204030204" pitchFamily="34" charset="0"/>
                <a:cs typeface="Calibri" panose="020F0502020204030204" pitchFamily="34" charset="0"/>
              </a:rPr>
              <a:t>available data (facts) rather than interviews and surveys (opinions) </a:t>
            </a:r>
            <a:endParaRPr lang="en-US" sz="2000" dirty="0" smtClean="0">
              <a:latin typeface="Calibri" panose="020F0502020204030204" pitchFamily="34" charset="0"/>
              <a:cs typeface="Calibri" panose="020F0502020204030204" pitchFamily="34" charset="0"/>
            </a:endParaRPr>
          </a:p>
          <a:p>
            <a:pPr marL="457200" indent="-457200">
              <a:buFont typeface="+mj-lt"/>
              <a:buAutoNum type="arabicPeriod"/>
            </a:pPr>
            <a:r>
              <a:rPr lang="en-US" sz="2000" dirty="0" smtClean="0">
                <a:latin typeface="Calibri" panose="020F0502020204030204" pitchFamily="34" charset="0"/>
                <a:cs typeface="Calibri" panose="020F0502020204030204" pitchFamily="34" charset="0"/>
              </a:rPr>
              <a:t>Evaluation </a:t>
            </a:r>
            <a:r>
              <a:rPr lang="en-US" sz="2000" dirty="0">
                <a:latin typeface="Calibri" panose="020F0502020204030204" pitchFamily="34" charset="0"/>
                <a:cs typeface="Calibri" panose="020F0502020204030204" pitchFamily="34" charset="0"/>
              </a:rPr>
              <a:t>of previously published data (open access databases, published research) </a:t>
            </a:r>
            <a:endParaRPr lang="en-US" sz="2000" dirty="0" smtClean="0">
              <a:latin typeface="Calibri" panose="020F0502020204030204" pitchFamily="34" charset="0"/>
              <a:cs typeface="Calibri" panose="020F0502020204030204" pitchFamily="34" charset="0"/>
            </a:endParaRPr>
          </a:p>
          <a:p>
            <a:pPr marL="457200" indent="-457200">
              <a:buFont typeface="+mj-lt"/>
              <a:buAutoNum type="arabicPeriod"/>
            </a:pPr>
            <a:r>
              <a:rPr lang="en-US" sz="2000" dirty="0" smtClean="0">
                <a:latin typeface="Calibri" panose="020F0502020204030204" pitchFamily="34" charset="0"/>
                <a:cs typeface="Calibri" panose="020F0502020204030204" pitchFamily="34" charset="0"/>
              </a:rPr>
              <a:t>It </a:t>
            </a:r>
            <a:r>
              <a:rPr lang="en-US" sz="2000" dirty="0">
                <a:latin typeface="Calibri" panose="020F0502020204030204" pitchFamily="34" charset="0"/>
                <a:cs typeface="Calibri" panose="020F0502020204030204" pitchFamily="34" charset="0"/>
              </a:rPr>
              <a:t>is acceptable to present incomplete research or preliminary analysis or results </a:t>
            </a:r>
            <a:endParaRPr lang="en-US" sz="2000" dirty="0" smtClean="0">
              <a:latin typeface="Calibri" panose="020F0502020204030204" pitchFamily="34" charset="0"/>
              <a:cs typeface="Calibri" panose="020F0502020204030204" pitchFamily="34" charset="0"/>
            </a:endParaRPr>
          </a:p>
          <a:p>
            <a:pPr marL="457200" indent="-457200">
              <a:buFont typeface="+mj-lt"/>
              <a:buAutoNum type="arabicPeriod"/>
            </a:pPr>
            <a:r>
              <a:rPr lang="en-US" sz="2000" dirty="0" smtClean="0">
                <a:latin typeface="Calibri" panose="020F0502020204030204" pitchFamily="34" charset="0"/>
                <a:cs typeface="Calibri" panose="020F0502020204030204" pitchFamily="34" charset="0"/>
              </a:rPr>
              <a:t>It </a:t>
            </a:r>
            <a:r>
              <a:rPr lang="en-US" sz="2000" dirty="0">
                <a:latin typeface="Calibri" panose="020F0502020204030204" pitchFamily="34" charset="0"/>
                <a:cs typeface="Calibri" panose="020F0502020204030204" pitchFamily="34" charset="0"/>
              </a:rPr>
              <a:t>is acceptable to present research plans, goals, and methodologies </a:t>
            </a:r>
            <a:endParaRPr lang="en-US" sz="2000" dirty="0" smtClean="0">
              <a:latin typeface="Calibri" panose="020F0502020204030204" pitchFamily="34" charset="0"/>
              <a:cs typeface="Calibri" panose="020F0502020204030204" pitchFamily="34" charset="0"/>
            </a:endParaRPr>
          </a:p>
          <a:p>
            <a:pPr marL="457200" indent="-457200">
              <a:buFont typeface="+mj-lt"/>
              <a:buAutoNum type="arabicPeriod"/>
            </a:pPr>
            <a:r>
              <a:rPr lang="en-US" sz="2000" dirty="0" smtClean="0">
                <a:latin typeface="Calibri" panose="020F0502020204030204" pitchFamily="34" charset="0"/>
                <a:cs typeface="Calibri" panose="020F0502020204030204" pitchFamily="34" charset="0"/>
              </a:rPr>
              <a:t>It </a:t>
            </a:r>
            <a:r>
              <a:rPr lang="en-US" sz="2000" dirty="0">
                <a:latin typeface="Calibri" panose="020F0502020204030204" pitchFamily="34" charset="0"/>
                <a:cs typeface="Calibri" panose="020F0502020204030204" pitchFamily="34" charset="0"/>
              </a:rPr>
              <a:t>is acceptable to talk about anticipated trajectories or expected findings etc. </a:t>
            </a:r>
          </a:p>
          <a:p>
            <a:endParaRPr 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381767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58"/>
        <p:cNvGrpSpPr/>
        <p:nvPr/>
      </p:nvGrpSpPr>
      <p:grpSpPr>
        <a:xfrm>
          <a:off x="0" y="0"/>
          <a:ext cx="0" cy="0"/>
          <a:chOff x="0" y="0"/>
          <a:chExt cx="0" cy="0"/>
        </a:xfrm>
      </p:grpSpPr>
      <p:grpSp>
        <p:nvGrpSpPr>
          <p:cNvPr id="459" name="Google Shape;459;p16"/>
          <p:cNvGrpSpPr/>
          <p:nvPr/>
        </p:nvGrpSpPr>
        <p:grpSpPr>
          <a:xfrm>
            <a:off x="0" y="4644362"/>
            <a:ext cx="9144000" cy="499137"/>
            <a:chOff x="0" y="4644362"/>
            <a:chExt cx="9144000" cy="499137"/>
          </a:xfrm>
        </p:grpSpPr>
        <p:sp>
          <p:nvSpPr>
            <p:cNvPr id="460" name="Google Shape;460;p16"/>
            <p:cNvSpPr/>
            <p:nvPr/>
          </p:nvSpPr>
          <p:spPr>
            <a:xfrm>
              <a:off x="0" y="4644362"/>
              <a:ext cx="9144000" cy="499137"/>
            </a:xfrm>
            <a:prstGeom prst="rect">
              <a:avLst/>
            </a:pr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61" name="Google Shape;461;p16"/>
            <p:cNvPicPr preferRelativeResize="0"/>
            <p:nvPr/>
          </p:nvPicPr>
          <p:blipFill rotWithShape="1">
            <a:blip r:embed="rId3">
              <a:alphaModFix/>
            </a:blip>
            <a:srcRect/>
            <a:stretch/>
          </p:blipFill>
          <p:spPr>
            <a:xfrm>
              <a:off x="72471" y="4704123"/>
              <a:ext cx="3901442" cy="365760"/>
            </a:xfrm>
            <a:prstGeom prst="rect">
              <a:avLst/>
            </a:prstGeom>
            <a:noFill/>
            <a:ln>
              <a:noFill/>
            </a:ln>
          </p:spPr>
        </p:pic>
      </p:grpSp>
      <p:sp>
        <p:nvSpPr>
          <p:cNvPr id="479" name="Google Shape;479;p16"/>
          <p:cNvSpPr txBox="1"/>
          <p:nvPr/>
        </p:nvSpPr>
        <p:spPr>
          <a:xfrm>
            <a:off x="2498" y="0"/>
            <a:ext cx="8262364" cy="573088"/>
          </a:xfrm>
          <a:prstGeom prst="rect">
            <a:avLst/>
          </a:prstGeom>
          <a:noFill/>
          <a:ln>
            <a:noFill/>
          </a:ln>
          <a:effectLst>
            <a:outerShdw blurRad="42863" dist="28575" dir="5400000" algn="bl" rotWithShape="0">
              <a:srgbClr val="000000">
                <a:alpha val="29803"/>
              </a:srgbClr>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B10202"/>
              </a:buClr>
              <a:buSzPts val="2800"/>
              <a:buFont typeface="Roboto"/>
              <a:buNone/>
            </a:pPr>
            <a:r>
              <a:rPr lang="en-US" sz="2800" b="1" dirty="0">
                <a:solidFill>
                  <a:srgbClr val="B10202"/>
                </a:solidFill>
                <a:latin typeface="Roboto"/>
                <a:ea typeface="Roboto"/>
                <a:cs typeface="Roboto"/>
                <a:sym typeface="Roboto"/>
              </a:rPr>
              <a:t>SPECTRA: Instructions for </a:t>
            </a:r>
            <a:r>
              <a:rPr lang="en-US" sz="2800" b="1" dirty="0" smtClean="0">
                <a:solidFill>
                  <a:srgbClr val="B10202"/>
                </a:solidFill>
                <a:latin typeface="Roboto"/>
                <a:ea typeface="Roboto"/>
                <a:cs typeface="Roboto"/>
                <a:sym typeface="Roboto"/>
              </a:rPr>
              <a:t>Authors: </a:t>
            </a:r>
            <a:endParaRPr sz="2800" b="1" i="0" u="none" strike="noStrike" cap="none" dirty="0">
              <a:solidFill>
                <a:srgbClr val="B10202"/>
              </a:solidFill>
              <a:latin typeface="Roboto"/>
              <a:ea typeface="Roboto"/>
              <a:cs typeface="Roboto"/>
              <a:sym typeface="Roboto"/>
            </a:endParaRPr>
          </a:p>
        </p:txBody>
      </p:sp>
      <p:sp>
        <p:nvSpPr>
          <p:cNvPr id="3" name="TextBox 2"/>
          <p:cNvSpPr txBox="1"/>
          <p:nvPr/>
        </p:nvSpPr>
        <p:spPr>
          <a:xfrm>
            <a:off x="72471" y="1564802"/>
            <a:ext cx="8887333" cy="3139321"/>
          </a:xfrm>
          <a:prstGeom prst="rect">
            <a:avLst/>
          </a:prstGeom>
          <a:noFill/>
        </p:spPr>
        <p:txBody>
          <a:bodyPr wrap="square" numCol="2" rtlCol="0">
            <a:spAutoFit/>
          </a:bodyPr>
          <a:lstStyle/>
          <a:p>
            <a:pPr marL="342900" indent="-342900">
              <a:buFont typeface="+mj-lt"/>
              <a:buAutoNum type="arabicPeriod"/>
            </a:pPr>
            <a:r>
              <a:rPr lang="en-US" sz="1800" dirty="0" smtClean="0">
                <a:latin typeface="Calibri" panose="020F0502020204030204" pitchFamily="34" charset="0"/>
                <a:cs typeface="Calibri" panose="020F0502020204030204" pitchFamily="34" charset="0"/>
              </a:rPr>
              <a:t>Title </a:t>
            </a:r>
            <a:r>
              <a:rPr lang="en-US" sz="1800" dirty="0">
                <a:latin typeface="Calibri" panose="020F0502020204030204" pitchFamily="34" charset="0"/>
                <a:cs typeface="Calibri" panose="020F0502020204030204" pitchFamily="34" charset="0"/>
              </a:rPr>
              <a:t>page</a:t>
            </a:r>
          </a:p>
          <a:p>
            <a:pPr marL="342900" indent="-342900">
              <a:buFont typeface="+mj-lt"/>
              <a:buAutoNum type="arabicPeriod"/>
            </a:pPr>
            <a:r>
              <a:rPr lang="en-US" sz="1800" dirty="0" smtClean="0">
                <a:latin typeface="Calibri" panose="020F0502020204030204" pitchFamily="34" charset="0"/>
                <a:cs typeface="Calibri" panose="020F0502020204030204" pitchFamily="34" charset="0"/>
              </a:rPr>
              <a:t>Abstract</a:t>
            </a:r>
            <a:endParaRPr lang="en-US" sz="1800" dirty="0">
              <a:latin typeface="Calibri" panose="020F0502020204030204" pitchFamily="34" charset="0"/>
              <a:cs typeface="Calibri" panose="020F0502020204030204" pitchFamily="34" charset="0"/>
            </a:endParaRPr>
          </a:p>
          <a:p>
            <a:pPr marL="342900" indent="-342900">
              <a:buFont typeface="+mj-lt"/>
              <a:buAutoNum type="arabicPeriod"/>
            </a:pPr>
            <a:r>
              <a:rPr lang="en-US" sz="1800" dirty="0" smtClean="0">
                <a:latin typeface="Calibri" panose="020F0502020204030204" pitchFamily="34" charset="0"/>
                <a:cs typeface="Calibri" panose="020F0502020204030204" pitchFamily="34" charset="0"/>
              </a:rPr>
              <a:t>Keywords</a:t>
            </a:r>
            <a:endParaRPr lang="en-US" sz="1800" dirty="0">
              <a:latin typeface="Calibri" panose="020F0502020204030204" pitchFamily="34" charset="0"/>
              <a:cs typeface="Calibri" panose="020F0502020204030204" pitchFamily="34" charset="0"/>
            </a:endParaRPr>
          </a:p>
          <a:p>
            <a:pPr marL="342900" indent="-342900">
              <a:buFont typeface="+mj-lt"/>
              <a:buAutoNum type="arabicPeriod"/>
            </a:pPr>
            <a:r>
              <a:rPr lang="en-US" sz="1800" dirty="0" smtClean="0">
                <a:latin typeface="Calibri" panose="020F0502020204030204" pitchFamily="34" charset="0"/>
                <a:cs typeface="Calibri" panose="020F0502020204030204" pitchFamily="34" charset="0"/>
              </a:rPr>
              <a:t>Introduction</a:t>
            </a:r>
            <a:endParaRPr lang="en-US" sz="1800" dirty="0">
              <a:latin typeface="Calibri" panose="020F0502020204030204" pitchFamily="34" charset="0"/>
              <a:cs typeface="Calibri" panose="020F0502020204030204" pitchFamily="34" charset="0"/>
            </a:endParaRPr>
          </a:p>
          <a:p>
            <a:pPr marL="342900" indent="-342900">
              <a:buFont typeface="+mj-lt"/>
              <a:buAutoNum type="arabicPeriod"/>
            </a:pPr>
            <a:r>
              <a:rPr lang="en-US" sz="1800" dirty="0" smtClean="0">
                <a:latin typeface="Calibri" panose="020F0502020204030204" pitchFamily="34" charset="0"/>
                <a:cs typeface="Calibri" panose="020F0502020204030204" pitchFamily="34" charset="0"/>
              </a:rPr>
              <a:t>Methods</a:t>
            </a:r>
            <a:endParaRPr lang="en-US" sz="1800" dirty="0">
              <a:latin typeface="Calibri" panose="020F0502020204030204" pitchFamily="34" charset="0"/>
              <a:cs typeface="Calibri" panose="020F0502020204030204" pitchFamily="34" charset="0"/>
            </a:endParaRPr>
          </a:p>
          <a:p>
            <a:pPr marL="342900" indent="-342900">
              <a:buFont typeface="+mj-lt"/>
              <a:buAutoNum type="arabicPeriod"/>
            </a:pPr>
            <a:r>
              <a:rPr lang="en-US" sz="1800" dirty="0" smtClean="0">
                <a:latin typeface="Calibri" panose="020F0502020204030204" pitchFamily="34" charset="0"/>
                <a:cs typeface="Calibri" panose="020F0502020204030204" pitchFamily="34" charset="0"/>
              </a:rPr>
              <a:t>Results</a:t>
            </a:r>
            <a:endParaRPr lang="en-US" sz="1800" dirty="0">
              <a:latin typeface="Calibri" panose="020F0502020204030204" pitchFamily="34" charset="0"/>
              <a:cs typeface="Calibri" panose="020F0502020204030204" pitchFamily="34" charset="0"/>
            </a:endParaRPr>
          </a:p>
          <a:p>
            <a:pPr marL="342900" indent="-342900">
              <a:buFont typeface="+mj-lt"/>
              <a:buAutoNum type="arabicPeriod"/>
            </a:pPr>
            <a:r>
              <a:rPr lang="en-US" sz="1800" dirty="0" smtClean="0">
                <a:latin typeface="Calibri" panose="020F0502020204030204" pitchFamily="34" charset="0"/>
                <a:cs typeface="Calibri" panose="020F0502020204030204" pitchFamily="34" charset="0"/>
              </a:rPr>
              <a:t>Discussion</a:t>
            </a:r>
            <a:endParaRPr lang="en-US" sz="1800" dirty="0">
              <a:latin typeface="Calibri" panose="020F0502020204030204" pitchFamily="34" charset="0"/>
              <a:cs typeface="Calibri" panose="020F0502020204030204" pitchFamily="34" charset="0"/>
            </a:endParaRPr>
          </a:p>
          <a:p>
            <a:pPr marL="342900" indent="-342900">
              <a:buFont typeface="+mj-lt"/>
              <a:buAutoNum type="arabicPeriod"/>
            </a:pPr>
            <a:r>
              <a:rPr lang="en-US" sz="1800" dirty="0" smtClean="0">
                <a:latin typeface="Calibri" panose="020F0502020204030204" pitchFamily="34" charset="0"/>
                <a:cs typeface="Calibri" panose="020F0502020204030204" pitchFamily="34" charset="0"/>
              </a:rPr>
              <a:t>Conclusions </a:t>
            </a:r>
          </a:p>
          <a:p>
            <a:pPr marL="342900" indent="-342900">
              <a:buFont typeface="+mj-lt"/>
              <a:buAutoNum type="arabicPeriod"/>
            </a:pPr>
            <a:r>
              <a:rPr lang="en-US" sz="1800" dirty="0" smtClean="0">
                <a:latin typeface="Calibri" panose="020F0502020204030204" pitchFamily="34" charset="0"/>
                <a:cs typeface="Calibri" panose="020F0502020204030204" pitchFamily="34" charset="0"/>
              </a:rPr>
              <a:t>List </a:t>
            </a:r>
            <a:r>
              <a:rPr lang="en-US" sz="1800" dirty="0">
                <a:latin typeface="Calibri" panose="020F0502020204030204" pitchFamily="34" charset="0"/>
                <a:cs typeface="Calibri" panose="020F0502020204030204" pitchFamily="34" charset="0"/>
              </a:rPr>
              <a:t>of Abbreviations Used (if any)</a:t>
            </a:r>
          </a:p>
          <a:p>
            <a:pPr marL="342900" indent="-342900">
              <a:buFont typeface="+mj-lt"/>
              <a:buAutoNum type="arabicPeriod"/>
            </a:pPr>
            <a:endParaRPr lang="en-US" sz="1800" dirty="0" smtClean="0">
              <a:latin typeface="Calibri" panose="020F0502020204030204" pitchFamily="34" charset="0"/>
              <a:cs typeface="Calibri" panose="020F0502020204030204" pitchFamily="34" charset="0"/>
            </a:endParaRPr>
          </a:p>
          <a:p>
            <a:pPr marL="342900" indent="-342900">
              <a:buFont typeface="+mj-lt"/>
              <a:buAutoNum type="arabicPeriod"/>
            </a:pPr>
            <a:endParaRPr lang="en-US" sz="1800" dirty="0">
              <a:latin typeface="Calibri" panose="020F0502020204030204" pitchFamily="34" charset="0"/>
              <a:cs typeface="Calibri" panose="020F0502020204030204" pitchFamily="34" charset="0"/>
            </a:endParaRPr>
          </a:p>
          <a:p>
            <a:pPr marL="342900" indent="-342900">
              <a:buFont typeface="+mj-lt"/>
              <a:buAutoNum type="arabicPeriod"/>
            </a:pPr>
            <a:r>
              <a:rPr lang="en-US" sz="1800" dirty="0" smtClean="0">
                <a:latin typeface="Calibri" panose="020F0502020204030204" pitchFamily="34" charset="0"/>
                <a:cs typeface="Calibri" panose="020F0502020204030204" pitchFamily="34" charset="0"/>
              </a:rPr>
              <a:t>Conflicts </a:t>
            </a:r>
            <a:r>
              <a:rPr lang="en-US" sz="1800" dirty="0">
                <a:latin typeface="Calibri" panose="020F0502020204030204" pitchFamily="34" charset="0"/>
                <a:cs typeface="Calibri" panose="020F0502020204030204" pitchFamily="34" charset="0"/>
              </a:rPr>
              <a:t>of Interest</a:t>
            </a:r>
          </a:p>
          <a:p>
            <a:pPr marL="342900" indent="-342900">
              <a:buFont typeface="+mj-lt"/>
              <a:buAutoNum type="arabicPeriod"/>
            </a:pPr>
            <a:r>
              <a:rPr lang="en-US" sz="1800" dirty="0">
                <a:latin typeface="Calibri" panose="020F0502020204030204" pitchFamily="34" charset="0"/>
                <a:cs typeface="Calibri" panose="020F0502020204030204" pitchFamily="34" charset="0"/>
              </a:rPr>
              <a:t>Ethics Approval and/or Participant Consent</a:t>
            </a:r>
          </a:p>
          <a:p>
            <a:pPr marL="342900" indent="-342900">
              <a:buFont typeface="+mj-lt"/>
              <a:buAutoNum type="arabicPeriod"/>
            </a:pPr>
            <a:r>
              <a:rPr lang="en-US" sz="1800" dirty="0">
                <a:latin typeface="Calibri" panose="020F0502020204030204" pitchFamily="34" charset="0"/>
                <a:cs typeface="Calibri" panose="020F0502020204030204" pitchFamily="34" charset="0"/>
              </a:rPr>
              <a:t>Authors' Contributions</a:t>
            </a:r>
          </a:p>
          <a:p>
            <a:pPr marL="342900" indent="-342900">
              <a:buFont typeface="+mj-lt"/>
              <a:buAutoNum type="arabicPeriod"/>
            </a:pPr>
            <a:r>
              <a:rPr lang="en-US" sz="1800" dirty="0">
                <a:latin typeface="Calibri" panose="020F0502020204030204" pitchFamily="34" charset="0"/>
                <a:cs typeface="Calibri" panose="020F0502020204030204" pitchFamily="34" charset="0"/>
              </a:rPr>
              <a:t>Acknowledgements</a:t>
            </a:r>
          </a:p>
          <a:p>
            <a:pPr marL="342900" indent="-342900">
              <a:buFont typeface="+mj-lt"/>
              <a:buAutoNum type="arabicPeriod"/>
            </a:pPr>
            <a:r>
              <a:rPr lang="en-US" sz="1800" dirty="0">
                <a:latin typeface="Calibri" panose="020F0502020204030204" pitchFamily="34" charset="0"/>
                <a:cs typeface="Calibri" panose="020F0502020204030204" pitchFamily="34" charset="0"/>
              </a:rPr>
              <a:t>Funding</a:t>
            </a:r>
          </a:p>
          <a:p>
            <a:pPr marL="342900" indent="-342900">
              <a:buFont typeface="+mj-lt"/>
              <a:buAutoNum type="arabicPeriod"/>
            </a:pPr>
            <a:r>
              <a:rPr lang="en-US" sz="1800" dirty="0">
                <a:latin typeface="Calibri" panose="020F0502020204030204" pitchFamily="34" charset="0"/>
                <a:cs typeface="Calibri" panose="020F0502020204030204" pitchFamily="34" charset="0"/>
              </a:rPr>
              <a:t>References</a:t>
            </a:r>
          </a:p>
          <a:p>
            <a:pPr marL="342900" indent="-342900">
              <a:buFont typeface="+mj-lt"/>
              <a:buAutoNum type="arabicPeriod"/>
            </a:pPr>
            <a:r>
              <a:rPr lang="en-US" sz="1800" dirty="0">
                <a:latin typeface="Calibri" panose="020F0502020204030204" pitchFamily="34" charset="0"/>
                <a:cs typeface="Calibri" panose="020F0502020204030204" pitchFamily="34" charset="0"/>
              </a:rPr>
              <a:t>Figures</a:t>
            </a:r>
          </a:p>
          <a:p>
            <a:pPr marL="342900" indent="-342900">
              <a:buFont typeface="+mj-lt"/>
              <a:buAutoNum type="arabicPeriod"/>
            </a:pPr>
            <a:r>
              <a:rPr lang="en-US" sz="1800" dirty="0">
                <a:latin typeface="Calibri" panose="020F0502020204030204" pitchFamily="34" charset="0"/>
                <a:cs typeface="Calibri" panose="020F0502020204030204" pitchFamily="34" charset="0"/>
              </a:rPr>
              <a:t>Tables</a:t>
            </a:r>
          </a:p>
          <a:p>
            <a:pPr marL="342900" indent="-342900">
              <a:buFont typeface="+mj-lt"/>
              <a:buAutoNum type="arabicPeriod"/>
            </a:pPr>
            <a:r>
              <a:rPr lang="en-US" sz="1800" dirty="0">
                <a:latin typeface="Calibri" panose="020F0502020204030204" pitchFamily="34" charset="0"/>
                <a:cs typeface="Calibri" panose="020F0502020204030204" pitchFamily="34" charset="0"/>
              </a:rPr>
              <a:t>Additional Files</a:t>
            </a:r>
          </a:p>
          <a:p>
            <a:pPr marL="342900" indent="-342900">
              <a:buFont typeface="+mj-lt"/>
              <a:buAutoNum type="arabicPeriod"/>
            </a:pPr>
            <a:endParaRPr lang="en-US" sz="1800" dirty="0">
              <a:latin typeface="Calibri" panose="020F0502020204030204" pitchFamily="34" charset="0"/>
              <a:cs typeface="Calibri" panose="020F0502020204030204" pitchFamily="34" charset="0"/>
            </a:endParaRPr>
          </a:p>
        </p:txBody>
      </p:sp>
      <p:sp>
        <p:nvSpPr>
          <p:cNvPr id="5" name="TextBox 4"/>
          <p:cNvSpPr txBox="1"/>
          <p:nvPr/>
        </p:nvSpPr>
        <p:spPr>
          <a:xfrm>
            <a:off x="249979" y="601278"/>
            <a:ext cx="8308541" cy="738664"/>
          </a:xfrm>
          <a:prstGeom prst="rect">
            <a:avLst/>
          </a:prstGeom>
          <a:noFill/>
        </p:spPr>
        <p:txBody>
          <a:bodyPr wrap="square" rtlCol="0">
            <a:spAutoFit/>
          </a:bodyPr>
          <a:lstStyle/>
          <a:p>
            <a:r>
              <a:rPr lang="en-US" dirty="0" smtClean="0">
                <a:latin typeface="Calibri" panose="020F0502020204030204" pitchFamily="34" charset="0"/>
                <a:cs typeface="Calibri" panose="020F0502020204030204" pitchFamily="34" charset="0"/>
              </a:rPr>
              <a:t>Manuscripts for the following submission types should contain the sections listed below:</a:t>
            </a:r>
          </a:p>
          <a:p>
            <a:r>
              <a:rPr lang="en-US" dirty="0" smtClean="0">
                <a:latin typeface="Calibri" panose="020F0502020204030204" pitchFamily="34" charset="0"/>
                <a:cs typeface="Calibri" panose="020F0502020204030204" pitchFamily="34" charset="0"/>
              </a:rPr>
              <a:t>1) Primary research article, 2) Primary review articles, 3) Research protocol article, 4) Archival research articles, 5) Thesis-based research articles</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154125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58"/>
        <p:cNvGrpSpPr/>
        <p:nvPr/>
      </p:nvGrpSpPr>
      <p:grpSpPr>
        <a:xfrm>
          <a:off x="0" y="0"/>
          <a:ext cx="0" cy="0"/>
          <a:chOff x="0" y="0"/>
          <a:chExt cx="0" cy="0"/>
        </a:xfrm>
      </p:grpSpPr>
      <p:grpSp>
        <p:nvGrpSpPr>
          <p:cNvPr id="459" name="Google Shape;459;p16"/>
          <p:cNvGrpSpPr/>
          <p:nvPr/>
        </p:nvGrpSpPr>
        <p:grpSpPr>
          <a:xfrm>
            <a:off x="0" y="4644362"/>
            <a:ext cx="9144000" cy="499137"/>
            <a:chOff x="0" y="4644362"/>
            <a:chExt cx="9144000" cy="499137"/>
          </a:xfrm>
        </p:grpSpPr>
        <p:sp>
          <p:nvSpPr>
            <p:cNvPr id="460" name="Google Shape;460;p16"/>
            <p:cNvSpPr/>
            <p:nvPr/>
          </p:nvSpPr>
          <p:spPr>
            <a:xfrm>
              <a:off x="0" y="4644362"/>
              <a:ext cx="9144000" cy="499137"/>
            </a:xfrm>
            <a:prstGeom prst="rect">
              <a:avLst/>
            </a:pr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61" name="Google Shape;461;p16"/>
            <p:cNvPicPr preferRelativeResize="0"/>
            <p:nvPr/>
          </p:nvPicPr>
          <p:blipFill rotWithShape="1">
            <a:blip r:embed="rId3">
              <a:alphaModFix/>
            </a:blip>
            <a:srcRect/>
            <a:stretch/>
          </p:blipFill>
          <p:spPr>
            <a:xfrm>
              <a:off x="72471" y="4704123"/>
              <a:ext cx="3901442" cy="365760"/>
            </a:xfrm>
            <a:prstGeom prst="rect">
              <a:avLst/>
            </a:prstGeom>
            <a:noFill/>
            <a:ln>
              <a:noFill/>
            </a:ln>
          </p:spPr>
        </p:pic>
      </p:grpSp>
      <p:sp>
        <p:nvSpPr>
          <p:cNvPr id="479" name="Google Shape;479;p16"/>
          <p:cNvSpPr txBox="1"/>
          <p:nvPr/>
        </p:nvSpPr>
        <p:spPr>
          <a:xfrm>
            <a:off x="2498" y="0"/>
            <a:ext cx="8262364" cy="573088"/>
          </a:xfrm>
          <a:prstGeom prst="rect">
            <a:avLst/>
          </a:prstGeom>
          <a:noFill/>
          <a:ln>
            <a:noFill/>
          </a:ln>
          <a:effectLst>
            <a:outerShdw blurRad="42863" dist="28575" dir="5400000" algn="bl" rotWithShape="0">
              <a:srgbClr val="000000">
                <a:alpha val="29803"/>
              </a:srgbClr>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B10202"/>
              </a:buClr>
              <a:buSzPts val="2800"/>
              <a:buFont typeface="Roboto"/>
              <a:buNone/>
            </a:pPr>
            <a:r>
              <a:rPr lang="en-US" sz="2800" b="1" dirty="0">
                <a:solidFill>
                  <a:srgbClr val="B10202"/>
                </a:solidFill>
                <a:latin typeface="Roboto"/>
                <a:ea typeface="Roboto"/>
                <a:cs typeface="Roboto"/>
                <a:sym typeface="Roboto"/>
              </a:rPr>
              <a:t>SPECTRA: Submission and Review Process</a:t>
            </a:r>
            <a:endParaRPr sz="2800" b="1" i="0" u="none" strike="noStrike" cap="none" dirty="0">
              <a:solidFill>
                <a:srgbClr val="B10202"/>
              </a:solidFill>
              <a:latin typeface="Roboto"/>
              <a:ea typeface="Roboto"/>
              <a:cs typeface="Roboto"/>
              <a:sym typeface="Roboto"/>
            </a:endParaRPr>
          </a:p>
        </p:txBody>
      </p:sp>
      <p:sp>
        <p:nvSpPr>
          <p:cNvPr id="2" name="Rectangle 1"/>
          <p:cNvSpPr/>
          <p:nvPr/>
        </p:nvSpPr>
        <p:spPr>
          <a:xfrm>
            <a:off x="0" y="733762"/>
            <a:ext cx="9091373" cy="3754874"/>
          </a:xfrm>
          <a:prstGeom prst="rect">
            <a:avLst/>
          </a:prstGeom>
        </p:spPr>
        <p:txBody>
          <a:bodyPr wrap="square">
            <a:spAutoFit/>
          </a:bodyPr>
          <a:lstStyle/>
          <a:p>
            <a:r>
              <a:rPr lang="en-US" b="1" dirty="0" smtClean="0">
                <a:latin typeface="Calibri" panose="020F0502020204030204" pitchFamily="34" charset="0"/>
                <a:cs typeface="Calibri" panose="020F0502020204030204" pitchFamily="34" charset="0"/>
              </a:rPr>
              <a:t>External </a:t>
            </a:r>
            <a:r>
              <a:rPr lang="en-US" b="1" dirty="0">
                <a:latin typeface="Calibri" panose="020F0502020204030204" pitchFamily="34" charset="0"/>
                <a:cs typeface="Calibri" panose="020F0502020204030204" pitchFamily="34" charset="0"/>
              </a:rPr>
              <a:t>Review Questionnaire Section 1: Content and Structure </a:t>
            </a:r>
            <a:r>
              <a:rPr lang="en-US" b="1" dirty="0" smtClean="0">
                <a:latin typeface="Calibri" panose="020F0502020204030204" pitchFamily="34" charset="0"/>
                <a:cs typeface="Calibri" panose="020F0502020204030204" pitchFamily="34" charset="0"/>
              </a:rPr>
              <a:t>Assessment</a:t>
            </a:r>
          </a:p>
          <a:p>
            <a:endParaRPr lang="en-US" b="1" dirty="0">
              <a:latin typeface="Calibri" panose="020F0502020204030204" pitchFamily="34" charset="0"/>
              <a:cs typeface="Calibri" panose="020F0502020204030204" pitchFamily="34" charset="0"/>
            </a:endParaRPr>
          </a:p>
          <a:p>
            <a:pPr marL="342900" indent="-342900">
              <a:buFont typeface="+mj-lt"/>
              <a:buAutoNum type="arabicParenR"/>
            </a:pPr>
            <a:r>
              <a:rPr lang="en-US" dirty="0" smtClean="0">
                <a:latin typeface="Calibri" panose="020F0502020204030204" pitchFamily="34" charset="0"/>
                <a:cs typeface="Calibri" panose="020F0502020204030204" pitchFamily="34" charset="0"/>
              </a:rPr>
              <a:t>Is </a:t>
            </a:r>
            <a:r>
              <a:rPr lang="en-US" dirty="0">
                <a:latin typeface="Calibri" panose="020F0502020204030204" pitchFamily="34" charset="0"/>
                <a:cs typeface="Calibri" panose="020F0502020204030204" pitchFamily="34" charset="0"/>
              </a:rPr>
              <a:t>the title of the paper appropriate and likely to serve its </a:t>
            </a:r>
            <a:r>
              <a:rPr lang="en-US" dirty="0" smtClean="0">
                <a:latin typeface="Calibri" panose="020F0502020204030204" pitchFamily="34" charset="0"/>
                <a:cs typeface="Calibri" panose="020F0502020204030204" pitchFamily="34" charset="0"/>
              </a:rPr>
              <a:t>purpose?</a:t>
            </a:r>
          </a:p>
          <a:p>
            <a:pPr marL="342900" indent="-342900">
              <a:buFont typeface="+mj-lt"/>
              <a:buAutoNum type="arabicParenR"/>
            </a:pPr>
            <a:r>
              <a:rPr lang="en-US" dirty="0" smtClean="0">
                <a:latin typeface="Calibri" panose="020F0502020204030204" pitchFamily="34" charset="0"/>
                <a:cs typeface="Calibri" panose="020F0502020204030204" pitchFamily="34" charset="0"/>
              </a:rPr>
              <a:t>Is </a:t>
            </a:r>
            <a:r>
              <a:rPr lang="en-US" dirty="0">
                <a:latin typeface="Calibri" panose="020F0502020204030204" pitchFamily="34" charset="0"/>
                <a:cs typeface="Calibri" panose="020F0502020204030204" pitchFamily="34" charset="0"/>
              </a:rPr>
              <a:t>the abstract specific, and representative of the </a:t>
            </a:r>
            <a:r>
              <a:rPr lang="en-US" dirty="0" smtClean="0">
                <a:latin typeface="Calibri" panose="020F0502020204030204" pitchFamily="34" charset="0"/>
                <a:cs typeface="Calibri" panose="020F0502020204030204" pitchFamily="34" charset="0"/>
              </a:rPr>
              <a:t>paper?</a:t>
            </a:r>
          </a:p>
          <a:p>
            <a:pPr marL="342900" indent="-342900">
              <a:buFont typeface="+mj-lt"/>
              <a:buAutoNum type="arabicParenR"/>
            </a:pPr>
            <a:r>
              <a:rPr lang="en-US" dirty="0" smtClean="0">
                <a:latin typeface="Calibri" panose="020F0502020204030204" pitchFamily="34" charset="0"/>
                <a:cs typeface="Calibri" panose="020F0502020204030204" pitchFamily="34" charset="0"/>
              </a:rPr>
              <a:t>What </a:t>
            </a:r>
            <a:r>
              <a:rPr lang="en-US" dirty="0">
                <a:latin typeface="Calibri" panose="020F0502020204030204" pitchFamily="34" charset="0"/>
                <a:cs typeface="Calibri" panose="020F0502020204030204" pitchFamily="34" charset="0"/>
              </a:rPr>
              <a:t>is the objective or purpose of the research? Is this clearly stated? </a:t>
            </a:r>
            <a:endParaRPr lang="en-US" dirty="0" smtClean="0">
              <a:latin typeface="Calibri" panose="020F0502020204030204" pitchFamily="34" charset="0"/>
              <a:cs typeface="Calibri" panose="020F0502020204030204" pitchFamily="34" charset="0"/>
            </a:endParaRPr>
          </a:p>
          <a:p>
            <a:pPr marL="342900" indent="-342900">
              <a:buFont typeface="+mj-lt"/>
              <a:buAutoNum type="arabicParenR"/>
            </a:pPr>
            <a:r>
              <a:rPr lang="en-US" dirty="0" smtClean="0">
                <a:latin typeface="Calibri" panose="020F0502020204030204" pitchFamily="34" charset="0"/>
                <a:cs typeface="Calibri" panose="020F0502020204030204" pitchFamily="34" charset="0"/>
              </a:rPr>
              <a:t>Does </a:t>
            </a:r>
            <a:r>
              <a:rPr lang="en-US" dirty="0">
                <a:latin typeface="Calibri" panose="020F0502020204030204" pitchFamily="34" charset="0"/>
                <a:cs typeface="Calibri" panose="020F0502020204030204" pitchFamily="34" charset="0"/>
              </a:rPr>
              <a:t>the author define the general problem area? What does the author intend to discuss? Why? </a:t>
            </a:r>
            <a:endParaRPr lang="en-US" dirty="0" smtClean="0">
              <a:latin typeface="Calibri" panose="020F0502020204030204" pitchFamily="34" charset="0"/>
              <a:cs typeface="Calibri" panose="020F0502020204030204" pitchFamily="34" charset="0"/>
            </a:endParaRPr>
          </a:p>
          <a:p>
            <a:pPr marL="342900" indent="-342900">
              <a:buFont typeface="+mj-lt"/>
              <a:buAutoNum type="arabicParenR"/>
            </a:pPr>
            <a:r>
              <a:rPr lang="en-US" dirty="0" smtClean="0">
                <a:latin typeface="Calibri" panose="020F0502020204030204" pitchFamily="34" charset="0"/>
                <a:cs typeface="Calibri" panose="020F0502020204030204" pitchFamily="34" charset="0"/>
              </a:rPr>
              <a:t>Does </a:t>
            </a:r>
            <a:r>
              <a:rPr lang="en-US" dirty="0">
                <a:latin typeface="Calibri" panose="020F0502020204030204" pitchFamily="34" charset="0"/>
                <a:cs typeface="Calibri" panose="020F0502020204030204" pitchFamily="34" charset="0"/>
              </a:rPr>
              <a:t>the author try to build on past research and provide background information? </a:t>
            </a:r>
            <a:endParaRPr lang="en-US" dirty="0" smtClean="0">
              <a:latin typeface="Calibri" panose="020F0502020204030204" pitchFamily="34" charset="0"/>
              <a:cs typeface="Calibri" panose="020F0502020204030204" pitchFamily="34" charset="0"/>
            </a:endParaRPr>
          </a:p>
          <a:p>
            <a:pPr marL="342900" indent="-342900">
              <a:buFont typeface="+mj-lt"/>
              <a:buAutoNum type="arabicParenR"/>
            </a:pPr>
            <a:r>
              <a:rPr lang="en-US" dirty="0" smtClean="0">
                <a:latin typeface="Calibri" panose="020F0502020204030204" pitchFamily="34" charset="0"/>
                <a:cs typeface="Calibri" panose="020F0502020204030204" pitchFamily="34" charset="0"/>
              </a:rPr>
              <a:t>Does </a:t>
            </a:r>
            <a:r>
              <a:rPr lang="en-US" dirty="0">
                <a:latin typeface="Calibri" panose="020F0502020204030204" pitchFamily="34" charset="0"/>
                <a:cs typeface="Calibri" panose="020F0502020204030204" pitchFamily="34" charset="0"/>
              </a:rPr>
              <a:t>the author clearly establish why this research is carried out, needed and/or its potential contribution to its </a:t>
            </a:r>
            <a:r>
              <a:rPr lang="en-US" dirty="0" smtClean="0">
                <a:latin typeface="Calibri" panose="020F0502020204030204" pitchFamily="34" charset="0"/>
                <a:cs typeface="Calibri" panose="020F0502020204030204" pitchFamily="34" charset="0"/>
              </a:rPr>
              <a:t>field?</a:t>
            </a:r>
          </a:p>
          <a:p>
            <a:pPr marL="342900" indent="-342900">
              <a:buFont typeface="+mj-lt"/>
              <a:buAutoNum type="arabicParenR"/>
            </a:pPr>
            <a:r>
              <a:rPr lang="en-US" dirty="0" smtClean="0">
                <a:latin typeface="Calibri" panose="020F0502020204030204" pitchFamily="34" charset="0"/>
                <a:cs typeface="Calibri" panose="020F0502020204030204" pitchFamily="34" charset="0"/>
              </a:rPr>
              <a:t>Does </a:t>
            </a:r>
            <a:r>
              <a:rPr lang="en-US" dirty="0">
                <a:latin typeface="Calibri" panose="020F0502020204030204" pitchFamily="34" charset="0"/>
                <a:cs typeface="Calibri" panose="020F0502020204030204" pitchFamily="34" charset="0"/>
              </a:rPr>
              <a:t>the author define any terms? Are the definitions specific, useful, circular? </a:t>
            </a:r>
            <a:endParaRPr lang="en-US" dirty="0" smtClean="0">
              <a:latin typeface="Calibri" panose="020F0502020204030204" pitchFamily="34" charset="0"/>
              <a:cs typeface="Calibri" panose="020F0502020204030204" pitchFamily="34" charset="0"/>
            </a:endParaRPr>
          </a:p>
          <a:p>
            <a:pPr marL="342900" indent="-342900">
              <a:buFont typeface="+mj-lt"/>
              <a:buAutoNum type="arabicParenR"/>
            </a:pPr>
            <a:r>
              <a:rPr lang="en-US" dirty="0" smtClean="0">
                <a:latin typeface="Calibri" panose="020F0502020204030204" pitchFamily="34" charset="0"/>
                <a:cs typeface="Calibri" panose="020F0502020204030204" pitchFamily="34" charset="0"/>
              </a:rPr>
              <a:t>Does </a:t>
            </a:r>
            <a:r>
              <a:rPr lang="en-US" dirty="0">
                <a:latin typeface="Calibri" panose="020F0502020204030204" pitchFamily="34" charset="0"/>
                <a:cs typeface="Calibri" panose="020F0502020204030204" pitchFamily="34" charset="0"/>
              </a:rPr>
              <a:t>the author adequately describe and explain the materials and methods </a:t>
            </a:r>
            <a:r>
              <a:rPr lang="en-US" dirty="0" smtClean="0">
                <a:latin typeface="Calibri" panose="020F0502020204030204" pitchFamily="34" charset="0"/>
                <a:cs typeface="Calibri" panose="020F0502020204030204" pitchFamily="34" charset="0"/>
              </a:rPr>
              <a:t>used?</a:t>
            </a:r>
          </a:p>
          <a:p>
            <a:pPr marL="342900" indent="-342900">
              <a:buFont typeface="+mj-lt"/>
              <a:buAutoNum type="arabicParenR"/>
            </a:pPr>
            <a:r>
              <a:rPr lang="en-US" dirty="0" smtClean="0">
                <a:latin typeface="Calibri" panose="020F0502020204030204" pitchFamily="34" charset="0"/>
                <a:cs typeface="Calibri" panose="020F0502020204030204" pitchFamily="34" charset="0"/>
              </a:rPr>
              <a:t>Does </a:t>
            </a:r>
            <a:r>
              <a:rPr lang="en-US" dirty="0">
                <a:latin typeface="Calibri" panose="020F0502020204030204" pitchFamily="34" charset="0"/>
                <a:cs typeface="Calibri" panose="020F0502020204030204" pitchFamily="34" charset="0"/>
              </a:rPr>
              <a:t>the author explicitly and thoroughly state the major findings and </a:t>
            </a:r>
            <a:r>
              <a:rPr lang="en-US" dirty="0" smtClean="0">
                <a:latin typeface="Calibri" panose="020F0502020204030204" pitchFamily="34" charset="0"/>
                <a:cs typeface="Calibri" panose="020F0502020204030204" pitchFamily="34" charset="0"/>
              </a:rPr>
              <a:t>conclusions?</a:t>
            </a:r>
          </a:p>
          <a:p>
            <a:pPr marL="342900" indent="-342900">
              <a:buFont typeface="+mj-lt"/>
              <a:buAutoNum type="arabicParenR"/>
            </a:pPr>
            <a:r>
              <a:rPr lang="en-US" dirty="0" smtClean="0">
                <a:latin typeface="Calibri" panose="020F0502020204030204" pitchFamily="34" charset="0"/>
                <a:cs typeface="Calibri" panose="020F0502020204030204" pitchFamily="34" charset="0"/>
              </a:rPr>
              <a:t>Have </a:t>
            </a:r>
            <a:r>
              <a:rPr lang="en-US" dirty="0">
                <a:latin typeface="Calibri" panose="020F0502020204030204" pitchFamily="34" charset="0"/>
                <a:cs typeface="Calibri" panose="020F0502020204030204" pitchFamily="34" charset="0"/>
              </a:rPr>
              <a:t>the results and conclusions are clearly and explicitly connected and supported by the author's analyses, arguments, findings or evidence? </a:t>
            </a:r>
            <a:endParaRPr lang="en-US" dirty="0" smtClean="0">
              <a:latin typeface="Calibri" panose="020F0502020204030204" pitchFamily="34" charset="0"/>
              <a:cs typeface="Calibri" panose="020F0502020204030204" pitchFamily="34" charset="0"/>
            </a:endParaRPr>
          </a:p>
          <a:p>
            <a:pPr marL="342900" indent="-342900">
              <a:buFont typeface="+mj-lt"/>
              <a:buAutoNum type="arabicParenR"/>
            </a:pPr>
            <a:r>
              <a:rPr lang="en-US" dirty="0" smtClean="0">
                <a:latin typeface="Calibri" panose="020F0502020204030204" pitchFamily="34" charset="0"/>
                <a:cs typeface="Calibri" panose="020F0502020204030204" pitchFamily="34" charset="0"/>
              </a:rPr>
              <a:t>Has </a:t>
            </a:r>
            <a:r>
              <a:rPr lang="en-US" dirty="0">
                <a:latin typeface="Calibri" panose="020F0502020204030204" pitchFamily="34" charset="0"/>
                <a:cs typeface="Calibri" panose="020F0502020204030204" pitchFamily="34" charset="0"/>
              </a:rPr>
              <a:t>the author overlooked anything? </a:t>
            </a:r>
            <a:endParaRPr lang="en-US" dirty="0" smtClean="0">
              <a:latin typeface="Calibri" panose="020F0502020204030204" pitchFamily="34" charset="0"/>
              <a:cs typeface="Calibri" panose="020F0502020204030204" pitchFamily="34" charset="0"/>
            </a:endParaRPr>
          </a:p>
          <a:p>
            <a:pPr marL="342900" indent="-342900">
              <a:buFont typeface="+mj-lt"/>
              <a:buAutoNum type="arabicParenR"/>
            </a:pPr>
            <a:r>
              <a:rPr lang="en-US" dirty="0" smtClean="0">
                <a:latin typeface="Calibri" panose="020F0502020204030204" pitchFamily="34" charset="0"/>
                <a:cs typeface="Calibri" panose="020F0502020204030204" pitchFamily="34" charset="0"/>
              </a:rPr>
              <a:t>Does </a:t>
            </a:r>
            <a:r>
              <a:rPr lang="en-US" dirty="0">
                <a:latin typeface="Calibri" panose="020F0502020204030204" pitchFamily="34" charset="0"/>
                <a:cs typeface="Calibri" panose="020F0502020204030204" pitchFamily="34" charset="0"/>
              </a:rPr>
              <a:t>the author discuss the impact and broader implications of the </a:t>
            </a:r>
            <a:r>
              <a:rPr lang="en-US" dirty="0" smtClean="0">
                <a:latin typeface="Calibri" panose="020F0502020204030204" pitchFamily="34" charset="0"/>
                <a:cs typeface="Calibri" panose="020F0502020204030204" pitchFamily="34" charset="0"/>
              </a:rPr>
              <a:t>findings?</a:t>
            </a:r>
          </a:p>
          <a:p>
            <a:pPr marL="342900" indent="-342900">
              <a:buFont typeface="+mj-lt"/>
              <a:buAutoNum type="arabicParenR"/>
            </a:pPr>
            <a:r>
              <a:rPr lang="en-US" dirty="0" smtClean="0">
                <a:latin typeface="Calibri" panose="020F0502020204030204" pitchFamily="34" charset="0"/>
                <a:cs typeface="Calibri" panose="020F0502020204030204" pitchFamily="34" charset="0"/>
              </a:rPr>
              <a:t>Does </a:t>
            </a:r>
            <a:r>
              <a:rPr lang="en-US" dirty="0">
                <a:latin typeface="Calibri" panose="020F0502020204030204" pitchFamily="34" charset="0"/>
                <a:cs typeface="Calibri" panose="020F0502020204030204" pitchFamily="34" charset="0"/>
              </a:rPr>
              <a:t>the author suggest areas for further research or discussion? </a:t>
            </a:r>
            <a:endParaRPr lang="en-US" dirty="0" smtClean="0">
              <a:latin typeface="Calibri" panose="020F0502020204030204" pitchFamily="34" charset="0"/>
              <a:cs typeface="Calibri" panose="020F0502020204030204" pitchFamily="34" charset="0"/>
            </a:endParaRPr>
          </a:p>
          <a:p>
            <a:pPr marL="342900" indent="-342900">
              <a:buFont typeface="+mj-lt"/>
              <a:buAutoNum type="arabicParenR"/>
            </a:pPr>
            <a:r>
              <a:rPr lang="en-US" dirty="0" smtClean="0">
                <a:latin typeface="Calibri" panose="020F0502020204030204" pitchFamily="34" charset="0"/>
                <a:cs typeface="Calibri" panose="020F0502020204030204" pitchFamily="34" charset="0"/>
              </a:rPr>
              <a:t>Does </a:t>
            </a:r>
            <a:r>
              <a:rPr lang="en-US" dirty="0">
                <a:latin typeface="Calibri" panose="020F0502020204030204" pitchFamily="34" charset="0"/>
                <a:cs typeface="Calibri" panose="020F0502020204030204" pitchFamily="34" charset="0"/>
              </a:rPr>
              <a:t>the author accomplish her/his objective? Does the author do what she/he has set out to do? </a:t>
            </a:r>
          </a:p>
        </p:txBody>
      </p:sp>
    </p:spTree>
    <p:extLst>
      <p:ext uri="{BB962C8B-B14F-4D97-AF65-F5344CB8AC3E}">
        <p14:creationId xmlns:p14="http://schemas.microsoft.com/office/powerpoint/2010/main" val="17123834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9"/>
        <p:cNvGrpSpPr/>
        <p:nvPr/>
      </p:nvGrpSpPr>
      <p:grpSpPr>
        <a:xfrm>
          <a:off x="0" y="0"/>
          <a:ext cx="0" cy="0"/>
          <a:chOff x="0" y="0"/>
          <a:chExt cx="0" cy="0"/>
        </a:xfrm>
      </p:grpSpPr>
      <p:grpSp>
        <p:nvGrpSpPr>
          <p:cNvPr id="220" name="Google Shape;220;p2"/>
          <p:cNvGrpSpPr/>
          <p:nvPr/>
        </p:nvGrpSpPr>
        <p:grpSpPr>
          <a:xfrm>
            <a:off x="1419150" y="899817"/>
            <a:ext cx="5915025" cy="2924719"/>
            <a:chOff x="0" y="990"/>
            <a:chExt cx="5915025" cy="2531379"/>
          </a:xfrm>
        </p:grpSpPr>
        <p:sp>
          <p:nvSpPr>
            <p:cNvPr id="221" name="Google Shape;221;p2"/>
            <p:cNvSpPr/>
            <p:nvPr/>
          </p:nvSpPr>
          <p:spPr>
            <a:xfrm>
              <a:off x="0" y="990"/>
              <a:ext cx="5915025" cy="421896"/>
            </a:xfrm>
            <a:prstGeom prst="roundRect">
              <a:avLst>
                <a:gd name="adj" fmla="val 10000"/>
              </a:avLst>
            </a:prstGeom>
            <a:solidFill>
              <a:srgbClr val="CACACA"/>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127623" y="95916"/>
              <a:ext cx="232043" cy="232043"/>
            </a:xfrm>
            <a:prstGeom prst="rect">
              <a:avLst/>
            </a:prstGeom>
            <a:blipFill rotWithShape="1">
              <a:blip r:embed="rId3">
                <a:alphaModFix/>
              </a:blip>
              <a:stretch>
                <a:fillRect/>
              </a:stretch>
            </a:blip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487290" y="990"/>
              <a:ext cx="5427734" cy="42189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
            <p:cNvSpPr txBox="1"/>
            <p:nvPr/>
          </p:nvSpPr>
          <p:spPr>
            <a:xfrm>
              <a:off x="487290" y="990"/>
              <a:ext cx="5427734" cy="421896"/>
            </a:xfrm>
            <a:prstGeom prst="rect">
              <a:avLst/>
            </a:prstGeom>
            <a:noFill/>
            <a:ln>
              <a:noFill/>
            </a:ln>
          </p:spPr>
          <p:txBody>
            <a:bodyPr spcFirstLastPara="1" wrap="square" lIns="44650" tIns="44650" rIns="44650" bIns="44650" anchor="ctr" anchorCtr="0">
              <a:noAutofit/>
            </a:bodyPr>
            <a:lstStyle/>
            <a:p>
              <a:pPr marL="0" marR="0" lvl="0" indent="0" algn="l" rtl="0">
                <a:lnSpc>
                  <a:spcPct val="90000"/>
                </a:lnSpc>
                <a:spcBef>
                  <a:spcPts val="0"/>
                </a:spcBef>
                <a:spcAft>
                  <a:spcPts val="0"/>
                </a:spcAft>
                <a:buNone/>
              </a:pPr>
              <a:r>
                <a:rPr lang="en-US" sz="1900" b="0" i="0" u="none" strike="noStrike" cap="none">
                  <a:solidFill>
                    <a:srgbClr val="000000"/>
                  </a:solidFill>
                  <a:latin typeface="Arial"/>
                  <a:ea typeface="Arial"/>
                  <a:cs typeface="Arial"/>
                  <a:sym typeface="Arial"/>
                </a:rPr>
                <a:t>What is research?</a:t>
              </a:r>
              <a:endParaRPr/>
            </a:p>
          </p:txBody>
        </p:sp>
        <p:sp>
          <p:nvSpPr>
            <p:cNvPr id="225" name="Google Shape;225;p2"/>
            <p:cNvSpPr/>
            <p:nvPr/>
          </p:nvSpPr>
          <p:spPr>
            <a:xfrm>
              <a:off x="0" y="528360"/>
              <a:ext cx="5915025" cy="421896"/>
            </a:xfrm>
            <a:prstGeom prst="roundRect">
              <a:avLst>
                <a:gd name="adj" fmla="val 10000"/>
              </a:avLst>
            </a:prstGeom>
            <a:solidFill>
              <a:srgbClr val="CACACA"/>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127623" y="623287"/>
              <a:ext cx="232043" cy="232043"/>
            </a:xfrm>
            <a:prstGeom prst="rect">
              <a:avLst/>
            </a:prstGeom>
            <a:blipFill rotWithShape="1">
              <a:blip r:embed="rId4">
                <a:alphaModFix/>
              </a:blip>
              <a:stretch>
                <a:fillRect/>
              </a:stretch>
            </a:blip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487290" y="528360"/>
              <a:ext cx="5427734" cy="42189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txBox="1"/>
            <p:nvPr/>
          </p:nvSpPr>
          <p:spPr>
            <a:xfrm>
              <a:off x="487290" y="528360"/>
              <a:ext cx="5427734" cy="421896"/>
            </a:xfrm>
            <a:prstGeom prst="rect">
              <a:avLst/>
            </a:prstGeom>
            <a:noFill/>
            <a:ln>
              <a:noFill/>
            </a:ln>
          </p:spPr>
          <p:txBody>
            <a:bodyPr spcFirstLastPara="1" wrap="square" lIns="44650" tIns="44650" rIns="44650" bIns="44650" anchor="ctr" anchorCtr="0">
              <a:noAutofit/>
            </a:bodyPr>
            <a:lstStyle/>
            <a:p>
              <a:pPr marL="0" marR="0" lvl="0" indent="0" algn="l" rtl="0">
                <a:lnSpc>
                  <a:spcPct val="90000"/>
                </a:lnSpc>
                <a:spcBef>
                  <a:spcPts val="0"/>
                </a:spcBef>
                <a:spcAft>
                  <a:spcPts val="0"/>
                </a:spcAft>
                <a:buNone/>
              </a:pPr>
              <a:r>
                <a:rPr lang="en-US" sz="1900" b="0" i="0" u="none" strike="noStrike" cap="none" dirty="0" smtClean="0">
                  <a:solidFill>
                    <a:srgbClr val="000000"/>
                  </a:solidFill>
                  <a:latin typeface="Arial"/>
                  <a:ea typeface="Arial"/>
                  <a:cs typeface="Arial"/>
                  <a:sym typeface="Arial"/>
                </a:rPr>
                <a:t>Types and value of undergraduate research</a:t>
              </a:r>
              <a:endParaRPr dirty="0"/>
            </a:p>
          </p:txBody>
        </p:sp>
        <p:sp>
          <p:nvSpPr>
            <p:cNvPr id="229" name="Google Shape;229;p2"/>
            <p:cNvSpPr/>
            <p:nvPr/>
          </p:nvSpPr>
          <p:spPr>
            <a:xfrm>
              <a:off x="0" y="1055731"/>
              <a:ext cx="5915025" cy="421896"/>
            </a:xfrm>
            <a:prstGeom prst="roundRect">
              <a:avLst>
                <a:gd name="adj" fmla="val 10000"/>
              </a:avLst>
            </a:prstGeom>
            <a:solidFill>
              <a:srgbClr val="CACACA"/>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
            <p:cNvSpPr/>
            <p:nvPr/>
          </p:nvSpPr>
          <p:spPr>
            <a:xfrm>
              <a:off x="127623" y="1150658"/>
              <a:ext cx="232043" cy="232043"/>
            </a:xfrm>
            <a:prstGeom prst="rect">
              <a:avLst/>
            </a:prstGeom>
            <a:blipFill rotWithShape="1">
              <a:blip r:embed="rId5">
                <a:alphaModFix/>
              </a:blip>
              <a:stretch>
                <a:fillRect/>
              </a:stretch>
            </a:blip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
            <p:cNvSpPr/>
            <p:nvPr/>
          </p:nvSpPr>
          <p:spPr>
            <a:xfrm>
              <a:off x="487290" y="1055731"/>
              <a:ext cx="5427734" cy="42189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txBox="1"/>
            <p:nvPr/>
          </p:nvSpPr>
          <p:spPr>
            <a:xfrm>
              <a:off x="487290" y="1055731"/>
              <a:ext cx="5427734" cy="421896"/>
            </a:xfrm>
            <a:prstGeom prst="rect">
              <a:avLst/>
            </a:prstGeom>
            <a:noFill/>
            <a:ln>
              <a:noFill/>
            </a:ln>
          </p:spPr>
          <p:txBody>
            <a:bodyPr spcFirstLastPara="1" wrap="square" lIns="44650" tIns="44650" rIns="44650" bIns="44650" anchor="ctr" anchorCtr="0">
              <a:noAutofit/>
            </a:bodyPr>
            <a:lstStyle/>
            <a:p>
              <a:pPr marL="0" marR="0" lvl="0" indent="0" algn="l" rtl="0">
                <a:lnSpc>
                  <a:spcPct val="90000"/>
                </a:lnSpc>
                <a:spcBef>
                  <a:spcPts val="0"/>
                </a:spcBef>
                <a:spcAft>
                  <a:spcPts val="0"/>
                </a:spcAft>
                <a:buNone/>
              </a:pPr>
              <a:r>
                <a:rPr lang="en-US" sz="1900" b="0" i="0" u="none" strike="noStrike" cap="none" dirty="0" smtClean="0">
                  <a:solidFill>
                    <a:srgbClr val="000000"/>
                  </a:solidFill>
                  <a:latin typeface="Arial"/>
                  <a:ea typeface="Arial"/>
                  <a:cs typeface="Arial"/>
                  <a:sym typeface="Arial"/>
                </a:rPr>
                <a:t>Spectra general information</a:t>
              </a:r>
              <a:endParaRPr dirty="0"/>
            </a:p>
          </p:txBody>
        </p:sp>
        <p:sp>
          <p:nvSpPr>
            <p:cNvPr id="233" name="Google Shape;233;p2"/>
            <p:cNvSpPr/>
            <p:nvPr/>
          </p:nvSpPr>
          <p:spPr>
            <a:xfrm>
              <a:off x="0" y="1583102"/>
              <a:ext cx="5915025" cy="421896"/>
            </a:xfrm>
            <a:prstGeom prst="roundRect">
              <a:avLst>
                <a:gd name="adj" fmla="val 10000"/>
              </a:avLst>
            </a:prstGeom>
            <a:solidFill>
              <a:srgbClr val="CACACA"/>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487290" y="1583102"/>
              <a:ext cx="5427734" cy="42189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txBox="1"/>
            <p:nvPr/>
          </p:nvSpPr>
          <p:spPr>
            <a:xfrm>
              <a:off x="487290" y="1583102"/>
              <a:ext cx="5427734" cy="421896"/>
            </a:xfrm>
            <a:prstGeom prst="rect">
              <a:avLst/>
            </a:prstGeom>
            <a:noFill/>
            <a:ln>
              <a:noFill/>
            </a:ln>
          </p:spPr>
          <p:txBody>
            <a:bodyPr spcFirstLastPara="1" wrap="square" lIns="44650" tIns="44650" rIns="44650" bIns="44650" anchor="ctr" anchorCtr="0">
              <a:noAutofit/>
            </a:bodyPr>
            <a:lstStyle/>
            <a:p>
              <a:pPr marL="0" marR="0" lvl="0" indent="0" algn="l" rtl="0">
                <a:lnSpc>
                  <a:spcPct val="90000"/>
                </a:lnSpc>
                <a:spcBef>
                  <a:spcPts val="0"/>
                </a:spcBef>
                <a:spcAft>
                  <a:spcPts val="0"/>
                </a:spcAft>
                <a:buNone/>
              </a:pPr>
              <a:r>
                <a:rPr lang="en-US" sz="1900" b="0" i="0" u="none" strike="noStrike" cap="none" dirty="0" smtClean="0">
                  <a:solidFill>
                    <a:srgbClr val="000000"/>
                  </a:solidFill>
                  <a:latin typeface="Arial"/>
                  <a:ea typeface="Arial"/>
                  <a:cs typeface="Arial"/>
                  <a:sym typeface="Arial"/>
                </a:rPr>
                <a:t>SPECTRA aims and scope</a:t>
              </a:r>
              <a:endParaRPr dirty="0"/>
            </a:p>
          </p:txBody>
        </p:sp>
        <p:sp>
          <p:nvSpPr>
            <p:cNvPr id="237" name="Google Shape;237;p2"/>
            <p:cNvSpPr/>
            <p:nvPr/>
          </p:nvSpPr>
          <p:spPr>
            <a:xfrm>
              <a:off x="0" y="2110473"/>
              <a:ext cx="5915025" cy="421896"/>
            </a:xfrm>
            <a:prstGeom prst="roundRect">
              <a:avLst>
                <a:gd name="adj" fmla="val 10000"/>
              </a:avLst>
            </a:prstGeom>
            <a:solidFill>
              <a:srgbClr val="CACACA"/>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
            <p:cNvSpPr/>
            <p:nvPr/>
          </p:nvSpPr>
          <p:spPr>
            <a:xfrm>
              <a:off x="127623" y="2205400"/>
              <a:ext cx="232043" cy="232043"/>
            </a:xfrm>
            <a:prstGeom prst="rect">
              <a:avLst/>
            </a:prstGeom>
            <a:blipFill rotWithShape="1">
              <a:blip r:embed="rId6">
                <a:alphaModFix/>
              </a:blip>
              <a:stretch>
                <a:fillRect/>
              </a:stretch>
            </a:blip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487290" y="2110473"/>
              <a:ext cx="5427734" cy="42189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
            <p:cNvSpPr txBox="1"/>
            <p:nvPr/>
          </p:nvSpPr>
          <p:spPr>
            <a:xfrm>
              <a:off x="487290" y="2110473"/>
              <a:ext cx="5427734" cy="421896"/>
            </a:xfrm>
            <a:prstGeom prst="rect">
              <a:avLst/>
            </a:prstGeom>
            <a:noFill/>
            <a:ln>
              <a:noFill/>
            </a:ln>
          </p:spPr>
          <p:txBody>
            <a:bodyPr spcFirstLastPara="1" wrap="square" lIns="44650" tIns="44650" rIns="44650" bIns="44650" anchor="ctr" anchorCtr="0">
              <a:noAutofit/>
            </a:bodyPr>
            <a:lstStyle/>
            <a:p>
              <a:pPr marL="0" marR="0" lvl="0" indent="0" algn="l" rtl="0">
                <a:lnSpc>
                  <a:spcPct val="90000"/>
                </a:lnSpc>
                <a:spcBef>
                  <a:spcPts val="0"/>
                </a:spcBef>
                <a:spcAft>
                  <a:spcPts val="0"/>
                </a:spcAft>
                <a:buNone/>
              </a:pPr>
              <a:r>
                <a:rPr lang="en-US" sz="1900" b="0" i="0" u="none" strike="noStrike" cap="none" dirty="0" smtClean="0">
                  <a:solidFill>
                    <a:srgbClr val="000000"/>
                  </a:solidFill>
                  <a:latin typeface="Arial"/>
                  <a:ea typeface="Arial"/>
                  <a:cs typeface="Arial"/>
                  <a:sym typeface="Arial"/>
                </a:rPr>
                <a:t>SPECTRA policies</a:t>
              </a:r>
              <a:endParaRPr dirty="0"/>
            </a:p>
          </p:txBody>
        </p:sp>
      </p:grpSp>
      <p:grpSp>
        <p:nvGrpSpPr>
          <p:cNvPr id="245" name="Google Shape;245;p2"/>
          <p:cNvGrpSpPr/>
          <p:nvPr/>
        </p:nvGrpSpPr>
        <p:grpSpPr>
          <a:xfrm>
            <a:off x="0" y="4644362"/>
            <a:ext cx="9144000" cy="499137"/>
            <a:chOff x="0" y="4644362"/>
            <a:chExt cx="9144000" cy="499137"/>
          </a:xfrm>
        </p:grpSpPr>
        <p:sp>
          <p:nvSpPr>
            <p:cNvPr id="246" name="Google Shape;246;p2"/>
            <p:cNvSpPr/>
            <p:nvPr/>
          </p:nvSpPr>
          <p:spPr>
            <a:xfrm>
              <a:off x="0" y="4644362"/>
              <a:ext cx="9144000" cy="499137"/>
            </a:xfrm>
            <a:prstGeom prst="rect">
              <a:avLst/>
            </a:pr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47" name="Google Shape;247;p2"/>
            <p:cNvPicPr preferRelativeResize="0"/>
            <p:nvPr/>
          </p:nvPicPr>
          <p:blipFill rotWithShape="1">
            <a:blip r:embed="rId7">
              <a:alphaModFix/>
            </a:blip>
            <a:srcRect/>
            <a:stretch/>
          </p:blipFill>
          <p:spPr>
            <a:xfrm>
              <a:off x="72471" y="4704123"/>
              <a:ext cx="3901442" cy="365760"/>
            </a:xfrm>
            <a:prstGeom prst="rect">
              <a:avLst/>
            </a:prstGeom>
            <a:noFill/>
            <a:ln>
              <a:noFill/>
            </a:ln>
          </p:spPr>
        </p:pic>
      </p:grpSp>
      <p:sp>
        <p:nvSpPr>
          <p:cNvPr id="248" name="Google Shape;248;p2"/>
          <p:cNvSpPr txBox="1"/>
          <p:nvPr/>
        </p:nvSpPr>
        <p:spPr>
          <a:xfrm>
            <a:off x="3028" y="15012"/>
            <a:ext cx="8262364" cy="573088"/>
          </a:xfrm>
          <a:prstGeom prst="rect">
            <a:avLst/>
          </a:prstGeom>
          <a:noFill/>
          <a:ln>
            <a:noFill/>
          </a:ln>
          <a:effectLst>
            <a:outerShdw blurRad="42863" dist="28575" dir="5400000" algn="bl" rotWithShape="0">
              <a:srgbClr val="000000">
                <a:alpha val="29803"/>
              </a:srgbClr>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B10202"/>
              </a:buClr>
              <a:buSzPts val="2800"/>
              <a:buFont typeface="Roboto"/>
              <a:buNone/>
            </a:pPr>
            <a:r>
              <a:rPr lang="en-US" sz="2800" b="1" i="0" u="none" strike="noStrike" cap="none">
                <a:solidFill>
                  <a:srgbClr val="B10202"/>
                </a:solidFill>
                <a:latin typeface="Roboto"/>
                <a:ea typeface="Roboto"/>
                <a:cs typeface="Roboto"/>
                <a:sym typeface="Roboto"/>
              </a:rPr>
              <a:t>Presentation Outline</a:t>
            </a:r>
            <a:endParaRPr sz="2800" b="1" i="0" u="none" strike="noStrike" cap="none">
              <a:solidFill>
                <a:srgbClr val="B10202"/>
              </a:solidFill>
              <a:latin typeface="Roboto"/>
              <a:ea typeface="Roboto"/>
              <a:cs typeface="Roboto"/>
              <a:sym typeface="Roboto"/>
            </a:endParaRPr>
          </a:p>
        </p:txBody>
      </p:sp>
      <p:sp>
        <p:nvSpPr>
          <p:cNvPr id="32" name="Google Shape;242;p2"/>
          <p:cNvSpPr/>
          <p:nvPr/>
        </p:nvSpPr>
        <p:spPr>
          <a:xfrm>
            <a:off x="1523103" y="2603224"/>
            <a:ext cx="232043" cy="232043"/>
          </a:xfrm>
          <a:prstGeom prst="rect">
            <a:avLst/>
          </a:prstGeom>
          <a:blipFill rotWithShape="1">
            <a:blip r:embed="rId8">
              <a:alphaModFix/>
            </a:blip>
            <a:stretch>
              <a:fillRect/>
            </a:stretch>
          </a:blip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58"/>
        <p:cNvGrpSpPr/>
        <p:nvPr/>
      </p:nvGrpSpPr>
      <p:grpSpPr>
        <a:xfrm>
          <a:off x="0" y="0"/>
          <a:ext cx="0" cy="0"/>
          <a:chOff x="0" y="0"/>
          <a:chExt cx="0" cy="0"/>
        </a:xfrm>
      </p:grpSpPr>
      <p:grpSp>
        <p:nvGrpSpPr>
          <p:cNvPr id="459" name="Google Shape;459;p16"/>
          <p:cNvGrpSpPr/>
          <p:nvPr/>
        </p:nvGrpSpPr>
        <p:grpSpPr>
          <a:xfrm>
            <a:off x="0" y="4644362"/>
            <a:ext cx="9144000" cy="499137"/>
            <a:chOff x="0" y="4644362"/>
            <a:chExt cx="9144000" cy="499137"/>
          </a:xfrm>
        </p:grpSpPr>
        <p:sp>
          <p:nvSpPr>
            <p:cNvPr id="460" name="Google Shape;460;p16"/>
            <p:cNvSpPr/>
            <p:nvPr/>
          </p:nvSpPr>
          <p:spPr>
            <a:xfrm>
              <a:off x="0" y="4644362"/>
              <a:ext cx="9144000" cy="499137"/>
            </a:xfrm>
            <a:prstGeom prst="rect">
              <a:avLst/>
            </a:pr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61" name="Google Shape;461;p16"/>
            <p:cNvPicPr preferRelativeResize="0"/>
            <p:nvPr/>
          </p:nvPicPr>
          <p:blipFill rotWithShape="1">
            <a:blip r:embed="rId3">
              <a:alphaModFix/>
            </a:blip>
            <a:srcRect/>
            <a:stretch/>
          </p:blipFill>
          <p:spPr>
            <a:xfrm>
              <a:off x="72471" y="4704123"/>
              <a:ext cx="3901442" cy="365760"/>
            </a:xfrm>
            <a:prstGeom prst="rect">
              <a:avLst/>
            </a:prstGeom>
            <a:noFill/>
            <a:ln>
              <a:noFill/>
            </a:ln>
          </p:spPr>
        </p:pic>
      </p:grpSp>
      <p:sp>
        <p:nvSpPr>
          <p:cNvPr id="479" name="Google Shape;479;p16"/>
          <p:cNvSpPr txBox="1"/>
          <p:nvPr/>
        </p:nvSpPr>
        <p:spPr>
          <a:xfrm>
            <a:off x="2498" y="0"/>
            <a:ext cx="8262364" cy="573088"/>
          </a:xfrm>
          <a:prstGeom prst="rect">
            <a:avLst/>
          </a:prstGeom>
          <a:noFill/>
          <a:ln>
            <a:noFill/>
          </a:ln>
          <a:effectLst>
            <a:outerShdw blurRad="42863" dist="28575" dir="5400000" algn="bl" rotWithShape="0">
              <a:srgbClr val="000000">
                <a:alpha val="29803"/>
              </a:srgbClr>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B10202"/>
              </a:buClr>
              <a:buSzPts val="2800"/>
              <a:buFont typeface="Roboto"/>
              <a:buNone/>
            </a:pPr>
            <a:r>
              <a:rPr lang="en-US" sz="2800" b="1" dirty="0">
                <a:solidFill>
                  <a:srgbClr val="B10202"/>
                </a:solidFill>
                <a:latin typeface="Roboto"/>
                <a:ea typeface="Roboto"/>
                <a:cs typeface="Roboto"/>
                <a:sym typeface="Roboto"/>
              </a:rPr>
              <a:t>SPECTRA: Submission and Review Process</a:t>
            </a:r>
            <a:endParaRPr sz="2800" b="1" i="0" u="none" strike="noStrike" cap="none" dirty="0">
              <a:solidFill>
                <a:srgbClr val="B10202"/>
              </a:solidFill>
              <a:latin typeface="Roboto"/>
              <a:ea typeface="Roboto"/>
              <a:cs typeface="Roboto"/>
              <a:sym typeface="Roboto"/>
            </a:endParaRPr>
          </a:p>
        </p:txBody>
      </p:sp>
      <p:sp>
        <p:nvSpPr>
          <p:cNvPr id="2" name="Rectangle 1"/>
          <p:cNvSpPr/>
          <p:nvPr/>
        </p:nvSpPr>
        <p:spPr>
          <a:xfrm>
            <a:off x="0" y="733762"/>
            <a:ext cx="9091373" cy="3970318"/>
          </a:xfrm>
          <a:prstGeom prst="rect">
            <a:avLst/>
          </a:prstGeom>
        </p:spPr>
        <p:txBody>
          <a:bodyPr wrap="square">
            <a:spAutoFit/>
          </a:bodyPr>
          <a:lstStyle/>
          <a:p>
            <a:r>
              <a:rPr lang="en-US" b="1" dirty="0">
                <a:latin typeface="Calibri" panose="020F0502020204030204" pitchFamily="34" charset="0"/>
                <a:cs typeface="Calibri" panose="020F0502020204030204" pitchFamily="34" charset="0"/>
              </a:rPr>
              <a:t>External Review Questionnaire Section 2: Style and Format Assessment</a:t>
            </a:r>
          </a:p>
          <a:p>
            <a:pPr marL="342900" indent="-342900">
              <a:buFont typeface="+mj-lt"/>
              <a:buAutoNum type="arabicParenR"/>
            </a:pPr>
            <a:r>
              <a:rPr lang="en-US" dirty="0" smtClean="0">
                <a:latin typeface="Calibri" panose="020F0502020204030204" pitchFamily="34" charset="0"/>
                <a:cs typeface="Calibri" panose="020F0502020204030204" pitchFamily="34" charset="0"/>
              </a:rPr>
              <a:t>What </a:t>
            </a:r>
            <a:r>
              <a:rPr lang="en-US" dirty="0">
                <a:latin typeface="Calibri" panose="020F0502020204030204" pitchFamily="34" charset="0"/>
                <a:cs typeface="Calibri" panose="020F0502020204030204" pitchFamily="34" charset="0"/>
              </a:rPr>
              <a:t>is the effect of the author's language? Is the vocabulary and sentence structure appropriate? Does the author maintain neutrality in his/her choice of words and terms or are they emotionally charged or biased? </a:t>
            </a:r>
            <a:endParaRPr lang="en-US" dirty="0" smtClean="0">
              <a:latin typeface="Calibri" panose="020F0502020204030204" pitchFamily="34" charset="0"/>
              <a:cs typeface="Calibri" panose="020F0502020204030204" pitchFamily="34" charset="0"/>
            </a:endParaRPr>
          </a:p>
          <a:p>
            <a:pPr marL="342900" indent="-342900">
              <a:buFont typeface="+mj-lt"/>
              <a:buAutoNum type="arabicParenR"/>
            </a:pPr>
            <a:r>
              <a:rPr lang="en-US" dirty="0" smtClean="0">
                <a:latin typeface="Calibri" panose="020F0502020204030204" pitchFamily="34" charset="0"/>
                <a:cs typeface="Calibri" panose="020F0502020204030204" pitchFamily="34" charset="0"/>
              </a:rPr>
              <a:t>Does </a:t>
            </a:r>
            <a:r>
              <a:rPr lang="en-US" dirty="0">
                <a:latin typeface="Calibri" panose="020F0502020204030204" pitchFamily="34" charset="0"/>
                <a:cs typeface="Calibri" panose="020F0502020204030204" pitchFamily="34" charset="0"/>
              </a:rPr>
              <a:t>the English text of the manuscript require revision to grammar, syntax, or English </a:t>
            </a:r>
            <a:r>
              <a:rPr lang="en-US" dirty="0" smtClean="0">
                <a:latin typeface="Calibri" panose="020F0502020204030204" pitchFamily="34" charset="0"/>
                <a:cs typeface="Calibri" panose="020F0502020204030204" pitchFamily="34" charset="0"/>
              </a:rPr>
              <a:t>expression?</a:t>
            </a:r>
          </a:p>
          <a:p>
            <a:pPr marL="342900" indent="-342900">
              <a:buFont typeface="+mj-lt"/>
              <a:buAutoNum type="arabicParenR"/>
            </a:pPr>
            <a:r>
              <a:rPr lang="en-US" dirty="0" smtClean="0">
                <a:latin typeface="Calibri" panose="020F0502020204030204" pitchFamily="34" charset="0"/>
                <a:cs typeface="Calibri" panose="020F0502020204030204" pitchFamily="34" charset="0"/>
              </a:rPr>
              <a:t>Are </a:t>
            </a:r>
            <a:r>
              <a:rPr lang="en-US" dirty="0">
                <a:latin typeface="Calibri" panose="020F0502020204030204" pitchFamily="34" charset="0"/>
                <a:cs typeface="Calibri" panose="020F0502020204030204" pitchFamily="34" charset="0"/>
              </a:rPr>
              <a:t>illustrations, tables or graphs used? Do they complement the text? Are they the best method to present data, or are they unnecessary? </a:t>
            </a:r>
            <a:endParaRPr lang="en-US" dirty="0" smtClean="0">
              <a:latin typeface="Calibri" panose="020F0502020204030204" pitchFamily="34" charset="0"/>
              <a:cs typeface="Calibri" panose="020F0502020204030204" pitchFamily="34" charset="0"/>
            </a:endParaRPr>
          </a:p>
          <a:p>
            <a:pPr marL="342900" indent="-342900">
              <a:buFont typeface="+mj-lt"/>
              <a:buAutoNum type="arabicParenR"/>
            </a:pPr>
            <a:r>
              <a:rPr lang="en-US" dirty="0" smtClean="0">
                <a:latin typeface="Calibri" panose="020F0502020204030204" pitchFamily="34" charset="0"/>
                <a:cs typeface="Calibri" panose="020F0502020204030204" pitchFamily="34" charset="0"/>
              </a:rPr>
              <a:t>Has </a:t>
            </a:r>
            <a:r>
              <a:rPr lang="en-US" dirty="0">
                <a:latin typeface="Calibri" panose="020F0502020204030204" pitchFamily="34" charset="0"/>
                <a:cs typeface="Calibri" panose="020F0502020204030204" pitchFamily="34" charset="0"/>
              </a:rPr>
              <a:t>the author cited the most pertinent literature </a:t>
            </a:r>
            <a:r>
              <a:rPr lang="en-US" dirty="0" smtClean="0">
                <a:latin typeface="Calibri" panose="020F0502020204030204" pitchFamily="34" charset="0"/>
                <a:cs typeface="Calibri" panose="020F0502020204030204" pitchFamily="34" charset="0"/>
              </a:rPr>
              <a:t>adequately?</a:t>
            </a:r>
          </a:p>
          <a:p>
            <a:pPr marL="342900" indent="-342900">
              <a:buFont typeface="+mj-lt"/>
              <a:buAutoNum type="arabicParenR"/>
            </a:pPr>
            <a:r>
              <a:rPr lang="en-US" dirty="0" smtClean="0">
                <a:latin typeface="Calibri" panose="020F0502020204030204" pitchFamily="34" charset="0"/>
                <a:cs typeface="Calibri" panose="020F0502020204030204" pitchFamily="34" charset="0"/>
              </a:rPr>
              <a:t>Are </a:t>
            </a:r>
            <a:r>
              <a:rPr lang="en-US" dirty="0">
                <a:latin typeface="Calibri" panose="020F0502020204030204" pitchFamily="34" charset="0"/>
                <a:cs typeface="Calibri" panose="020F0502020204030204" pitchFamily="34" charset="0"/>
              </a:rPr>
              <a:t>the references and citations formatted </a:t>
            </a:r>
            <a:r>
              <a:rPr lang="en-US" dirty="0" smtClean="0">
                <a:latin typeface="Calibri" panose="020F0502020204030204" pitchFamily="34" charset="0"/>
                <a:cs typeface="Calibri" panose="020F0502020204030204" pitchFamily="34" charset="0"/>
              </a:rPr>
              <a:t>correctly?</a:t>
            </a:r>
          </a:p>
          <a:p>
            <a:pPr marL="342900" indent="-342900">
              <a:buFont typeface="+mj-lt"/>
              <a:buAutoNum type="arabicParenR"/>
            </a:pPr>
            <a:r>
              <a:rPr lang="en-US" dirty="0" smtClean="0">
                <a:latin typeface="Calibri" panose="020F0502020204030204" pitchFamily="34" charset="0"/>
                <a:cs typeface="Calibri" panose="020F0502020204030204" pitchFamily="34" charset="0"/>
              </a:rPr>
              <a:t>Has </a:t>
            </a:r>
            <a:r>
              <a:rPr lang="en-US" dirty="0">
                <a:latin typeface="Calibri" panose="020F0502020204030204" pitchFamily="34" charset="0"/>
                <a:cs typeface="Calibri" panose="020F0502020204030204" pitchFamily="34" charset="0"/>
              </a:rPr>
              <a:t>any material in the manuscript been previously published? (If so, where</a:t>
            </a:r>
            <a:r>
              <a:rPr lang="en-US" dirty="0" smtClean="0">
                <a:latin typeface="Calibri" panose="020F0502020204030204" pitchFamily="34" charset="0"/>
                <a:cs typeface="Calibri" panose="020F0502020204030204" pitchFamily="34" charset="0"/>
              </a:rPr>
              <a:t>?)</a:t>
            </a:r>
          </a:p>
          <a:p>
            <a:pPr marL="342900" indent="-342900">
              <a:buFont typeface="+mj-lt"/>
              <a:buAutoNum type="arabicParenR"/>
            </a:pPr>
            <a:r>
              <a:rPr lang="en-US" dirty="0" smtClean="0">
                <a:latin typeface="Calibri" panose="020F0502020204030204" pitchFamily="34" charset="0"/>
                <a:cs typeface="Calibri" panose="020F0502020204030204" pitchFamily="34" charset="0"/>
              </a:rPr>
              <a:t>Please </a:t>
            </a:r>
            <a:r>
              <a:rPr lang="en-US" dirty="0">
                <a:latin typeface="Calibri" panose="020F0502020204030204" pitchFamily="34" charset="0"/>
                <a:cs typeface="Calibri" panose="020F0502020204030204" pitchFamily="34" charset="0"/>
              </a:rPr>
              <a:t>indicate any errors or necessary improvements to the discussions of fact, interpretation, or </a:t>
            </a:r>
            <a:r>
              <a:rPr lang="en-US" dirty="0" smtClean="0">
                <a:latin typeface="Calibri" panose="020F0502020204030204" pitchFamily="34" charset="0"/>
                <a:cs typeface="Calibri" panose="020F0502020204030204" pitchFamily="34" charset="0"/>
              </a:rPr>
              <a:t>calculations.</a:t>
            </a:r>
          </a:p>
          <a:p>
            <a:pPr marL="342900" indent="-342900">
              <a:buFont typeface="+mj-lt"/>
              <a:buAutoNum type="arabicParenR"/>
            </a:pPr>
            <a:r>
              <a:rPr lang="en-US" dirty="0" smtClean="0">
                <a:latin typeface="Calibri" panose="020F0502020204030204" pitchFamily="34" charset="0"/>
                <a:cs typeface="Calibri" panose="020F0502020204030204" pitchFamily="34" charset="0"/>
              </a:rPr>
              <a:t>Do </a:t>
            </a:r>
            <a:r>
              <a:rPr lang="en-US" dirty="0">
                <a:latin typeface="Calibri" panose="020F0502020204030204" pitchFamily="34" charset="0"/>
                <a:cs typeface="Calibri" panose="020F0502020204030204" pitchFamily="34" charset="0"/>
              </a:rPr>
              <a:t>you wish to identify yourself to the author?   </a:t>
            </a:r>
            <a:endParaRPr lang="en-US" dirty="0" smtClean="0">
              <a:latin typeface="Calibri" panose="020F0502020204030204" pitchFamily="34" charset="0"/>
              <a:cs typeface="Calibri" panose="020F0502020204030204" pitchFamily="34" charset="0"/>
            </a:endParaRPr>
          </a:p>
          <a:p>
            <a:pPr marL="342900" indent="-342900">
              <a:buFont typeface="+mj-lt"/>
              <a:buAutoNum type="arabicParenR"/>
            </a:pPr>
            <a:r>
              <a:rPr lang="en-US" dirty="0" smtClean="0">
                <a:latin typeface="Calibri" panose="020F0502020204030204" pitchFamily="34" charset="0"/>
                <a:cs typeface="Calibri" panose="020F0502020204030204" pitchFamily="34" charset="0"/>
              </a:rPr>
              <a:t>Please </a:t>
            </a:r>
            <a:r>
              <a:rPr lang="en-US" dirty="0">
                <a:latin typeface="Calibri" panose="020F0502020204030204" pitchFamily="34" charset="0"/>
                <a:cs typeface="Calibri" panose="020F0502020204030204" pitchFamily="34" charset="0"/>
              </a:rPr>
              <a:t>enter any additional confidential remarks for the editor here:</a:t>
            </a:r>
          </a:p>
          <a:p>
            <a:endParaRPr lang="en-US" dirty="0" smtClean="0">
              <a:latin typeface="Calibri" panose="020F0502020204030204" pitchFamily="34" charset="0"/>
              <a:cs typeface="Calibri" panose="020F0502020204030204" pitchFamily="34" charset="0"/>
            </a:endParaRPr>
          </a:p>
          <a:p>
            <a:r>
              <a:rPr lang="en-US" b="1" dirty="0" smtClean="0">
                <a:latin typeface="Calibri" panose="020F0502020204030204" pitchFamily="34" charset="0"/>
                <a:cs typeface="Calibri" panose="020F0502020204030204" pitchFamily="34" charset="0"/>
              </a:rPr>
              <a:t>Overall </a:t>
            </a:r>
            <a:r>
              <a:rPr lang="en-US" b="1" dirty="0">
                <a:latin typeface="Calibri" panose="020F0502020204030204" pitchFamily="34" charset="0"/>
                <a:cs typeface="Calibri" panose="020F0502020204030204" pitchFamily="34" charset="0"/>
              </a:rPr>
              <a:t>Recommendation:</a:t>
            </a:r>
            <a:r>
              <a:rPr lang="en-US" dirty="0">
                <a:latin typeface="Calibri" panose="020F0502020204030204" pitchFamily="34" charset="0"/>
                <a:cs typeface="Calibri" panose="020F0502020204030204" pitchFamily="34" charset="0"/>
              </a:rPr>
              <a:t> </a:t>
            </a:r>
            <a:endParaRPr lang="en-US" dirty="0" smtClean="0">
              <a:latin typeface="Calibri" panose="020F0502020204030204" pitchFamily="34" charset="0"/>
              <a:cs typeface="Calibri" panose="020F0502020204030204" pitchFamily="34" charset="0"/>
            </a:endParaRPr>
          </a:p>
          <a:p>
            <a:pPr marL="342900" indent="-342900">
              <a:buFont typeface="+mj-lt"/>
              <a:buAutoNum type="arabicParenR"/>
            </a:pPr>
            <a:r>
              <a:rPr lang="en-US" dirty="0" smtClean="0">
                <a:latin typeface="Calibri" panose="020F0502020204030204" pitchFamily="34" charset="0"/>
                <a:cs typeface="Calibri" panose="020F0502020204030204" pitchFamily="34" charset="0"/>
              </a:rPr>
              <a:t>Incomplete submission</a:t>
            </a:r>
          </a:p>
          <a:p>
            <a:pPr marL="342900" indent="-342900">
              <a:buFont typeface="+mj-lt"/>
              <a:buAutoNum type="arabicParenR"/>
            </a:pPr>
            <a:r>
              <a:rPr lang="en-US" dirty="0" smtClean="0">
                <a:latin typeface="Calibri" panose="020F0502020204030204" pitchFamily="34" charset="0"/>
                <a:cs typeface="Calibri" panose="020F0502020204030204" pitchFamily="34" charset="0"/>
              </a:rPr>
              <a:t>Accept</a:t>
            </a:r>
            <a:r>
              <a:rPr lang="en-US" dirty="0">
                <a:latin typeface="Calibri" panose="020F0502020204030204" pitchFamily="34" charset="0"/>
                <a:cs typeface="Calibri" panose="020F0502020204030204" pitchFamily="34" charset="0"/>
              </a:rPr>
              <a:t>? Accept with minor revisions? Accept with major revisions? </a:t>
            </a:r>
          </a:p>
          <a:p>
            <a:pPr marL="342900" indent="-342900">
              <a:buFont typeface="+mj-lt"/>
              <a:buAutoNum type="arabicParenR"/>
            </a:pPr>
            <a:r>
              <a:rPr lang="en-US" dirty="0" smtClean="0">
                <a:latin typeface="Calibri" panose="020F0502020204030204" pitchFamily="34" charset="0"/>
                <a:cs typeface="Calibri" panose="020F0502020204030204" pitchFamily="34" charset="0"/>
              </a:rPr>
              <a:t>Reject?</a:t>
            </a:r>
          </a:p>
          <a:p>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384904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58"/>
        <p:cNvGrpSpPr/>
        <p:nvPr/>
      </p:nvGrpSpPr>
      <p:grpSpPr>
        <a:xfrm>
          <a:off x="0" y="0"/>
          <a:ext cx="0" cy="0"/>
          <a:chOff x="0" y="0"/>
          <a:chExt cx="0" cy="0"/>
        </a:xfrm>
      </p:grpSpPr>
      <p:grpSp>
        <p:nvGrpSpPr>
          <p:cNvPr id="459" name="Google Shape;459;p16"/>
          <p:cNvGrpSpPr/>
          <p:nvPr/>
        </p:nvGrpSpPr>
        <p:grpSpPr>
          <a:xfrm>
            <a:off x="0" y="4644362"/>
            <a:ext cx="9144000" cy="499137"/>
            <a:chOff x="0" y="4644362"/>
            <a:chExt cx="9144000" cy="499137"/>
          </a:xfrm>
        </p:grpSpPr>
        <p:sp>
          <p:nvSpPr>
            <p:cNvPr id="460" name="Google Shape;460;p16"/>
            <p:cNvSpPr/>
            <p:nvPr/>
          </p:nvSpPr>
          <p:spPr>
            <a:xfrm>
              <a:off x="0" y="4644362"/>
              <a:ext cx="9144000" cy="499137"/>
            </a:xfrm>
            <a:prstGeom prst="rect">
              <a:avLst/>
            </a:pr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61" name="Google Shape;461;p16"/>
            <p:cNvPicPr preferRelativeResize="0"/>
            <p:nvPr/>
          </p:nvPicPr>
          <p:blipFill rotWithShape="1">
            <a:blip r:embed="rId3">
              <a:alphaModFix/>
            </a:blip>
            <a:srcRect/>
            <a:stretch/>
          </p:blipFill>
          <p:spPr>
            <a:xfrm>
              <a:off x="72471" y="4704123"/>
              <a:ext cx="3901442" cy="365760"/>
            </a:xfrm>
            <a:prstGeom prst="rect">
              <a:avLst/>
            </a:prstGeom>
            <a:noFill/>
            <a:ln>
              <a:noFill/>
            </a:ln>
          </p:spPr>
        </p:pic>
      </p:grpSp>
      <p:sp>
        <p:nvSpPr>
          <p:cNvPr id="479" name="Google Shape;479;p16"/>
          <p:cNvSpPr txBox="1"/>
          <p:nvPr/>
        </p:nvSpPr>
        <p:spPr>
          <a:xfrm>
            <a:off x="2498" y="0"/>
            <a:ext cx="8262364" cy="573088"/>
          </a:xfrm>
          <a:prstGeom prst="rect">
            <a:avLst/>
          </a:prstGeom>
          <a:noFill/>
          <a:ln>
            <a:noFill/>
          </a:ln>
          <a:effectLst>
            <a:outerShdw blurRad="42863" dist="28575" dir="5400000" algn="bl" rotWithShape="0">
              <a:srgbClr val="000000">
                <a:alpha val="29803"/>
              </a:srgbClr>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B10202"/>
              </a:buClr>
              <a:buSzPts val="2800"/>
              <a:buFont typeface="Roboto"/>
              <a:buNone/>
            </a:pPr>
            <a:r>
              <a:rPr lang="en-US" sz="2800" b="1" dirty="0">
                <a:solidFill>
                  <a:srgbClr val="B10202"/>
                </a:solidFill>
                <a:latin typeface="Roboto"/>
                <a:ea typeface="Roboto"/>
                <a:cs typeface="Roboto"/>
                <a:sym typeface="Roboto"/>
              </a:rPr>
              <a:t>SPECTRA: </a:t>
            </a:r>
            <a:r>
              <a:rPr lang="en-US" sz="2800" b="1" dirty="0" smtClean="0">
                <a:solidFill>
                  <a:srgbClr val="B10202"/>
                </a:solidFill>
                <a:latin typeface="Roboto"/>
                <a:ea typeface="Roboto"/>
                <a:cs typeface="Roboto"/>
                <a:sym typeface="Roboto"/>
              </a:rPr>
              <a:t>Campus Resources</a:t>
            </a:r>
            <a:endParaRPr sz="2800" b="1" i="0" u="none" strike="noStrike" cap="none" dirty="0">
              <a:solidFill>
                <a:srgbClr val="B10202"/>
              </a:solidFill>
              <a:latin typeface="Roboto"/>
              <a:ea typeface="Roboto"/>
              <a:cs typeface="Roboto"/>
              <a:sym typeface="Roboto"/>
            </a:endParaRPr>
          </a:p>
        </p:txBody>
      </p:sp>
      <p:pic>
        <p:nvPicPr>
          <p:cNvPr id="3" name="Picture 2"/>
          <p:cNvPicPr>
            <a:picLocks noChangeAspect="1"/>
          </p:cNvPicPr>
          <p:nvPr/>
        </p:nvPicPr>
        <p:blipFill>
          <a:blip r:embed="rId4"/>
          <a:stretch>
            <a:fillRect/>
          </a:stretch>
        </p:blipFill>
        <p:spPr>
          <a:xfrm>
            <a:off x="8396" y="789407"/>
            <a:ext cx="4548305" cy="3474720"/>
          </a:xfrm>
          <a:prstGeom prst="rect">
            <a:avLst/>
          </a:prstGeom>
        </p:spPr>
      </p:pic>
      <p:pic>
        <p:nvPicPr>
          <p:cNvPr id="4" name="Picture 3"/>
          <p:cNvPicPr>
            <a:picLocks noChangeAspect="1"/>
          </p:cNvPicPr>
          <p:nvPr/>
        </p:nvPicPr>
        <p:blipFill>
          <a:blip r:embed="rId5"/>
          <a:stretch>
            <a:fillRect/>
          </a:stretch>
        </p:blipFill>
        <p:spPr>
          <a:xfrm>
            <a:off x="4616552" y="793458"/>
            <a:ext cx="4481664" cy="3474720"/>
          </a:xfrm>
          <a:prstGeom prst="rect">
            <a:avLst/>
          </a:prstGeom>
        </p:spPr>
      </p:pic>
    </p:spTree>
    <p:extLst>
      <p:ext uri="{BB962C8B-B14F-4D97-AF65-F5344CB8AC3E}">
        <p14:creationId xmlns:p14="http://schemas.microsoft.com/office/powerpoint/2010/main" val="16575018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9EBEC"/>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4069118"/>
          </a:xfrm>
          <a:prstGeom prst="rect">
            <a:avLst/>
          </a:prstGeom>
        </p:spPr>
      </p:pic>
    </p:spTree>
    <p:extLst>
      <p:ext uri="{BB962C8B-B14F-4D97-AF65-F5344CB8AC3E}">
        <p14:creationId xmlns:p14="http://schemas.microsoft.com/office/powerpoint/2010/main" val="22884675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Google Shape;636;p25"/>
          <p:cNvSpPr txBox="1">
            <a:spLocks noGrp="1"/>
          </p:cNvSpPr>
          <p:nvPr>
            <p:ph type="ctrTitle"/>
          </p:nvPr>
        </p:nvSpPr>
        <p:spPr>
          <a:xfrm>
            <a:off x="616504" y="899550"/>
            <a:ext cx="4350300" cy="2052600"/>
          </a:xfrm>
          <a:prstGeom prst="rect">
            <a:avLst/>
          </a:prstGeom>
          <a:noFill/>
          <a:ln>
            <a:noFill/>
          </a:ln>
          <a:effectLst>
            <a:outerShdw blurRad="42863" dist="28575" dir="5400000" algn="bl" rotWithShape="0">
              <a:srgbClr val="000000">
                <a:alpha val="29800"/>
              </a:srgbClr>
            </a:outerShdw>
          </a:effectLst>
        </p:spPr>
        <p:txBody>
          <a:bodyPr spcFirstLastPara="1" wrap="square" lIns="91425" tIns="91425" rIns="91425" bIns="91425" anchor="b" anchorCtr="0">
            <a:noAutofit/>
          </a:bodyPr>
          <a:lstStyle/>
          <a:p>
            <a:pPr marL="0" lvl="0" indent="0" algn="l" rtl="0">
              <a:lnSpc>
                <a:spcPct val="100000"/>
              </a:lnSpc>
              <a:spcBef>
                <a:spcPts val="0"/>
              </a:spcBef>
              <a:spcAft>
                <a:spcPts val="0"/>
              </a:spcAft>
              <a:buClr>
                <a:srgbClr val="B10202"/>
              </a:buClr>
              <a:buSzPts val="5200"/>
              <a:buFont typeface="Roboto Black"/>
              <a:buNone/>
            </a:pPr>
            <a:endParaRPr/>
          </a:p>
        </p:txBody>
      </p:sp>
      <p:sp>
        <p:nvSpPr>
          <p:cNvPr id="637" name="Google Shape;637;p25"/>
          <p:cNvSpPr txBox="1">
            <a:spLocks noGrp="1"/>
          </p:cNvSpPr>
          <p:nvPr>
            <p:ph type="subTitle" idx="1"/>
          </p:nvPr>
        </p:nvSpPr>
        <p:spPr>
          <a:xfrm>
            <a:off x="616500" y="3087125"/>
            <a:ext cx="8520600" cy="792600"/>
          </a:xfrm>
          <a:prstGeom prst="rect">
            <a:avLst/>
          </a:prstGeom>
          <a:noFill/>
          <a:ln>
            <a:noFill/>
          </a:ln>
          <a:effectLst>
            <a:outerShdw blurRad="28575" dist="19050" dir="5400000" algn="bl" rotWithShape="0">
              <a:srgbClr val="000000">
                <a:alpha val="49800"/>
              </a:srgbClr>
            </a:outerShdw>
          </a:effectLst>
        </p:spPr>
        <p:txBody>
          <a:bodyPr spcFirstLastPara="1" wrap="square" lIns="91425" tIns="91425" rIns="91425" bIns="91425" anchor="t" anchorCtr="0">
            <a:noAutofit/>
          </a:bodyPr>
          <a:lstStyle/>
          <a:p>
            <a:pPr marL="457200" lvl="0" indent="-342900" algn="l" rtl="0">
              <a:lnSpc>
                <a:spcPct val="100000"/>
              </a:lnSpc>
              <a:spcBef>
                <a:spcPts val="0"/>
              </a:spcBef>
              <a:spcAft>
                <a:spcPts val="0"/>
              </a:spcAft>
              <a:buClr>
                <a:srgbClr val="000000"/>
              </a:buClr>
              <a:buSzPts val="2400"/>
              <a:buFont typeface="Roboto Medium"/>
              <a:buNone/>
            </a:pPr>
            <a:endParaRPr/>
          </a:p>
        </p:txBody>
      </p:sp>
      <p:pic>
        <p:nvPicPr>
          <p:cNvPr id="638" name="Google Shape;638;p25"/>
          <p:cNvPicPr preferRelativeResize="0"/>
          <p:nvPr/>
        </p:nvPicPr>
        <p:blipFill rotWithShape="1">
          <a:blip r:embed="rId3">
            <a:alphaModFix/>
          </a:blip>
          <a:srcRect/>
          <a:stretch/>
        </p:blipFill>
        <p:spPr>
          <a:xfrm>
            <a:off x="0" y="0"/>
            <a:ext cx="9144000" cy="5143500"/>
          </a:xfrm>
          <a:prstGeom prst="rect">
            <a:avLst/>
          </a:prstGeom>
          <a:noFill/>
          <a:ln>
            <a:noFill/>
          </a:ln>
        </p:spPr>
      </p:pic>
      <p:pic>
        <p:nvPicPr>
          <p:cNvPr id="639" name="Google Shape;639;p25"/>
          <p:cNvPicPr preferRelativeResize="0"/>
          <p:nvPr/>
        </p:nvPicPr>
        <p:blipFill>
          <a:blip r:embed="rId4">
            <a:alphaModFix/>
          </a:blip>
          <a:stretch>
            <a:fillRect/>
          </a:stretch>
        </p:blipFill>
        <p:spPr>
          <a:xfrm>
            <a:off x="0" y="0"/>
            <a:ext cx="9144000" cy="5143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2"/>
        <p:cNvGrpSpPr/>
        <p:nvPr/>
      </p:nvGrpSpPr>
      <p:grpSpPr>
        <a:xfrm>
          <a:off x="0" y="0"/>
          <a:ext cx="0" cy="0"/>
          <a:chOff x="0" y="0"/>
          <a:chExt cx="0" cy="0"/>
        </a:xfrm>
      </p:grpSpPr>
      <p:grpSp>
        <p:nvGrpSpPr>
          <p:cNvPr id="253" name="Google Shape;253;p3"/>
          <p:cNvGrpSpPr/>
          <p:nvPr/>
        </p:nvGrpSpPr>
        <p:grpSpPr>
          <a:xfrm>
            <a:off x="0" y="4644362"/>
            <a:ext cx="9144000" cy="499137"/>
            <a:chOff x="0" y="4644362"/>
            <a:chExt cx="9144000" cy="499137"/>
          </a:xfrm>
        </p:grpSpPr>
        <p:sp>
          <p:nvSpPr>
            <p:cNvPr id="254" name="Google Shape;254;p3"/>
            <p:cNvSpPr/>
            <p:nvPr/>
          </p:nvSpPr>
          <p:spPr>
            <a:xfrm>
              <a:off x="0" y="4644362"/>
              <a:ext cx="9144000" cy="499137"/>
            </a:xfrm>
            <a:prstGeom prst="rect">
              <a:avLst/>
            </a:pr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55" name="Google Shape;255;p3"/>
            <p:cNvPicPr preferRelativeResize="0"/>
            <p:nvPr/>
          </p:nvPicPr>
          <p:blipFill rotWithShape="1">
            <a:blip r:embed="rId3">
              <a:alphaModFix/>
            </a:blip>
            <a:srcRect/>
            <a:stretch/>
          </p:blipFill>
          <p:spPr>
            <a:xfrm>
              <a:off x="72471" y="4704123"/>
              <a:ext cx="3901442" cy="365760"/>
            </a:xfrm>
            <a:prstGeom prst="rect">
              <a:avLst/>
            </a:prstGeom>
            <a:noFill/>
            <a:ln>
              <a:noFill/>
            </a:ln>
          </p:spPr>
        </p:pic>
      </p:grpSp>
      <p:sp>
        <p:nvSpPr>
          <p:cNvPr id="256" name="Google Shape;256;p3"/>
          <p:cNvSpPr txBox="1"/>
          <p:nvPr/>
        </p:nvSpPr>
        <p:spPr>
          <a:xfrm>
            <a:off x="9954" y="8077"/>
            <a:ext cx="8262364" cy="573088"/>
          </a:xfrm>
          <a:prstGeom prst="rect">
            <a:avLst/>
          </a:prstGeom>
          <a:noFill/>
          <a:ln>
            <a:noFill/>
          </a:ln>
          <a:effectLst>
            <a:outerShdw blurRad="42863" dist="28575" dir="5400000" algn="bl" rotWithShape="0">
              <a:srgbClr val="000000">
                <a:alpha val="29803"/>
              </a:srgbClr>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B10202"/>
              </a:buClr>
              <a:buSzPts val="2800"/>
              <a:buFont typeface="Roboto"/>
              <a:buNone/>
            </a:pPr>
            <a:r>
              <a:rPr lang="en-US" sz="2800" b="1" i="0" u="none" strike="noStrike" cap="none">
                <a:solidFill>
                  <a:srgbClr val="B10202"/>
                </a:solidFill>
                <a:latin typeface="Roboto"/>
                <a:ea typeface="Roboto"/>
                <a:cs typeface="Roboto"/>
                <a:sym typeface="Roboto"/>
              </a:rPr>
              <a:t>What is Research?</a:t>
            </a:r>
            <a:endParaRPr sz="2800" b="1" i="0" u="none" strike="noStrike" cap="none">
              <a:solidFill>
                <a:srgbClr val="B10202"/>
              </a:solidFill>
              <a:latin typeface="Roboto"/>
              <a:ea typeface="Roboto"/>
              <a:cs typeface="Roboto"/>
              <a:sym typeface="Roboto"/>
            </a:endParaRPr>
          </a:p>
        </p:txBody>
      </p:sp>
      <p:sp>
        <p:nvSpPr>
          <p:cNvPr id="257" name="Google Shape;257;p3"/>
          <p:cNvSpPr txBox="1"/>
          <p:nvPr/>
        </p:nvSpPr>
        <p:spPr>
          <a:xfrm>
            <a:off x="439749" y="1147982"/>
            <a:ext cx="8334303" cy="2239114"/>
          </a:xfrm>
          <a:prstGeom prst="rect">
            <a:avLst/>
          </a:prstGeom>
          <a:noFill/>
          <a:ln>
            <a:noFill/>
          </a:ln>
        </p:spPr>
        <p:txBody>
          <a:bodyPr spcFirstLastPara="1" wrap="square" lIns="91425" tIns="91425" rIns="91425" bIns="91425" anchor="t" anchorCtr="0">
            <a:noAutofit/>
          </a:bodyPr>
          <a:lstStyle/>
          <a:p>
            <a:pPr marL="457200" marR="0" lvl="0" indent="-342900" algn="l" rtl="0">
              <a:lnSpc>
                <a:spcPct val="115000"/>
              </a:lnSpc>
              <a:spcBef>
                <a:spcPts val="0"/>
              </a:spcBef>
              <a:spcAft>
                <a:spcPts val="0"/>
              </a:spcAft>
              <a:buClr>
                <a:srgbClr val="000000"/>
              </a:buClr>
              <a:buSzPts val="1800"/>
              <a:buFont typeface="Roboto"/>
              <a:buChar char="●"/>
            </a:pPr>
            <a:r>
              <a:rPr lang="en-US" sz="1800" b="0" i="0" u="none" strike="noStrike" cap="none">
                <a:solidFill>
                  <a:srgbClr val="000000"/>
                </a:solidFill>
                <a:latin typeface="Roboto"/>
                <a:ea typeface="Roboto"/>
                <a:cs typeface="Roboto"/>
                <a:sym typeface="Roboto"/>
              </a:rPr>
              <a:t>These are many ways to define or classify research:</a:t>
            </a:r>
            <a:endParaRPr/>
          </a:p>
          <a:p>
            <a:pPr marL="914400" marR="0" lvl="1" indent="-317500" algn="l" rtl="0">
              <a:lnSpc>
                <a:spcPct val="115000"/>
              </a:lnSpc>
              <a:spcBef>
                <a:spcPts val="1600"/>
              </a:spcBef>
              <a:spcAft>
                <a:spcPts val="0"/>
              </a:spcAft>
              <a:buClr>
                <a:srgbClr val="000000"/>
              </a:buClr>
              <a:buSzPts val="1400"/>
              <a:buFont typeface="Roboto"/>
              <a:buChar char="○"/>
            </a:pPr>
            <a:r>
              <a:rPr lang="en-US" sz="1600" b="0" i="0" u="none" strike="noStrike" cap="none">
                <a:solidFill>
                  <a:srgbClr val="000000"/>
                </a:solidFill>
                <a:latin typeface="Roboto"/>
                <a:ea typeface="Roboto"/>
                <a:cs typeface="Roboto"/>
                <a:sym typeface="Roboto"/>
              </a:rPr>
              <a:t>By academic discipline, method of data collection, and/or purpose</a:t>
            </a:r>
            <a:endParaRPr sz="1600" b="0" i="0" u="none" strike="noStrike" cap="none">
              <a:solidFill>
                <a:srgbClr val="000000"/>
              </a:solidFill>
              <a:latin typeface="Roboto"/>
              <a:ea typeface="Roboto"/>
              <a:cs typeface="Roboto"/>
              <a:sym typeface="Roboto"/>
            </a:endParaRPr>
          </a:p>
        </p:txBody>
      </p:sp>
      <p:grpSp>
        <p:nvGrpSpPr>
          <p:cNvPr id="258" name="Google Shape;258;p3"/>
          <p:cNvGrpSpPr/>
          <p:nvPr/>
        </p:nvGrpSpPr>
        <p:grpSpPr>
          <a:xfrm>
            <a:off x="-2" y="2754929"/>
            <a:ext cx="9144002" cy="1500733"/>
            <a:chOff x="-2" y="2637170"/>
            <a:chExt cx="9144002" cy="1500733"/>
          </a:xfrm>
        </p:grpSpPr>
        <p:pic>
          <p:nvPicPr>
            <p:cNvPr id="259" name="Google Shape;259;p3"/>
            <p:cNvPicPr preferRelativeResize="0"/>
            <p:nvPr/>
          </p:nvPicPr>
          <p:blipFill rotWithShape="1">
            <a:blip r:embed="rId4">
              <a:alphaModFix/>
            </a:blip>
            <a:srcRect/>
            <a:stretch/>
          </p:blipFill>
          <p:spPr>
            <a:xfrm>
              <a:off x="1512998" y="2637170"/>
              <a:ext cx="2234063" cy="1499851"/>
            </a:xfrm>
            <a:prstGeom prst="rect">
              <a:avLst/>
            </a:prstGeom>
            <a:noFill/>
            <a:ln>
              <a:noFill/>
            </a:ln>
          </p:spPr>
        </p:pic>
        <p:pic>
          <p:nvPicPr>
            <p:cNvPr id="260" name="Google Shape;260;p3"/>
            <p:cNvPicPr preferRelativeResize="0"/>
            <p:nvPr/>
          </p:nvPicPr>
          <p:blipFill rotWithShape="1">
            <a:blip r:embed="rId5">
              <a:alphaModFix/>
            </a:blip>
            <a:srcRect l="15067"/>
            <a:stretch/>
          </p:blipFill>
          <p:spPr>
            <a:xfrm>
              <a:off x="5657848" y="2637170"/>
              <a:ext cx="1910787" cy="1489375"/>
            </a:xfrm>
            <a:prstGeom prst="rect">
              <a:avLst/>
            </a:prstGeom>
            <a:noFill/>
            <a:ln>
              <a:noFill/>
            </a:ln>
          </p:spPr>
        </p:pic>
        <p:pic>
          <p:nvPicPr>
            <p:cNvPr id="261" name="Google Shape;261;p3"/>
            <p:cNvPicPr preferRelativeResize="0"/>
            <p:nvPr/>
          </p:nvPicPr>
          <p:blipFill rotWithShape="1">
            <a:blip r:embed="rId6">
              <a:alphaModFix/>
            </a:blip>
            <a:srcRect r="15067"/>
            <a:stretch/>
          </p:blipFill>
          <p:spPr>
            <a:xfrm>
              <a:off x="3747061" y="2637170"/>
              <a:ext cx="1910787" cy="1499851"/>
            </a:xfrm>
            <a:prstGeom prst="rect">
              <a:avLst/>
            </a:prstGeom>
            <a:noFill/>
            <a:ln>
              <a:noFill/>
            </a:ln>
          </p:spPr>
        </p:pic>
        <p:pic>
          <p:nvPicPr>
            <p:cNvPr id="262" name="Google Shape;262;p3"/>
            <p:cNvPicPr preferRelativeResize="0"/>
            <p:nvPr/>
          </p:nvPicPr>
          <p:blipFill rotWithShape="1">
            <a:blip r:embed="rId7">
              <a:alphaModFix/>
            </a:blip>
            <a:srcRect l="23959"/>
            <a:stretch/>
          </p:blipFill>
          <p:spPr>
            <a:xfrm>
              <a:off x="-2" y="2637170"/>
              <a:ext cx="1710755" cy="1500733"/>
            </a:xfrm>
            <a:prstGeom prst="rect">
              <a:avLst/>
            </a:prstGeom>
            <a:noFill/>
            <a:ln>
              <a:noFill/>
            </a:ln>
          </p:spPr>
        </p:pic>
        <p:pic>
          <p:nvPicPr>
            <p:cNvPr id="263" name="Google Shape;263;p3"/>
            <p:cNvPicPr preferRelativeResize="0"/>
            <p:nvPr/>
          </p:nvPicPr>
          <p:blipFill rotWithShape="1">
            <a:blip r:embed="rId8">
              <a:alphaModFix/>
            </a:blip>
            <a:srcRect l="28196" r="9790"/>
            <a:stretch/>
          </p:blipFill>
          <p:spPr>
            <a:xfrm>
              <a:off x="7568636" y="2637170"/>
              <a:ext cx="1575364" cy="1489376"/>
            </a:xfrm>
            <a:prstGeom prst="rect">
              <a:avLst/>
            </a:prstGeom>
            <a:noFill/>
            <a:ln>
              <a:noFill/>
            </a:ln>
          </p:spPr>
        </p:pic>
      </p:grpSp>
      <p:pic>
        <p:nvPicPr>
          <p:cNvPr id="264" name="Google Shape;264;p3"/>
          <p:cNvPicPr preferRelativeResize="0"/>
          <p:nvPr/>
        </p:nvPicPr>
        <p:blipFill rotWithShape="1">
          <a:blip r:embed="rId9">
            <a:alphaModFix/>
          </a:blip>
          <a:srcRect/>
          <a:stretch/>
        </p:blipFill>
        <p:spPr>
          <a:xfrm>
            <a:off x="7748057" y="451046"/>
            <a:ext cx="1221476" cy="153314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8"/>
        <p:cNvGrpSpPr/>
        <p:nvPr/>
      </p:nvGrpSpPr>
      <p:grpSpPr>
        <a:xfrm>
          <a:off x="0" y="0"/>
          <a:ext cx="0" cy="0"/>
          <a:chOff x="0" y="0"/>
          <a:chExt cx="0" cy="0"/>
        </a:xfrm>
      </p:grpSpPr>
      <p:grpSp>
        <p:nvGrpSpPr>
          <p:cNvPr id="269" name="Google Shape;269;p4"/>
          <p:cNvGrpSpPr/>
          <p:nvPr/>
        </p:nvGrpSpPr>
        <p:grpSpPr>
          <a:xfrm>
            <a:off x="0" y="4644362"/>
            <a:ext cx="9144000" cy="499137"/>
            <a:chOff x="0" y="4644362"/>
            <a:chExt cx="9144000" cy="499137"/>
          </a:xfrm>
        </p:grpSpPr>
        <p:sp>
          <p:nvSpPr>
            <p:cNvPr id="270" name="Google Shape;270;p4"/>
            <p:cNvSpPr/>
            <p:nvPr/>
          </p:nvSpPr>
          <p:spPr>
            <a:xfrm>
              <a:off x="0" y="4644362"/>
              <a:ext cx="9144000" cy="499137"/>
            </a:xfrm>
            <a:prstGeom prst="rect">
              <a:avLst/>
            </a:pr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71" name="Google Shape;271;p4"/>
            <p:cNvPicPr preferRelativeResize="0"/>
            <p:nvPr/>
          </p:nvPicPr>
          <p:blipFill rotWithShape="1">
            <a:blip r:embed="rId3">
              <a:alphaModFix/>
            </a:blip>
            <a:srcRect/>
            <a:stretch/>
          </p:blipFill>
          <p:spPr>
            <a:xfrm>
              <a:off x="72471" y="4704123"/>
              <a:ext cx="3901442" cy="365760"/>
            </a:xfrm>
            <a:prstGeom prst="rect">
              <a:avLst/>
            </a:prstGeom>
            <a:noFill/>
            <a:ln>
              <a:noFill/>
            </a:ln>
          </p:spPr>
        </p:pic>
      </p:grpSp>
      <p:sp>
        <p:nvSpPr>
          <p:cNvPr id="272" name="Google Shape;272;p4"/>
          <p:cNvSpPr txBox="1"/>
          <p:nvPr/>
        </p:nvSpPr>
        <p:spPr>
          <a:xfrm>
            <a:off x="3032" y="1152"/>
            <a:ext cx="8262364" cy="573088"/>
          </a:xfrm>
          <a:prstGeom prst="rect">
            <a:avLst/>
          </a:prstGeom>
          <a:noFill/>
          <a:ln>
            <a:noFill/>
          </a:ln>
          <a:effectLst>
            <a:outerShdw blurRad="42863" dist="28575" dir="5400000" algn="bl" rotWithShape="0">
              <a:srgbClr val="000000">
                <a:alpha val="29803"/>
              </a:srgbClr>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B10202"/>
              </a:buClr>
              <a:buSzPts val="2800"/>
              <a:buFont typeface="Roboto"/>
              <a:buNone/>
            </a:pPr>
            <a:r>
              <a:rPr lang="en-US" sz="2800" b="1" i="0" u="none" strike="noStrike" cap="none">
                <a:solidFill>
                  <a:srgbClr val="B10202"/>
                </a:solidFill>
                <a:latin typeface="Roboto"/>
                <a:ea typeface="Roboto"/>
                <a:cs typeface="Roboto"/>
                <a:sym typeface="Roboto"/>
              </a:rPr>
              <a:t>What is Undergraduate Research?</a:t>
            </a:r>
            <a:endParaRPr sz="2800" b="1" i="0" u="none" strike="noStrike" cap="none">
              <a:solidFill>
                <a:srgbClr val="B10202"/>
              </a:solidFill>
              <a:latin typeface="Roboto"/>
              <a:ea typeface="Roboto"/>
              <a:cs typeface="Roboto"/>
              <a:sym typeface="Roboto"/>
            </a:endParaRPr>
          </a:p>
        </p:txBody>
      </p:sp>
      <p:sp>
        <p:nvSpPr>
          <p:cNvPr id="273" name="Google Shape;273;p4"/>
          <p:cNvSpPr txBox="1"/>
          <p:nvPr/>
        </p:nvSpPr>
        <p:spPr>
          <a:xfrm>
            <a:off x="439749" y="1147982"/>
            <a:ext cx="6411324" cy="3306254"/>
          </a:xfrm>
          <a:prstGeom prst="rect">
            <a:avLst/>
          </a:prstGeom>
          <a:noFill/>
          <a:ln>
            <a:noFill/>
          </a:ln>
        </p:spPr>
        <p:txBody>
          <a:bodyPr spcFirstLastPara="1" wrap="square" lIns="91425" tIns="91425" rIns="91425" bIns="91425" anchor="t" anchorCtr="0">
            <a:noAutofit/>
          </a:bodyPr>
          <a:lstStyle/>
          <a:p>
            <a:pPr marL="457200" marR="0" lvl="0" indent="-342900" algn="l" rtl="0">
              <a:lnSpc>
                <a:spcPct val="115000"/>
              </a:lnSpc>
              <a:spcBef>
                <a:spcPts val="0"/>
              </a:spcBef>
              <a:spcAft>
                <a:spcPts val="0"/>
              </a:spcAft>
              <a:buClr>
                <a:srgbClr val="000000"/>
              </a:buClr>
              <a:buSzPts val="1800"/>
              <a:buFont typeface="Roboto"/>
              <a:buChar char="●"/>
            </a:pPr>
            <a:r>
              <a:rPr lang="en-US" sz="1600" b="0" i="0" u="none" strike="noStrike" cap="none">
                <a:solidFill>
                  <a:srgbClr val="000000"/>
                </a:solidFill>
                <a:latin typeface="Roboto"/>
                <a:ea typeface="Roboto"/>
                <a:cs typeface="Roboto"/>
                <a:sym typeface="Roboto"/>
              </a:rPr>
              <a:t>Research is an inquiry or investigation that makes an original, intellectual, or creative contribution to a discipline, area, question, challenge, or theme</a:t>
            </a:r>
            <a:endParaRPr/>
          </a:p>
          <a:p>
            <a:pPr marL="457200" marR="0" lvl="0" indent="-228600" algn="l" rtl="0">
              <a:lnSpc>
                <a:spcPct val="115000"/>
              </a:lnSpc>
              <a:spcBef>
                <a:spcPts val="0"/>
              </a:spcBef>
              <a:spcAft>
                <a:spcPts val="0"/>
              </a:spcAft>
              <a:buClr>
                <a:srgbClr val="000000"/>
              </a:buClr>
              <a:buSzPts val="1800"/>
              <a:buFont typeface="Roboto"/>
              <a:buNone/>
            </a:pPr>
            <a:endParaRPr sz="1600" b="0" i="0" u="none" strike="noStrike" cap="none">
              <a:solidFill>
                <a:srgbClr val="000000"/>
              </a:solidFill>
              <a:latin typeface="Roboto"/>
              <a:ea typeface="Roboto"/>
              <a:cs typeface="Roboto"/>
              <a:sym typeface="Roboto"/>
            </a:endParaRPr>
          </a:p>
          <a:p>
            <a:pPr marL="457200" marR="0" lvl="0" indent="-342900" algn="l" rtl="0">
              <a:lnSpc>
                <a:spcPct val="115000"/>
              </a:lnSpc>
              <a:spcBef>
                <a:spcPts val="0"/>
              </a:spcBef>
              <a:spcAft>
                <a:spcPts val="0"/>
              </a:spcAft>
              <a:buClr>
                <a:srgbClr val="000000"/>
              </a:buClr>
              <a:buSzPts val="1800"/>
              <a:buFont typeface="Roboto"/>
              <a:buChar char="●"/>
            </a:pPr>
            <a:r>
              <a:rPr lang="en-US" sz="1600" b="0" i="0" u="none" strike="noStrike" cap="none">
                <a:solidFill>
                  <a:srgbClr val="000000"/>
                </a:solidFill>
                <a:latin typeface="Roboto"/>
                <a:ea typeface="Roboto"/>
                <a:cs typeface="Roboto"/>
                <a:sym typeface="Roboto"/>
              </a:rPr>
              <a:t>Undergraduate Research is </a:t>
            </a:r>
            <a:r>
              <a:rPr lang="en-US" sz="1600" b="1" i="1" u="none" strike="noStrike" cap="none">
                <a:solidFill>
                  <a:srgbClr val="C00000"/>
                </a:solidFill>
                <a:latin typeface="Roboto"/>
                <a:ea typeface="Roboto"/>
                <a:cs typeface="Roboto"/>
                <a:sym typeface="Roboto"/>
              </a:rPr>
              <a:t>faculty-driven</a:t>
            </a:r>
            <a:r>
              <a:rPr lang="en-US" sz="1600" b="1" i="1" u="none" strike="noStrike" cap="none">
                <a:solidFill>
                  <a:srgbClr val="000000"/>
                </a:solidFill>
                <a:latin typeface="Roboto"/>
                <a:ea typeface="Roboto"/>
                <a:cs typeface="Roboto"/>
                <a:sym typeface="Roboto"/>
              </a:rPr>
              <a:t>, </a:t>
            </a:r>
            <a:r>
              <a:rPr lang="en-US" sz="1600" b="1" i="1" u="none" strike="noStrike" cap="none">
                <a:solidFill>
                  <a:srgbClr val="EF8600"/>
                </a:solidFill>
                <a:latin typeface="Roboto"/>
                <a:ea typeface="Roboto"/>
                <a:cs typeface="Roboto"/>
                <a:sym typeface="Roboto"/>
              </a:rPr>
              <a:t>student-centered</a:t>
            </a:r>
            <a:r>
              <a:rPr lang="en-US" sz="1600" b="1" i="1" u="none" strike="noStrike" cap="none">
                <a:solidFill>
                  <a:srgbClr val="000000"/>
                </a:solidFill>
                <a:latin typeface="Roboto"/>
                <a:ea typeface="Roboto"/>
                <a:cs typeface="Roboto"/>
                <a:sym typeface="Roboto"/>
              </a:rPr>
              <a:t>, </a:t>
            </a:r>
            <a:r>
              <a:rPr lang="en-US" sz="1600" b="0" i="0" u="none" strike="noStrike" cap="none">
                <a:solidFill>
                  <a:srgbClr val="000000"/>
                </a:solidFill>
                <a:latin typeface="Roboto"/>
                <a:ea typeface="Roboto"/>
                <a:cs typeface="Roboto"/>
                <a:sym typeface="Roboto"/>
              </a:rPr>
              <a:t>and </a:t>
            </a:r>
            <a:r>
              <a:rPr lang="en-US" sz="1600" b="1" i="1" u="none" strike="noStrike" cap="none">
                <a:solidFill>
                  <a:srgbClr val="0070C0"/>
                </a:solidFill>
                <a:latin typeface="Roboto"/>
                <a:ea typeface="Roboto"/>
                <a:cs typeface="Roboto"/>
                <a:sym typeface="Roboto"/>
              </a:rPr>
              <a:t>institutionally supported</a:t>
            </a:r>
            <a:r>
              <a:rPr lang="en-US" sz="1600" b="0" i="0" u="none" strike="noStrike" cap="none">
                <a:solidFill>
                  <a:srgbClr val="000000"/>
                </a:solidFill>
                <a:latin typeface="Roboto"/>
                <a:ea typeface="Roboto"/>
                <a:cs typeface="Roboto"/>
                <a:sym typeface="Roboto"/>
              </a:rPr>
              <a:t> and provides the combination of factors necessary for pedagogical effectiveness, enhanced learning outcomes, and research productivity</a:t>
            </a:r>
            <a:endParaRPr/>
          </a:p>
          <a:p>
            <a:pPr marL="457200" marR="0" lvl="0" indent="-228600" algn="l" rtl="0">
              <a:lnSpc>
                <a:spcPct val="115000"/>
              </a:lnSpc>
              <a:spcBef>
                <a:spcPts val="0"/>
              </a:spcBef>
              <a:spcAft>
                <a:spcPts val="0"/>
              </a:spcAft>
              <a:buClr>
                <a:srgbClr val="000000"/>
              </a:buClr>
              <a:buSzPts val="1800"/>
              <a:buFont typeface="Roboto"/>
              <a:buNone/>
            </a:pPr>
            <a:endParaRPr sz="1600" b="0" i="0" u="none" strike="noStrike" cap="none">
              <a:solidFill>
                <a:schemeClr val="dk1"/>
              </a:solidFill>
              <a:latin typeface="Roboto"/>
              <a:ea typeface="Roboto"/>
              <a:cs typeface="Roboto"/>
              <a:sym typeface="Roboto"/>
            </a:endParaRPr>
          </a:p>
          <a:p>
            <a:pPr marL="457200" marR="0" lvl="0" indent="-342900" algn="l" rtl="0">
              <a:lnSpc>
                <a:spcPct val="115000"/>
              </a:lnSpc>
              <a:spcBef>
                <a:spcPts val="0"/>
              </a:spcBef>
              <a:spcAft>
                <a:spcPts val="0"/>
              </a:spcAft>
              <a:buClr>
                <a:srgbClr val="000000"/>
              </a:buClr>
              <a:buSzPts val="1800"/>
              <a:buFont typeface="Roboto"/>
              <a:buChar char="●"/>
            </a:pPr>
            <a:r>
              <a:rPr lang="en-US" sz="1600" b="0" i="0" u="none" strike="noStrike" cap="none">
                <a:solidFill>
                  <a:schemeClr val="dk1"/>
                </a:solidFill>
                <a:latin typeface="Roboto"/>
                <a:ea typeface="Roboto"/>
                <a:cs typeface="Roboto"/>
                <a:sym typeface="Roboto"/>
              </a:rPr>
              <a:t>Metacognition is thinking about your thinking! You need to be reflective about how you think and learn</a:t>
            </a:r>
            <a:endParaRPr sz="1600" b="0" i="0" u="none" strike="noStrike" cap="none">
              <a:solidFill>
                <a:srgbClr val="000000"/>
              </a:solidFill>
              <a:latin typeface="Roboto"/>
              <a:ea typeface="Roboto"/>
              <a:cs typeface="Roboto"/>
              <a:sym typeface="Roboto"/>
            </a:endParaRPr>
          </a:p>
        </p:txBody>
      </p:sp>
      <p:pic>
        <p:nvPicPr>
          <p:cNvPr id="274" name="Google Shape;274;p4"/>
          <p:cNvPicPr preferRelativeResize="0"/>
          <p:nvPr/>
        </p:nvPicPr>
        <p:blipFill rotWithShape="1">
          <a:blip r:embed="rId4">
            <a:alphaModFix/>
          </a:blip>
          <a:srcRect l="28837" r="29335"/>
          <a:stretch/>
        </p:blipFill>
        <p:spPr>
          <a:xfrm>
            <a:off x="7239807" y="314106"/>
            <a:ext cx="1644857" cy="393247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8"/>
        <p:cNvGrpSpPr/>
        <p:nvPr/>
      </p:nvGrpSpPr>
      <p:grpSpPr>
        <a:xfrm>
          <a:off x="0" y="0"/>
          <a:ext cx="0" cy="0"/>
          <a:chOff x="0" y="0"/>
          <a:chExt cx="0" cy="0"/>
        </a:xfrm>
      </p:grpSpPr>
      <p:grpSp>
        <p:nvGrpSpPr>
          <p:cNvPr id="289" name="Google Shape;289;p6"/>
          <p:cNvGrpSpPr/>
          <p:nvPr/>
        </p:nvGrpSpPr>
        <p:grpSpPr>
          <a:xfrm>
            <a:off x="0" y="4644362"/>
            <a:ext cx="9144000" cy="499137"/>
            <a:chOff x="0" y="4644362"/>
            <a:chExt cx="9144000" cy="499137"/>
          </a:xfrm>
        </p:grpSpPr>
        <p:sp>
          <p:nvSpPr>
            <p:cNvPr id="290" name="Google Shape;290;p6"/>
            <p:cNvSpPr/>
            <p:nvPr/>
          </p:nvSpPr>
          <p:spPr>
            <a:xfrm>
              <a:off x="0" y="4644362"/>
              <a:ext cx="9144000" cy="499137"/>
            </a:xfrm>
            <a:prstGeom prst="rect">
              <a:avLst/>
            </a:pr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91" name="Google Shape;291;p6"/>
            <p:cNvPicPr preferRelativeResize="0"/>
            <p:nvPr/>
          </p:nvPicPr>
          <p:blipFill rotWithShape="1">
            <a:blip r:embed="rId3">
              <a:alphaModFix/>
            </a:blip>
            <a:srcRect/>
            <a:stretch/>
          </p:blipFill>
          <p:spPr>
            <a:xfrm>
              <a:off x="72471" y="4704123"/>
              <a:ext cx="3901442" cy="365760"/>
            </a:xfrm>
            <a:prstGeom prst="rect">
              <a:avLst/>
            </a:prstGeom>
            <a:noFill/>
            <a:ln>
              <a:noFill/>
            </a:ln>
          </p:spPr>
        </p:pic>
      </p:grpSp>
      <p:grpSp>
        <p:nvGrpSpPr>
          <p:cNvPr id="292" name="Google Shape;292;p6"/>
          <p:cNvGrpSpPr/>
          <p:nvPr/>
        </p:nvGrpSpPr>
        <p:grpSpPr>
          <a:xfrm>
            <a:off x="395170" y="1671024"/>
            <a:ext cx="8270649" cy="1963449"/>
            <a:chOff x="149256" y="575714"/>
            <a:chExt cx="8270649" cy="1963449"/>
          </a:xfrm>
        </p:grpSpPr>
        <p:sp>
          <p:nvSpPr>
            <p:cNvPr id="293" name="Google Shape;293;p6"/>
            <p:cNvSpPr/>
            <p:nvPr/>
          </p:nvSpPr>
          <p:spPr>
            <a:xfrm>
              <a:off x="149256" y="575714"/>
              <a:ext cx="716960" cy="716960"/>
            </a:xfrm>
            <a:prstGeom prst="ellipse">
              <a:avLst/>
            </a:pr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6"/>
            <p:cNvSpPr/>
            <p:nvPr/>
          </p:nvSpPr>
          <p:spPr>
            <a:xfrm>
              <a:off x="299818" y="726275"/>
              <a:ext cx="415837" cy="415837"/>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6"/>
            <p:cNvSpPr/>
            <p:nvPr/>
          </p:nvSpPr>
          <p:spPr>
            <a:xfrm>
              <a:off x="1019851" y="575714"/>
              <a:ext cx="1689977" cy="71696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6"/>
            <p:cNvSpPr txBox="1"/>
            <p:nvPr/>
          </p:nvSpPr>
          <p:spPr>
            <a:xfrm>
              <a:off x="1019851" y="575714"/>
              <a:ext cx="1689977" cy="71696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None/>
              </a:pPr>
              <a:r>
                <a:rPr lang="en-US" sz="1200" b="0" i="0" u="none" strike="noStrike" cap="none">
                  <a:solidFill>
                    <a:srgbClr val="000000"/>
                  </a:solidFill>
                  <a:latin typeface="Roboto"/>
                  <a:ea typeface="Roboto"/>
                  <a:cs typeface="Roboto"/>
                  <a:sym typeface="Roboto"/>
                </a:rPr>
                <a:t>Enhances student learning through mentoring relationships with faculty</a:t>
              </a:r>
              <a:endParaRPr/>
            </a:p>
          </p:txBody>
        </p:sp>
        <p:sp>
          <p:nvSpPr>
            <p:cNvPr id="297" name="Google Shape;297;p6"/>
            <p:cNvSpPr/>
            <p:nvPr/>
          </p:nvSpPr>
          <p:spPr>
            <a:xfrm>
              <a:off x="3004295" y="575714"/>
              <a:ext cx="716960" cy="716960"/>
            </a:xfrm>
            <a:prstGeom prst="ellipse">
              <a:avLst/>
            </a:prstGeom>
            <a:solidFill>
              <a:srgbClr val="7890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6"/>
            <p:cNvSpPr/>
            <p:nvPr/>
          </p:nvSpPr>
          <p:spPr>
            <a:xfrm>
              <a:off x="3154856" y="726275"/>
              <a:ext cx="415837" cy="415837"/>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6"/>
            <p:cNvSpPr/>
            <p:nvPr/>
          </p:nvSpPr>
          <p:spPr>
            <a:xfrm>
              <a:off x="3874889" y="575714"/>
              <a:ext cx="1689977" cy="71696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6"/>
            <p:cNvSpPr txBox="1"/>
            <p:nvPr/>
          </p:nvSpPr>
          <p:spPr>
            <a:xfrm>
              <a:off x="3874889" y="575714"/>
              <a:ext cx="1689977" cy="71696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None/>
              </a:pPr>
              <a:r>
                <a:rPr lang="en-US" sz="1200" b="0" i="0" u="none" strike="noStrike" cap="none">
                  <a:solidFill>
                    <a:srgbClr val="000000"/>
                  </a:solidFill>
                  <a:latin typeface="Roboto"/>
                  <a:ea typeface="Roboto"/>
                  <a:cs typeface="Roboto"/>
                  <a:sym typeface="Roboto"/>
                </a:rPr>
                <a:t>Increases retention and graduation in academic programs</a:t>
              </a:r>
              <a:endParaRPr/>
            </a:p>
          </p:txBody>
        </p:sp>
        <p:sp>
          <p:nvSpPr>
            <p:cNvPr id="301" name="Google Shape;301;p6"/>
            <p:cNvSpPr/>
            <p:nvPr/>
          </p:nvSpPr>
          <p:spPr>
            <a:xfrm>
              <a:off x="5859333" y="575714"/>
              <a:ext cx="716960" cy="716960"/>
            </a:xfrm>
            <a:prstGeom prst="ellipse">
              <a:avLst/>
            </a:prstGeom>
            <a:solidFill>
              <a:srgbClr val="FFA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6"/>
            <p:cNvSpPr/>
            <p:nvPr/>
          </p:nvSpPr>
          <p:spPr>
            <a:xfrm>
              <a:off x="6009895" y="726275"/>
              <a:ext cx="415837" cy="415837"/>
            </a:xfrm>
            <a:prstGeom prst="rect">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6"/>
            <p:cNvSpPr/>
            <p:nvPr/>
          </p:nvSpPr>
          <p:spPr>
            <a:xfrm>
              <a:off x="6729928" y="575714"/>
              <a:ext cx="1689977" cy="71696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6"/>
            <p:cNvSpPr txBox="1"/>
            <p:nvPr/>
          </p:nvSpPr>
          <p:spPr>
            <a:xfrm>
              <a:off x="6729928" y="575714"/>
              <a:ext cx="1689977" cy="71696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None/>
              </a:pPr>
              <a:r>
                <a:rPr lang="en-US" sz="1200" b="0" i="0" u="none" strike="noStrike" cap="none">
                  <a:solidFill>
                    <a:srgbClr val="000000"/>
                  </a:solidFill>
                  <a:latin typeface="Roboto"/>
                  <a:ea typeface="Roboto"/>
                  <a:cs typeface="Roboto"/>
                  <a:sym typeface="Roboto"/>
                </a:rPr>
                <a:t>Increases enrollment in graduate education and provides effective career preparation</a:t>
              </a:r>
              <a:endParaRPr/>
            </a:p>
          </p:txBody>
        </p:sp>
        <p:sp>
          <p:nvSpPr>
            <p:cNvPr id="305" name="Google Shape;305;p6"/>
            <p:cNvSpPr/>
            <p:nvPr/>
          </p:nvSpPr>
          <p:spPr>
            <a:xfrm>
              <a:off x="149256" y="1822203"/>
              <a:ext cx="716960" cy="716960"/>
            </a:xfrm>
            <a:prstGeom prst="ellipse">
              <a:avLst/>
            </a:prstGeom>
            <a:solidFill>
              <a:srgbClr val="0097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6"/>
            <p:cNvSpPr/>
            <p:nvPr/>
          </p:nvSpPr>
          <p:spPr>
            <a:xfrm>
              <a:off x="299818" y="1972765"/>
              <a:ext cx="415837" cy="415837"/>
            </a:xfrm>
            <a:prstGeom prst="rect">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6"/>
            <p:cNvSpPr/>
            <p:nvPr/>
          </p:nvSpPr>
          <p:spPr>
            <a:xfrm>
              <a:off x="1019851" y="1822203"/>
              <a:ext cx="1689977" cy="71696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6"/>
            <p:cNvSpPr txBox="1"/>
            <p:nvPr/>
          </p:nvSpPr>
          <p:spPr>
            <a:xfrm>
              <a:off x="1019851" y="1822203"/>
              <a:ext cx="1689977" cy="71696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None/>
              </a:pPr>
              <a:r>
                <a:rPr lang="en-US" sz="1200" b="0" i="0" u="none" strike="noStrike" cap="none">
                  <a:solidFill>
                    <a:srgbClr val="000000"/>
                  </a:solidFill>
                  <a:latin typeface="Roboto"/>
                  <a:ea typeface="Roboto"/>
                  <a:cs typeface="Roboto"/>
                  <a:sym typeface="Roboto"/>
                </a:rPr>
                <a:t>Develops critical thinking, creativity, problem solving, and intellectual independence</a:t>
              </a:r>
              <a:endParaRPr/>
            </a:p>
          </p:txBody>
        </p:sp>
        <p:sp>
          <p:nvSpPr>
            <p:cNvPr id="309" name="Google Shape;309;p6"/>
            <p:cNvSpPr/>
            <p:nvPr/>
          </p:nvSpPr>
          <p:spPr>
            <a:xfrm>
              <a:off x="3004295" y="1822203"/>
              <a:ext cx="716960" cy="716960"/>
            </a:xfrm>
            <a:prstGeom prst="ellipse">
              <a:avLst/>
            </a:prstGeom>
            <a:solidFill>
              <a:srgbClr val="EDF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6"/>
            <p:cNvSpPr/>
            <p:nvPr/>
          </p:nvSpPr>
          <p:spPr>
            <a:xfrm>
              <a:off x="3154856" y="1972765"/>
              <a:ext cx="415837" cy="415837"/>
            </a:xfrm>
            <a:prstGeom prst="rect">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6"/>
            <p:cNvSpPr/>
            <p:nvPr/>
          </p:nvSpPr>
          <p:spPr>
            <a:xfrm>
              <a:off x="3874889" y="1822203"/>
              <a:ext cx="1689977" cy="71696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6"/>
            <p:cNvSpPr txBox="1"/>
            <p:nvPr/>
          </p:nvSpPr>
          <p:spPr>
            <a:xfrm>
              <a:off x="3874889" y="1822203"/>
              <a:ext cx="1689977" cy="71696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None/>
              </a:pPr>
              <a:r>
                <a:rPr lang="en-US" sz="1200" b="0" i="0" u="none" strike="noStrike" cap="none">
                  <a:solidFill>
                    <a:srgbClr val="000000"/>
                  </a:solidFill>
                  <a:latin typeface="Roboto"/>
                  <a:ea typeface="Roboto"/>
                  <a:cs typeface="Roboto"/>
                  <a:sym typeface="Roboto"/>
                </a:rPr>
                <a:t>Develops an understanding of research methodology</a:t>
              </a:r>
              <a:endParaRPr/>
            </a:p>
          </p:txBody>
        </p:sp>
        <p:sp>
          <p:nvSpPr>
            <p:cNvPr id="313" name="Google Shape;313;p6"/>
            <p:cNvSpPr/>
            <p:nvPr/>
          </p:nvSpPr>
          <p:spPr>
            <a:xfrm>
              <a:off x="5859333" y="1822203"/>
              <a:ext cx="716960" cy="716960"/>
            </a:xfrm>
            <a:prstGeom prst="ellipse">
              <a:avLst/>
            </a:pr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6"/>
            <p:cNvSpPr/>
            <p:nvPr/>
          </p:nvSpPr>
          <p:spPr>
            <a:xfrm>
              <a:off x="6009895" y="1972765"/>
              <a:ext cx="415837" cy="415837"/>
            </a:xfrm>
            <a:prstGeom prst="rect">
              <a:avLst/>
            </a:prstGeom>
            <a:blipFill rotWithShape="1">
              <a:blip r:embed="rId9">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6"/>
            <p:cNvSpPr/>
            <p:nvPr/>
          </p:nvSpPr>
          <p:spPr>
            <a:xfrm>
              <a:off x="6729928" y="1822203"/>
              <a:ext cx="1689977" cy="71696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6"/>
            <p:cNvSpPr txBox="1"/>
            <p:nvPr/>
          </p:nvSpPr>
          <p:spPr>
            <a:xfrm>
              <a:off x="6729928" y="1822203"/>
              <a:ext cx="1689977" cy="71696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None/>
              </a:pPr>
              <a:r>
                <a:rPr lang="en-US" sz="1200" b="0" i="0" u="none" strike="noStrike" cap="none">
                  <a:solidFill>
                    <a:srgbClr val="000000"/>
                  </a:solidFill>
                  <a:latin typeface="Roboto"/>
                  <a:ea typeface="Roboto"/>
                  <a:cs typeface="Roboto"/>
                  <a:sym typeface="Roboto"/>
                </a:rPr>
                <a:t>Promotes an innovation-oriented culture</a:t>
              </a:r>
              <a:endParaRPr/>
            </a:p>
          </p:txBody>
        </p:sp>
      </p:grpSp>
      <p:sp>
        <p:nvSpPr>
          <p:cNvPr id="317" name="Google Shape;317;p6"/>
          <p:cNvSpPr txBox="1"/>
          <p:nvPr/>
        </p:nvSpPr>
        <p:spPr>
          <a:xfrm>
            <a:off x="3201" y="4923"/>
            <a:ext cx="8262364" cy="573088"/>
          </a:xfrm>
          <a:prstGeom prst="rect">
            <a:avLst/>
          </a:prstGeom>
          <a:noFill/>
          <a:ln>
            <a:noFill/>
          </a:ln>
          <a:effectLst>
            <a:outerShdw blurRad="42863" dist="28575" dir="5400000" algn="bl" rotWithShape="0">
              <a:srgbClr val="000000">
                <a:alpha val="29803"/>
              </a:srgbClr>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B10202"/>
              </a:buClr>
              <a:buSzPts val="2800"/>
              <a:buFont typeface="Roboto"/>
              <a:buNone/>
            </a:pPr>
            <a:r>
              <a:rPr lang="en-US" sz="2800" b="1" i="0" u="none" strike="noStrike" cap="none">
                <a:solidFill>
                  <a:srgbClr val="B10202"/>
                </a:solidFill>
                <a:latin typeface="Roboto"/>
                <a:ea typeface="Roboto"/>
                <a:cs typeface="Roboto"/>
                <a:sym typeface="Roboto"/>
              </a:rPr>
              <a:t>Why do Research?</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6"/>
        <p:cNvGrpSpPr/>
        <p:nvPr/>
      </p:nvGrpSpPr>
      <p:grpSpPr>
        <a:xfrm>
          <a:off x="0" y="0"/>
          <a:ext cx="0" cy="0"/>
          <a:chOff x="0" y="0"/>
          <a:chExt cx="0" cy="0"/>
        </a:xfrm>
      </p:grpSpPr>
      <p:grpSp>
        <p:nvGrpSpPr>
          <p:cNvPr id="387" name="Google Shape;387;p12"/>
          <p:cNvGrpSpPr/>
          <p:nvPr/>
        </p:nvGrpSpPr>
        <p:grpSpPr>
          <a:xfrm>
            <a:off x="0" y="4644362"/>
            <a:ext cx="9144000" cy="499137"/>
            <a:chOff x="0" y="4644362"/>
            <a:chExt cx="9144000" cy="499137"/>
          </a:xfrm>
        </p:grpSpPr>
        <p:sp>
          <p:nvSpPr>
            <p:cNvPr id="388" name="Google Shape;388;p12"/>
            <p:cNvSpPr/>
            <p:nvPr/>
          </p:nvSpPr>
          <p:spPr>
            <a:xfrm>
              <a:off x="0" y="4644362"/>
              <a:ext cx="9144000" cy="499137"/>
            </a:xfrm>
            <a:prstGeom prst="rect">
              <a:avLst/>
            </a:pr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389" name="Google Shape;389;p12"/>
            <p:cNvPicPr preferRelativeResize="0"/>
            <p:nvPr/>
          </p:nvPicPr>
          <p:blipFill rotWithShape="1">
            <a:blip r:embed="rId3">
              <a:alphaModFix/>
            </a:blip>
            <a:srcRect/>
            <a:stretch/>
          </p:blipFill>
          <p:spPr>
            <a:xfrm>
              <a:off x="72471" y="4704123"/>
              <a:ext cx="3901442" cy="365760"/>
            </a:xfrm>
            <a:prstGeom prst="rect">
              <a:avLst/>
            </a:prstGeom>
            <a:noFill/>
            <a:ln>
              <a:noFill/>
            </a:ln>
          </p:spPr>
        </p:pic>
      </p:grpSp>
      <p:grpSp>
        <p:nvGrpSpPr>
          <p:cNvPr id="390" name="Google Shape;390;p12"/>
          <p:cNvGrpSpPr/>
          <p:nvPr/>
        </p:nvGrpSpPr>
        <p:grpSpPr>
          <a:xfrm>
            <a:off x="1232846" y="1274793"/>
            <a:ext cx="6481081" cy="3213747"/>
            <a:chOff x="6719" y="311902"/>
            <a:chExt cx="6481081" cy="3213747"/>
          </a:xfrm>
        </p:grpSpPr>
        <p:sp>
          <p:nvSpPr>
            <p:cNvPr id="391" name="Google Shape;391;p12"/>
            <p:cNvSpPr/>
            <p:nvPr/>
          </p:nvSpPr>
          <p:spPr>
            <a:xfrm>
              <a:off x="6719" y="311902"/>
              <a:ext cx="3256761" cy="977028"/>
            </a:xfrm>
            <a:prstGeom prst="chevron">
              <a:avLst>
                <a:gd name="adj" fmla="val 30000"/>
              </a:avLst>
            </a:prstGeom>
            <a:gradFill>
              <a:gsLst>
                <a:gs pos="0">
                  <a:srgbClr val="27869E"/>
                </a:gs>
                <a:gs pos="80000">
                  <a:srgbClr val="34B0D0"/>
                </a:gs>
                <a:gs pos="100000">
                  <a:srgbClr val="30B3D4"/>
                </a:gs>
              </a:gsLst>
              <a:lin ang="16200000" scaled="0"/>
            </a:gradFill>
            <a:ln w="9525" cap="flat" cmpd="sng">
              <a:solidFill>
                <a:srgbClr val="49ACC5"/>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2"/>
            <p:cNvSpPr txBox="1"/>
            <p:nvPr/>
          </p:nvSpPr>
          <p:spPr>
            <a:xfrm>
              <a:off x="299827" y="311902"/>
              <a:ext cx="2670545" cy="977028"/>
            </a:xfrm>
            <a:prstGeom prst="rect">
              <a:avLst/>
            </a:prstGeom>
            <a:noFill/>
            <a:ln>
              <a:noFill/>
            </a:ln>
          </p:spPr>
          <p:txBody>
            <a:bodyPr spcFirstLastPara="1" wrap="square" lIns="120625" tIns="120625" rIns="120625" bIns="120625" anchor="ctr" anchorCtr="0">
              <a:noAutofit/>
            </a:bodyPr>
            <a:lstStyle/>
            <a:p>
              <a:pPr marL="0" marR="0" lvl="0" indent="0" algn="ctr" rtl="0">
                <a:lnSpc>
                  <a:spcPct val="90000"/>
                </a:lnSpc>
                <a:spcBef>
                  <a:spcPts val="0"/>
                </a:spcBef>
                <a:spcAft>
                  <a:spcPts val="0"/>
                </a:spcAft>
                <a:buClr>
                  <a:srgbClr val="C00000"/>
                </a:buClr>
                <a:buSzPts val="1800"/>
                <a:buFont typeface="Arial"/>
                <a:buNone/>
              </a:pPr>
              <a:r>
                <a:rPr lang="en-US" sz="2600" b="1" i="0" u="none" strike="noStrike" cap="none">
                  <a:solidFill>
                    <a:schemeClr val="lt1"/>
                  </a:solidFill>
                  <a:latin typeface="Arial"/>
                  <a:ea typeface="Arial"/>
                  <a:cs typeface="Arial"/>
                  <a:sym typeface="Arial"/>
                </a:rPr>
                <a:t>Applied Research</a:t>
              </a:r>
              <a:endParaRPr sz="2600" b="0" i="0" u="none" strike="noStrike" cap="none">
                <a:solidFill>
                  <a:schemeClr val="lt1"/>
                </a:solidFill>
                <a:latin typeface="Arial"/>
                <a:ea typeface="Arial"/>
                <a:cs typeface="Arial"/>
                <a:sym typeface="Arial"/>
              </a:endParaRPr>
            </a:p>
          </p:txBody>
        </p:sp>
        <p:sp>
          <p:nvSpPr>
            <p:cNvPr id="393" name="Google Shape;393;p12"/>
            <p:cNvSpPr/>
            <p:nvPr/>
          </p:nvSpPr>
          <p:spPr>
            <a:xfrm>
              <a:off x="6719" y="1288930"/>
              <a:ext cx="2963652" cy="2231296"/>
            </a:xfrm>
            <a:prstGeom prst="rect">
              <a:avLst/>
            </a:prstGeom>
            <a:solidFill>
              <a:srgbClr val="CDE1E8">
                <a:alpha val="89803"/>
              </a:srgbClr>
            </a:solidFill>
            <a:ln w="9525" cap="flat" cmpd="sng">
              <a:solidFill>
                <a:srgbClr val="CDE1E8">
                  <a:alpha val="89803"/>
                </a:srgbClr>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2"/>
            <p:cNvSpPr txBox="1"/>
            <p:nvPr/>
          </p:nvSpPr>
          <p:spPr>
            <a:xfrm>
              <a:off x="6719" y="1288930"/>
              <a:ext cx="2963652" cy="2231296"/>
            </a:xfrm>
            <a:prstGeom prst="rect">
              <a:avLst/>
            </a:prstGeom>
            <a:noFill/>
            <a:ln>
              <a:noFill/>
            </a:ln>
          </p:spPr>
          <p:txBody>
            <a:bodyPr spcFirstLastPara="1" wrap="square" lIns="234175" tIns="234175" rIns="234175" bIns="468375" anchor="t" anchorCtr="0">
              <a:noAutofit/>
            </a:bodyPr>
            <a:lstStyle/>
            <a:p>
              <a:pPr marL="0" marR="0" lvl="0" indent="0" algn="l" rtl="0">
                <a:lnSpc>
                  <a:spcPct val="90000"/>
                </a:lnSpc>
                <a:spcBef>
                  <a:spcPts val="0"/>
                </a:spcBef>
                <a:spcAft>
                  <a:spcPts val="0"/>
                </a:spcAft>
                <a:buNone/>
              </a:pPr>
              <a:r>
                <a:rPr lang="en-US" sz="1100" b="0" i="0" u="none" strike="noStrike" cap="none">
                  <a:solidFill>
                    <a:srgbClr val="000000"/>
                  </a:solidFill>
                  <a:latin typeface="Arial"/>
                  <a:ea typeface="Arial"/>
                  <a:cs typeface="Arial"/>
                  <a:sym typeface="Arial"/>
                </a:rPr>
                <a:t>Scientific study and research that seeks </a:t>
              </a:r>
              <a:r>
                <a:rPr lang="en-US" sz="1100" b="1" i="0" u="none" strike="noStrike" cap="none">
                  <a:solidFill>
                    <a:srgbClr val="000000"/>
                  </a:solidFill>
                  <a:latin typeface="Arial"/>
                  <a:ea typeface="Arial"/>
                  <a:cs typeface="Arial"/>
                  <a:sym typeface="Arial"/>
                </a:rPr>
                <a:t>to solve practical problems </a:t>
              </a:r>
              <a:r>
                <a:rPr lang="en-US" sz="1100" b="0" i="0" u="none" strike="noStrike" cap="none">
                  <a:solidFill>
                    <a:srgbClr val="000000"/>
                  </a:solidFill>
                  <a:latin typeface="Arial"/>
                  <a:ea typeface="Arial"/>
                  <a:cs typeface="Arial"/>
                  <a:sym typeface="Arial"/>
                </a:rPr>
                <a:t>and to </a:t>
              </a:r>
              <a:r>
                <a:rPr lang="en-US" sz="1100" b="1" i="0" u="none" strike="noStrike" cap="none">
                  <a:solidFill>
                    <a:srgbClr val="000000"/>
                  </a:solidFill>
                  <a:latin typeface="Arial"/>
                  <a:ea typeface="Arial"/>
                  <a:cs typeface="Arial"/>
                  <a:sym typeface="Arial"/>
                </a:rPr>
                <a:t>find solutions to everyday problems, cure illness, and innovate new technologies</a:t>
              </a:r>
              <a:r>
                <a:rPr lang="en-US" sz="1100" b="0" i="0" u="none" strike="noStrike" cap="none">
                  <a:solidFill>
                    <a:srgbClr val="000000"/>
                  </a:solidFill>
                  <a:latin typeface="Arial"/>
                  <a:ea typeface="Arial"/>
                  <a:cs typeface="Arial"/>
                  <a:sym typeface="Arial"/>
                </a:rPr>
                <a:t>, rather than to acquire new knowledge for the sake for knowledge’s sake.</a:t>
              </a:r>
              <a:endParaRPr/>
            </a:p>
            <a:p>
              <a:pPr marL="57150" marR="0" lvl="1" indent="-57150" algn="l" rtl="0">
                <a:lnSpc>
                  <a:spcPct val="90000"/>
                </a:lnSpc>
                <a:spcBef>
                  <a:spcPts val="385"/>
                </a:spcBef>
                <a:spcAft>
                  <a:spcPts val="0"/>
                </a:spcAft>
                <a:buClr>
                  <a:srgbClr val="000000"/>
                </a:buClr>
                <a:buSzPts val="900"/>
                <a:buFont typeface="Arial"/>
                <a:buChar char="••"/>
              </a:pPr>
              <a:r>
                <a:rPr lang="en-US" sz="900" b="0" i="0" u="none" strike="noStrike" cap="none">
                  <a:solidFill>
                    <a:srgbClr val="000000"/>
                  </a:solidFill>
                  <a:latin typeface="Arial"/>
                  <a:ea typeface="Arial"/>
                  <a:cs typeface="Arial"/>
                  <a:sym typeface="Arial"/>
                </a:rPr>
                <a:t>Cure cancer</a:t>
              </a:r>
              <a:endParaRPr sz="900" b="0" i="0" u="none" strike="noStrike" cap="none">
                <a:solidFill>
                  <a:srgbClr val="000000"/>
                </a:solidFill>
                <a:latin typeface="Arial"/>
                <a:ea typeface="Arial"/>
                <a:cs typeface="Arial"/>
                <a:sym typeface="Arial"/>
              </a:endParaRPr>
            </a:p>
            <a:p>
              <a:pPr marL="57150" marR="0" lvl="1" indent="-57150" algn="l" rtl="0">
                <a:lnSpc>
                  <a:spcPct val="90000"/>
                </a:lnSpc>
                <a:spcBef>
                  <a:spcPts val="135"/>
                </a:spcBef>
                <a:spcAft>
                  <a:spcPts val="0"/>
                </a:spcAft>
                <a:buClr>
                  <a:srgbClr val="000000"/>
                </a:buClr>
                <a:buSzPts val="900"/>
                <a:buFont typeface="Arial"/>
                <a:buChar char="••"/>
              </a:pPr>
              <a:r>
                <a:rPr lang="en-US" sz="900" b="0" i="0" u="none" strike="noStrike" cap="none">
                  <a:solidFill>
                    <a:srgbClr val="000000"/>
                  </a:solidFill>
                  <a:latin typeface="Arial"/>
                  <a:ea typeface="Arial"/>
                  <a:cs typeface="Arial"/>
                  <a:sym typeface="Arial"/>
                </a:rPr>
                <a:t>Design more efficient and affordable cars</a:t>
              </a:r>
              <a:endParaRPr/>
            </a:p>
            <a:p>
              <a:pPr marL="57150" marR="0" lvl="1" indent="-57150" algn="l" rtl="0">
                <a:lnSpc>
                  <a:spcPct val="90000"/>
                </a:lnSpc>
                <a:spcBef>
                  <a:spcPts val="135"/>
                </a:spcBef>
                <a:spcAft>
                  <a:spcPts val="0"/>
                </a:spcAft>
                <a:buClr>
                  <a:srgbClr val="000000"/>
                </a:buClr>
                <a:buSzPts val="900"/>
                <a:buFont typeface="Arial"/>
                <a:buChar char="••"/>
              </a:pPr>
              <a:r>
                <a:rPr lang="en-US" sz="900" b="0" i="0" u="none" strike="noStrike" cap="none">
                  <a:solidFill>
                    <a:srgbClr val="000000"/>
                  </a:solidFill>
                  <a:latin typeface="Arial"/>
                  <a:ea typeface="Arial"/>
                  <a:cs typeface="Arial"/>
                  <a:sym typeface="Arial"/>
                </a:rPr>
                <a:t>Innovate smaller, lighter, faster, cheaper computers/phones</a:t>
              </a:r>
              <a:endParaRPr/>
            </a:p>
          </p:txBody>
        </p:sp>
        <p:sp>
          <p:nvSpPr>
            <p:cNvPr id="395" name="Google Shape;395;p12"/>
            <p:cNvSpPr/>
            <p:nvPr/>
          </p:nvSpPr>
          <p:spPr>
            <a:xfrm>
              <a:off x="3231039" y="311902"/>
              <a:ext cx="3256761" cy="977028"/>
            </a:xfrm>
            <a:prstGeom prst="chevron">
              <a:avLst>
                <a:gd name="adj" fmla="val 30000"/>
              </a:avLst>
            </a:prstGeom>
            <a:gradFill>
              <a:gsLst>
                <a:gs pos="0">
                  <a:srgbClr val="C8691E"/>
                </a:gs>
                <a:gs pos="80000">
                  <a:srgbClr val="FF8C27"/>
                </a:gs>
                <a:gs pos="100000">
                  <a:srgbClr val="FF8B23"/>
                </a:gs>
              </a:gsLst>
              <a:lin ang="16200000" scaled="0"/>
            </a:gradFill>
            <a:ln w="9525" cap="flat" cmpd="sng">
              <a:solidFill>
                <a:srgbClr val="F6944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2"/>
            <p:cNvSpPr txBox="1"/>
            <p:nvPr/>
          </p:nvSpPr>
          <p:spPr>
            <a:xfrm>
              <a:off x="3524147" y="311902"/>
              <a:ext cx="2670545" cy="977028"/>
            </a:xfrm>
            <a:prstGeom prst="rect">
              <a:avLst/>
            </a:prstGeom>
            <a:noFill/>
            <a:ln>
              <a:noFill/>
            </a:ln>
          </p:spPr>
          <p:txBody>
            <a:bodyPr spcFirstLastPara="1" wrap="square" lIns="120625" tIns="120625" rIns="120625" bIns="120625" anchor="ctr" anchorCtr="0">
              <a:noAutofit/>
            </a:bodyPr>
            <a:lstStyle/>
            <a:p>
              <a:pPr marL="0" marR="0" lvl="0" indent="0" algn="ctr" rtl="0">
                <a:lnSpc>
                  <a:spcPct val="90000"/>
                </a:lnSpc>
                <a:spcBef>
                  <a:spcPts val="0"/>
                </a:spcBef>
                <a:spcAft>
                  <a:spcPts val="0"/>
                </a:spcAft>
                <a:buNone/>
              </a:pPr>
              <a:r>
                <a:rPr lang="en-US" sz="2600" b="1" i="0" u="none" strike="noStrike" cap="none">
                  <a:solidFill>
                    <a:schemeClr val="lt1"/>
                  </a:solidFill>
                  <a:latin typeface="Arial"/>
                  <a:ea typeface="Arial"/>
                  <a:cs typeface="Arial"/>
                  <a:sym typeface="Arial"/>
                </a:rPr>
                <a:t>Basic Research</a:t>
              </a:r>
              <a:endParaRPr sz="2600" b="1" i="0" u="none" strike="noStrike" cap="none">
                <a:solidFill>
                  <a:schemeClr val="lt1"/>
                </a:solidFill>
                <a:latin typeface="Arial"/>
                <a:ea typeface="Arial"/>
                <a:cs typeface="Arial"/>
                <a:sym typeface="Arial"/>
              </a:endParaRPr>
            </a:p>
          </p:txBody>
        </p:sp>
        <p:sp>
          <p:nvSpPr>
            <p:cNvPr id="397" name="Google Shape;397;p12"/>
            <p:cNvSpPr/>
            <p:nvPr/>
          </p:nvSpPr>
          <p:spPr>
            <a:xfrm>
              <a:off x="3233232" y="1294353"/>
              <a:ext cx="2963652" cy="2231296"/>
            </a:xfrm>
            <a:prstGeom prst="rect">
              <a:avLst/>
            </a:prstGeom>
            <a:solidFill>
              <a:srgbClr val="FBDACB">
                <a:alpha val="89803"/>
              </a:srgbClr>
            </a:solidFill>
            <a:ln w="9525" cap="flat" cmpd="sng">
              <a:solidFill>
                <a:srgbClr val="FBDACB">
                  <a:alpha val="89803"/>
                </a:srgbClr>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2"/>
            <p:cNvSpPr txBox="1"/>
            <p:nvPr/>
          </p:nvSpPr>
          <p:spPr>
            <a:xfrm>
              <a:off x="3233232" y="1294353"/>
              <a:ext cx="2963652" cy="2231296"/>
            </a:xfrm>
            <a:prstGeom prst="rect">
              <a:avLst/>
            </a:prstGeom>
            <a:noFill/>
            <a:ln>
              <a:noFill/>
            </a:ln>
          </p:spPr>
          <p:txBody>
            <a:bodyPr spcFirstLastPara="1" wrap="square" lIns="234175" tIns="234175" rIns="234175" bIns="468375" anchor="t" anchorCtr="0">
              <a:noAutofit/>
            </a:bodyPr>
            <a:lstStyle/>
            <a:p>
              <a:pPr marL="0" marR="0" lvl="0" indent="0" algn="l" rtl="0">
                <a:lnSpc>
                  <a:spcPct val="90000"/>
                </a:lnSpc>
                <a:spcBef>
                  <a:spcPts val="0"/>
                </a:spcBef>
                <a:spcAft>
                  <a:spcPts val="0"/>
                </a:spcAft>
                <a:buNone/>
              </a:pPr>
              <a:r>
                <a:rPr lang="en-US" sz="1100" b="0" i="0" u="none" strike="noStrike" cap="none">
                  <a:solidFill>
                    <a:srgbClr val="000000"/>
                  </a:solidFill>
                  <a:latin typeface="Arial"/>
                  <a:ea typeface="Arial"/>
                  <a:cs typeface="Arial"/>
                  <a:sym typeface="Arial"/>
                </a:rPr>
                <a:t>Driven by a researcher’s interest in a specific question for the sake of generating new knowledge or expanding existing knowledge base. </a:t>
              </a:r>
              <a:r>
                <a:rPr lang="en-US" sz="1100" b="1" i="0" u="none" strike="noStrike" cap="none">
                  <a:solidFill>
                    <a:srgbClr val="000000"/>
                  </a:solidFill>
                  <a:latin typeface="Arial"/>
                  <a:ea typeface="Arial"/>
                  <a:cs typeface="Arial"/>
                  <a:sym typeface="Arial"/>
                </a:rPr>
                <a:t>There is no visible value or gain-seeking or commercial interest.</a:t>
              </a:r>
              <a:endParaRPr/>
            </a:p>
            <a:p>
              <a:pPr marL="57150" marR="0" lvl="1" indent="-57150" algn="l" rtl="0">
                <a:lnSpc>
                  <a:spcPct val="90000"/>
                </a:lnSpc>
                <a:spcBef>
                  <a:spcPts val="385"/>
                </a:spcBef>
                <a:spcAft>
                  <a:spcPts val="0"/>
                </a:spcAft>
                <a:buClr>
                  <a:srgbClr val="000000"/>
                </a:buClr>
                <a:buSzPts val="900"/>
                <a:buFont typeface="Arial"/>
                <a:buChar char="••"/>
              </a:pPr>
              <a:r>
                <a:rPr lang="en-US" sz="900" b="0" i="0" u="none" strike="noStrike" cap="none">
                  <a:solidFill>
                    <a:srgbClr val="000000"/>
                  </a:solidFill>
                  <a:latin typeface="Arial"/>
                  <a:ea typeface="Arial"/>
                  <a:cs typeface="Arial"/>
                  <a:sym typeface="Arial"/>
                </a:rPr>
                <a:t>How did the universe begin?</a:t>
              </a:r>
              <a:endParaRPr/>
            </a:p>
            <a:p>
              <a:pPr marL="57150" marR="0" lvl="1" indent="-57150" algn="l" rtl="0">
                <a:lnSpc>
                  <a:spcPct val="90000"/>
                </a:lnSpc>
                <a:spcBef>
                  <a:spcPts val="135"/>
                </a:spcBef>
                <a:spcAft>
                  <a:spcPts val="0"/>
                </a:spcAft>
                <a:buClr>
                  <a:srgbClr val="000000"/>
                </a:buClr>
                <a:buSzPts val="900"/>
                <a:buFont typeface="Arial"/>
                <a:buChar char="••"/>
              </a:pPr>
              <a:r>
                <a:rPr lang="en-US" sz="900" b="0" i="0" u="none" strike="noStrike" cap="none">
                  <a:solidFill>
                    <a:srgbClr val="000000"/>
                  </a:solidFill>
                  <a:latin typeface="Arial"/>
                  <a:ea typeface="Arial"/>
                  <a:cs typeface="Arial"/>
                  <a:sym typeface="Arial"/>
                </a:rPr>
                <a:t>Why do birds migrate?</a:t>
              </a:r>
              <a:endParaRPr/>
            </a:p>
            <a:p>
              <a:pPr marL="57150" marR="0" lvl="1" indent="-57150" algn="l" rtl="0">
                <a:lnSpc>
                  <a:spcPct val="90000"/>
                </a:lnSpc>
                <a:spcBef>
                  <a:spcPts val="135"/>
                </a:spcBef>
                <a:spcAft>
                  <a:spcPts val="0"/>
                </a:spcAft>
                <a:buClr>
                  <a:srgbClr val="000000"/>
                </a:buClr>
                <a:buSzPts val="900"/>
                <a:buFont typeface="Arial"/>
                <a:buChar char="••"/>
              </a:pPr>
              <a:r>
                <a:rPr lang="en-US" sz="900" b="0" i="0" u="none" strike="noStrike" cap="none">
                  <a:solidFill>
                    <a:srgbClr val="000000"/>
                  </a:solidFill>
                  <a:latin typeface="Arial"/>
                  <a:ea typeface="Arial"/>
                  <a:cs typeface="Arial"/>
                  <a:sym typeface="Arial"/>
                </a:rPr>
                <a:t>What was the meaning(s) of the Stone Age hand stencils? </a:t>
              </a:r>
              <a:endParaRPr/>
            </a:p>
          </p:txBody>
        </p:sp>
      </p:grpSp>
      <p:sp>
        <p:nvSpPr>
          <p:cNvPr id="399" name="Google Shape;399;p12"/>
          <p:cNvSpPr txBox="1"/>
          <p:nvPr/>
        </p:nvSpPr>
        <p:spPr>
          <a:xfrm>
            <a:off x="2499" y="-765"/>
            <a:ext cx="8262364" cy="573088"/>
          </a:xfrm>
          <a:prstGeom prst="rect">
            <a:avLst/>
          </a:prstGeom>
          <a:noFill/>
          <a:ln>
            <a:noFill/>
          </a:ln>
          <a:effectLst>
            <a:outerShdw blurRad="42863" dist="28575" dir="5400000" algn="bl" rotWithShape="0">
              <a:srgbClr val="000000">
                <a:alpha val="29803"/>
              </a:srgbClr>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B10202"/>
              </a:buClr>
              <a:buSzPts val="2800"/>
              <a:buFont typeface="Roboto"/>
              <a:buNone/>
            </a:pPr>
            <a:r>
              <a:rPr lang="en-US" sz="2800" b="1" i="0" u="none" strike="noStrike" cap="none">
                <a:solidFill>
                  <a:srgbClr val="B10202"/>
                </a:solidFill>
                <a:latin typeface="Roboto"/>
                <a:ea typeface="Roboto"/>
                <a:cs typeface="Roboto"/>
                <a:sym typeface="Roboto"/>
              </a:rPr>
              <a:t>Types of Research</a:t>
            </a:r>
            <a:endParaRPr sz="2800" b="1" i="0" u="none" strike="noStrike" cap="none">
              <a:solidFill>
                <a:srgbClr val="B10202"/>
              </a:solidFill>
              <a:latin typeface="Roboto"/>
              <a:ea typeface="Roboto"/>
              <a:cs typeface="Roboto"/>
              <a:sym typeface="Robot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3"/>
        <p:cNvGrpSpPr/>
        <p:nvPr/>
      </p:nvGrpSpPr>
      <p:grpSpPr>
        <a:xfrm>
          <a:off x="0" y="0"/>
          <a:ext cx="0" cy="0"/>
          <a:chOff x="0" y="0"/>
          <a:chExt cx="0" cy="0"/>
        </a:xfrm>
      </p:grpSpPr>
      <p:grpSp>
        <p:nvGrpSpPr>
          <p:cNvPr id="404" name="Google Shape;404;p13"/>
          <p:cNvGrpSpPr/>
          <p:nvPr/>
        </p:nvGrpSpPr>
        <p:grpSpPr>
          <a:xfrm>
            <a:off x="0" y="4644362"/>
            <a:ext cx="9144000" cy="499137"/>
            <a:chOff x="0" y="4644362"/>
            <a:chExt cx="9144000" cy="499137"/>
          </a:xfrm>
        </p:grpSpPr>
        <p:sp>
          <p:nvSpPr>
            <p:cNvPr id="405" name="Google Shape;405;p13"/>
            <p:cNvSpPr/>
            <p:nvPr/>
          </p:nvSpPr>
          <p:spPr>
            <a:xfrm>
              <a:off x="0" y="4644362"/>
              <a:ext cx="9144000" cy="499137"/>
            </a:xfrm>
            <a:prstGeom prst="rect">
              <a:avLst/>
            </a:pr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06" name="Google Shape;406;p13"/>
            <p:cNvPicPr preferRelativeResize="0"/>
            <p:nvPr/>
          </p:nvPicPr>
          <p:blipFill rotWithShape="1">
            <a:blip r:embed="rId3">
              <a:alphaModFix/>
            </a:blip>
            <a:srcRect/>
            <a:stretch/>
          </p:blipFill>
          <p:spPr>
            <a:xfrm>
              <a:off x="72471" y="4704123"/>
              <a:ext cx="3901442" cy="365760"/>
            </a:xfrm>
            <a:prstGeom prst="rect">
              <a:avLst/>
            </a:prstGeom>
            <a:noFill/>
            <a:ln>
              <a:noFill/>
            </a:ln>
          </p:spPr>
        </p:pic>
      </p:grpSp>
      <p:sp>
        <p:nvSpPr>
          <p:cNvPr id="407" name="Google Shape;407;p13"/>
          <p:cNvSpPr txBox="1"/>
          <p:nvPr/>
        </p:nvSpPr>
        <p:spPr>
          <a:xfrm>
            <a:off x="2499" y="6166"/>
            <a:ext cx="8262364" cy="573088"/>
          </a:xfrm>
          <a:prstGeom prst="rect">
            <a:avLst/>
          </a:prstGeom>
          <a:noFill/>
          <a:ln>
            <a:noFill/>
          </a:ln>
          <a:effectLst>
            <a:outerShdw blurRad="42863" dist="28575" dir="5400000" algn="bl" rotWithShape="0">
              <a:srgbClr val="000000">
                <a:alpha val="29803"/>
              </a:srgbClr>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B10202"/>
              </a:buClr>
              <a:buSzPts val="2800"/>
              <a:buFont typeface="Roboto"/>
              <a:buNone/>
            </a:pPr>
            <a:r>
              <a:rPr lang="en-US" sz="2800" b="1" i="0" u="none" strike="noStrike" cap="none">
                <a:solidFill>
                  <a:srgbClr val="B10202"/>
                </a:solidFill>
                <a:latin typeface="Roboto"/>
                <a:ea typeface="Roboto"/>
                <a:cs typeface="Roboto"/>
                <a:sym typeface="Roboto"/>
              </a:rPr>
              <a:t>Types of Research</a:t>
            </a:r>
            <a:endParaRPr sz="2800" b="1" i="0" u="none" strike="noStrike" cap="none">
              <a:solidFill>
                <a:srgbClr val="B10202"/>
              </a:solidFill>
              <a:latin typeface="Roboto"/>
              <a:ea typeface="Roboto"/>
              <a:cs typeface="Roboto"/>
              <a:sym typeface="Roboto"/>
            </a:endParaRPr>
          </a:p>
        </p:txBody>
      </p:sp>
      <p:grpSp>
        <p:nvGrpSpPr>
          <p:cNvPr id="408" name="Google Shape;408;p13"/>
          <p:cNvGrpSpPr/>
          <p:nvPr/>
        </p:nvGrpSpPr>
        <p:grpSpPr>
          <a:xfrm>
            <a:off x="1249904" y="1353395"/>
            <a:ext cx="6644189" cy="3175989"/>
            <a:chOff x="6888" y="364545"/>
            <a:chExt cx="6644189" cy="3175989"/>
          </a:xfrm>
        </p:grpSpPr>
        <p:sp>
          <p:nvSpPr>
            <p:cNvPr id="409" name="Google Shape;409;p13"/>
            <p:cNvSpPr/>
            <p:nvPr/>
          </p:nvSpPr>
          <p:spPr>
            <a:xfrm>
              <a:off x="6888" y="364545"/>
              <a:ext cx="3338723" cy="1001617"/>
            </a:xfrm>
            <a:prstGeom prst="chevron">
              <a:avLst>
                <a:gd name="adj" fmla="val 30000"/>
              </a:avLst>
            </a:prstGeom>
            <a:gradFill>
              <a:gsLst>
                <a:gs pos="0">
                  <a:srgbClr val="27869E"/>
                </a:gs>
                <a:gs pos="80000">
                  <a:srgbClr val="34B0D0"/>
                </a:gs>
                <a:gs pos="100000">
                  <a:srgbClr val="30B3D4"/>
                </a:gs>
              </a:gsLst>
              <a:lin ang="16200000" scaled="0"/>
            </a:gradFill>
            <a:ln w="9525" cap="flat" cmpd="sng">
              <a:solidFill>
                <a:srgbClr val="49ACC5"/>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3"/>
            <p:cNvSpPr txBox="1"/>
            <p:nvPr/>
          </p:nvSpPr>
          <p:spPr>
            <a:xfrm>
              <a:off x="307373" y="364545"/>
              <a:ext cx="2737753" cy="1001617"/>
            </a:xfrm>
            <a:prstGeom prst="rect">
              <a:avLst/>
            </a:prstGeom>
            <a:noFill/>
            <a:ln>
              <a:noFill/>
            </a:ln>
          </p:spPr>
          <p:txBody>
            <a:bodyPr spcFirstLastPara="1" wrap="square" lIns="123650" tIns="123650" rIns="123650" bIns="123650" anchor="ctr" anchorCtr="0">
              <a:noAutofit/>
            </a:bodyPr>
            <a:lstStyle/>
            <a:p>
              <a:pPr marL="0" marR="0" lvl="0" indent="0" algn="ctr" rtl="0">
                <a:lnSpc>
                  <a:spcPct val="90000"/>
                </a:lnSpc>
                <a:spcBef>
                  <a:spcPts val="0"/>
                </a:spcBef>
                <a:spcAft>
                  <a:spcPts val="0"/>
                </a:spcAft>
                <a:buClr>
                  <a:srgbClr val="C00000"/>
                </a:buClr>
                <a:buSzPts val="1800"/>
                <a:buFont typeface="Arial"/>
                <a:buNone/>
              </a:pPr>
              <a:r>
                <a:rPr lang="en-US" sz="2700" b="1" i="0" u="none" strike="noStrike" cap="none">
                  <a:solidFill>
                    <a:schemeClr val="lt1"/>
                  </a:solidFill>
                  <a:latin typeface="Calibri"/>
                  <a:ea typeface="Calibri"/>
                  <a:cs typeface="Calibri"/>
                  <a:sym typeface="Calibri"/>
                </a:rPr>
                <a:t>Quantitative Research</a:t>
              </a:r>
              <a:endParaRPr sz="2700" b="0" i="0" u="none" strike="noStrike" cap="none">
                <a:solidFill>
                  <a:schemeClr val="lt1"/>
                </a:solidFill>
                <a:latin typeface="Arial"/>
                <a:ea typeface="Arial"/>
                <a:cs typeface="Arial"/>
                <a:sym typeface="Arial"/>
              </a:endParaRPr>
            </a:p>
          </p:txBody>
        </p:sp>
        <p:sp>
          <p:nvSpPr>
            <p:cNvPr id="411" name="Google Shape;411;p13"/>
            <p:cNvSpPr/>
            <p:nvPr/>
          </p:nvSpPr>
          <p:spPr>
            <a:xfrm>
              <a:off x="6888" y="1366162"/>
              <a:ext cx="3038238" cy="2174372"/>
            </a:xfrm>
            <a:prstGeom prst="rect">
              <a:avLst/>
            </a:prstGeom>
            <a:solidFill>
              <a:srgbClr val="CDE1E8">
                <a:alpha val="89803"/>
              </a:srgbClr>
            </a:solidFill>
            <a:ln w="9525" cap="flat" cmpd="sng">
              <a:solidFill>
                <a:srgbClr val="CDE1E8">
                  <a:alpha val="89803"/>
                </a:srgbClr>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3"/>
            <p:cNvSpPr txBox="1"/>
            <p:nvPr/>
          </p:nvSpPr>
          <p:spPr>
            <a:xfrm>
              <a:off x="6888" y="1366162"/>
              <a:ext cx="3038238" cy="2174372"/>
            </a:xfrm>
            <a:prstGeom prst="rect">
              <a:avLst/>
            </a:prstGeom>
            <a:noFill/>
            <a:ln>
              <a:noFill/>
            </a:ln>
          </p:spPr>
          <p:txBody>
            <a:bodyPr spcFirstLastPara="1" wrap="square" lIns="240075" tIns="240075" rIns="240075" bIns="480175" anchor="t" anchorCtr="0">
              <a:noAutofit/>
            </a:bodyPr>
            <a:lstStyle/>
            <a:p>
              <a:pPr marL="0" marR="0" lvl="0" indent="0" algn="l" rtl="0">
                <a:lnSpc>
                  <a:spcPct val="90000"/>
                </a:lnSpc>
                <a:spcBef>
                  <a:spcPts val="0"/>
                </a:spcBef>
                <a:spcAft>
                  <a:spcPts val="0"/>
                </a:spcAft>
                <a:buNone/>
              </a:pPr>
              <a:r>
                <a:rPr lang="en-US" sz="1100" b="0" i="0" u="none" strike="noStrike" cap="none">
                  <a:solidFill>
                    <a:srgbClr val="000000"/>
                  </a:solidFill>
                  <a:latin typeface="Arial"/>
                  <a:ea typeface="Arial"/>
                  <a:cs typeface="Arial"/>
                  <a:sym typeface="Arial"/>
                </a:rPr>
                <a:t>Refers to the systematic empirical investigation of any phenomena via statistical, mathematical, or computational methods and technics with the </a:t>
              </a:r>
              <a:r>
                <a:rPr lang="en-US" sz="1100" b="1" i="0" u="none" strike="noStrike" cap="none">
                  <a:solidFill>
                    <a:srgbClr val="000000"/>
                  </a:solidFill>
                  <a:latin typeface="Arial"/>
                  <a:ea typeface="Arial"/>
                  <a:cs typeface="Arial"/>
                  <a:sym typeface="Arial"/>
                </a:rPr>
                <a:t>goal of developing generalizable models, theories and hypotheses pertaining to phenomena</a:t>
              </a:r>
              <a:r>
                <a:rPr lang="en-US" sz="1100" b="0" i="0" u="none" strike="noStrike" cap="none">
                  <a:solidFill>
                    <a:srgbClr val="000000"/>
                  </a:solidFill>
                  <a:latin typeface="Arial"/>
                  <a:ea typeface="Arial"/>
                  <a:cs typeface="Arial"/>
                  <a:sym typeface="Arial"/>
                </a:rPr>
                <a:t>.</a:t>
              </a:r>
              <a:endParaRPr/>
            </a:p>
            <a:p>
              <a:pPr marL="57150" marR="0" lvl="1" indent="-57150" algn="l" rtl="0">
                <a:lnSpc>
                  <a:spcPct val="90000"/>
                </a:lnSpc>
                <a:spcBef>
                  <a:spcPts val="385"/>
                </a:spcBef>
                <a:spcAft>
                  <a:spcPts val="0"/>
                </a:spcAft>
                <a:buClr>
                  <a:srgbClr val="000000"/>
                </a:buClr>
                <a:buSzPts val="900"/>
                <a:buFont typeface="Arial"/>
                <a:buChar char="••"/>
              </a:pPr>
              <a:r>
                <a:rPr lang="en-US" sz="900" b="0" i="0" u="none" strike="noStrike" cap="none">
                  <a:solidFill>
                    <a:srgbClr val="000000"/>
                  </a:solidFill>
                  <a:latin typeface="Arial"/>
                  <a:ea typeface="Arial"/>
                  <a:cs typeface="Arial"/>
                  <a:sym typeface="Arial"/>
                </a:rPr>
                <a:t>Questionnaires, surveys, observations, numerical measurements, statistical analysis</a:t>
              </a:r>
              <a:endParaRPr/>
            </a:p>
          </p:txBody>
        </p:sp>
        <p:sp>
          <p:nvSpPr>
            <p:cNvPr id="413" name="Google Shape;413;p13"/>
            <p:cNvSpPr/>
            <p:nvPr/>
          </p:nvSpPr>
          <p:spPr>
            <a:xfrm>
              <a:off x="3312354" y="364545"/>
              <a:ext cx="3338723" cy="1001617"/>
            </a:xfrm>
            <a:prstGeom prst="chevron">
              <a:avLst>
                <a:gd name="adj" fmla="val 30000"/>
              </a:avLst>
            </a:prstGeom>
            <a:gradFill>
              <a:gsLst>
                <a:gs pos="0">
                  <a:srgbClr val="C8691E"/>
                </a:gs>
                <a:gs pos="80000">
                  <a:srgbClr val="FF8C27"/>
                </a:gs>
                <a:gs pos="100000">
                  <a:srgbClr val="FF8B23"/>
                </a:gs>
              </a:gsLst>
              <a:lin ang="16200000" scaled="0"/>
            </a:gradFill>
            <a:ln w="9525" cap="flat" cmpd="sng">
              <a:solidFill>
                <a:srgbClr val="F6944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3"/>
            <p:cNvSpPr txBox="1"/>
            <p:nvPr/>
          </p:nvSpPr>
          <p:spPr>
            <a:xfrm>
              <a:off x="3612839" y="364545"/>
              <a:ext cx="2737753" cy="1001617"/>
            </a:xfrm>
            <a:prstGeom prst="rect">
              <a:avLst/>
            </a:prstGeom>
            <a:noFill/>
            <a:ln>
              <a:noFill/>
            </a:ln>
          </p:spPr>
          <p:txBody>
            <a:bodyPr spcFirstLastPara="1" wrap="square" lIns="123650" tIns="123650" rIns="123650" bIns="123650" anchor="ctr" anchorCtr="0">
              <a:noAutofit/>
            </a:bodyPr>
            <a:lstStyle/>
            <a:p>
              <a:pPr marL="0" marR="0" lvl="0" indent="0" algn="ctr" rtl="0">
                <a:lnSpc>
                  <a:spcPct val="90000"/>
                </a:lnSpc>
                <a:spcBef>
                  <a:spcPts val="0"/>
                </a:spcBef>
                <a:spcAft>
                  <a:spcPts val="0"/>
                </a:spcAft>
                <a:buNone/>
              </a:pPr>
              <a:r>
                <a:rPr lang="en-US" sz="2700" b="1" i="0" u="none" strike="noStrike" cap="none">
                  <a:solidFill>
                    <a:schemeClr val="lt1"/>
                  </a:solidFill>
                  <a:latin typeface="Calibri"/>
                  <a:ea typeface="Calibri"/>
                  <a:cs typeface="Calibri"/>
                  <a:sym typeface="Calibri"/>
                </a:rPr>
                <a:t>Qualitative Research</a:t>
              </a:r>
              <a:endParaRPr/>
            </a:p>
          </p:txBody>
        </p:sp>
        <p:sp>
          <p:nvSpPr>
            <p:cNvPr id="415" name="Google Shape;415;p13"/>
            <p:cNvSpPr/>
            <p:nvPr/>
          </p:nvSpPr>
          <p:spPr>
            <a:xfrm>
              <a:off x="3312354" y="1366162"/>
              <a:ext cx="3038238" cy="2174372"/>
            </a:xfrm>
            <a:prstGeom prst="rect">
              <a:avLst/>
            </a:prstGeom>
            <a:solidFill>
              <a:srgbClr val="FBDACB">
                <a:alpha val="89803"/>
              </a:srgbClr>
            </a:solidFill>
            <a:ln w="9525" cap="flat" cmpd="sng">
              <a:solidFill>
                <a:srgbClr val="FBDACB">
                  <a:alpha val="89803"/>
                </a:srgbClr>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3"/>
            <p:cNvSpPr txBox="1"/>
            <p:nvPr/>
          </p:nvSpPr>
          <p:spPr>
            <a:xfrm>
              <a:off x="3312354" y="1366162"/>
              <a:ext cx="3038238" cy="2174372"/>
            </a:xfrm>
            <a:prstGeom prst="rect">
              <a:avLst/>
            </a:prstGeom>
            <a:noFill/>
            <a:ln>
              <a:noFill/>
            </a:ln>
          </p:spPr>
          <p:txBody>
            <a:bodyPr spcFirstLastPara="1" wrap="square" lIns="240075" tIns="240075" rIns="240075" bIns="480175" anchor="t" anchorCtr="0">
              <a:noAutofit/>
            </a:bodyPr>
            <a:lstStyle/>
            <a:p>
              <a:pPr marL="0" marR="0" lvl="0" indent="0" algn="l" rtl="0">
                <a:lnSpc>
                  <a:spcPct val="90000"/>
                </a:lnSpc>
                <a:spcBef>
                  <a:spcPts val="0"/>
                </a:spcBef>
                <a:spcAft>
                  <a:spcPts val="0"/>
                </a:spcAft>
                <a:buNone/>
              </a:pPr>
              <a:r>
                <a:rPr lang="en-US" sz="1100" b="0" i="0" u="none" strike="noStrike" cap="none">
                  <a:solidFill>
                    <a:srgbClr val="000000"/>
                  </a:solidFill>
                  <a:latin typeface="Arial"/>
                  <a:ea typeface="Arial"/>
                  <a:cs typeface="Arial"/>
                  <a:sym typeface="Arial"/>
                </a:rPr>
                <a:t>Deals with phenomena that are difficult or impossible to measure or quantify mathematically, such as </a:t>
              </a:r>
              <a:r>
                <a:rPr lang="en-US" sz="1100" b="1" i="0" u="none" strike="noStrike" cap="none">
                  <a:solidFill>
                    <a:srgbClr val="000000"/>
                  </a:solidFill>
                  <a:latin typeface="Arial"/>
                  <a:ea typeface="Arial"/>
                  <a:cs typeface="Arial"/>
                  <a:sym typeface="Arial"/>
                </a:rPr>
                <a:t>beliefs, meanings, emotions, and symbols</a:t>
              </a:r>
              <a:r>
                <a:rPr lang="en-US" sz="1100" b="0" i="0" u="none" strike="noStrike" cap="none">
                  <a:solidFill>
                    <a:srgbClr val="000000"/>
                  </a:solidFill>
                  <a:latin typeface="Arial"/>
                  <a:ea typeface="Arial"/>
                  <a:cs typeface="Arial"/>
                  <a:sym typeface="Arial"/>
                </a:rPr>
                <a:t> in order to gain deep </a:t>
              </a:r>
              <a:r>
                <a:rPr lang="en-US" sz="1100" b="1" i="0" u="none" strike="noStrike" cap="none">
                  <a:solidFill>
                    <a:srgbClr val="000000"/>
                  </a:solidFill>
                  <a:latin typeface="Arial"/>
                  <a:ea typeface="Arial"/>
                  <a:cs typeface="Arial"/>
                  <a:sym typeface="Arial"/>
                </a:rPr>
                <a:t>insights into human behavior and the reasons that govern such behavior. </a:t>
              </a:r>
              <a:endParaRPr/>
            </a:p>
            <a:p>
              <a:pPr marL="0" marR="0" lvl="0" indent="0" algn="l" rtl="0">
                <a:lnSpc>
                  <a:spcPct val="90000"/>
                </a:lnSpc>
                <a:spcBef>
                  <a:spcPts val="385"/>
                </a:spcBef>
                <a:spcAft>
                  <a:spcPts val="0"/>
                </a:spcAft>
                <a:buNone/>
              </a:pPr>
              <a:r>
                <a:rPr lang="en-US" sz="1100" b="0" i="0" u="none" strike="noStrike" cap="none">
                  <a:solidFill>
                    <a:srgbClr val="000000"/>
                  </a:solidFill>
                  <a:latin typeface="Arial"/>
                  <a:ea typeface="Arial"/>
                  <a:cs typeface="Arial"/>
                  <a:sym typeface="Arial"/>
                </a:rPr>
                <a:t>Interviews, focus groups, participant observation, case studies, story telling and other narratives</a:t>
              </a:r>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20"/>
        <p:cNvGrpSpPr/>
        <p:nvPr/>
      </p:nvGrpSpPr>
      <p:grpSpPr>
        <a:xfrm>
          <a:off x="0" y="0"/>
          <a:ext cx="0" cy="0"/>
          <a:chOff x="0" y="0"/>
          <a:chExt cx="0" cy="0"/>
        </a:xfrm>
      </p:grpSpPr>
      <p:grpSp>
        <p:nvGrpSpPr>
          <p:cNvPr id="421" name="Google Shape;421;p14"/>
          <p:cNvGrpSpPr/>
          <p:nvPr/>
        </p:nvGrpSpPr>
        <p:grpSpPr>
          <a:xfrm>
            <a:off x="0" y="4644362"/>
            <a:ext cx="9144000" cy="499137"/>
            <a:chOff x="0" y="4644362"/>
            <a:chExt cx="9144000" cy="499137"/>
          </a:xfrm>
        </p:grpSpPr>
        <p:sp>
          <p:nvSpPr>
            <p:cNvPr id="422" name="Google Shape;422;p14"/>
            <p:cNvSpPr/>
            <p:nvPr/>
          </p:nvSpPr>
          <p:spPr>
            <a:xfrm>
              <a:off x="0" y="4644362"/>
              <a:ext cx="9144000" cy="499137"/>
            </a:xfrm>
            <a:prstGeom prst="rect">
              <a:avLst/>
            </a:pr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23" name="Google Shape;423;p14"/>
            <p:cNvPicPr preferRelativeResize="0"/>
            <p:nvPr/>
          </p:nvPicPr>
          <p:blipFill rotWithShape="1">
            <a:blip r:embed="rId3">
              <a:alphaModFix/>
            </a:blip>
            <a:srcRect/>
            <a:stretch/>
          </p:blipFill>
          <p:spPr>
            <a:xfrm>
              <a:off x="72471" y="4704123"/>
              <a:ext cx="3901442" cy="365760"/>
            </a:xfrm>
            <a:prstGeom prst="rect">
              <a:avLst/>
            </a:prstGeom>
            <a:noFill/>
            <a:ln>
              <a:noFill/>
            </a:ln>
          </p:spPr>
        </p:pic>
      </p:grpSp>
      <p:grpSp>
        <p:nvGrpSpPr>
          <p:cNvPr id="424" name="Google Shape;424;p14"/>
          <p:cNvGrpSpPr/>
          <p:nvPr/>
        </p:nvGrpSpPr>
        <p:grpSpPr>
          <a:xfrm>
            <a:off x="787727" y="1077098"/>
            <a:ext cx="7568543" cy="3520252"/>
            <a:chOff x="2218" y="17130"/>
            <a:chExt cx="7568543" cy="3520252"/>
          </a:xfrm>
        </p:grpSpPr>
        <p:sp>
          <p:nvSpPr>
            <p:cNvPr id="425" name="Google Shape;425;p14"/>
            <p:cNvSpPr/>
            <p:nvPr/>
          </p:nvSpPr>
          <p:spPr>
            <a:xfrm>
              <a:off x="2218" y="17130"/>
              <a:ext cx="1760126" cy="1056075"/>
            </a:xfrm>
            <a:prstGeom prst="rect">
              <a:avLst/>
            </a:prstGeom>
            <a:gradFill>
              <a:gsLst>
                <a:gs pos="0">
                  <a:srgbClr val="982D2B"/>
                </a:gs>
                <a:gs pos="80000">
                  <a:srgbClr val="C83D39"/>
                </a:gs>
                <a:gs pos="100000">
                  <a:srgbClr val="CC3A36"/>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4"/>
            <p:cNvSpPr txBox="1"/>
            <p:nvPr/>
          </p:nvSpPr>
          <p:spPr>
            <a:xfrm>
              <a:off x="2218" y="17130"/>
              <a:ext cx="1760126" cy="1056075"/>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rgbClr val="C00000"/>
                </a:buClr>
                <a:buSzPts val="1600"/>
                <a:buFont typeface="Calibri"/>
                <a:buNone/>
              </a:pPr>
              <a:r>
                <a:rPr lang="en-US" sz="1600" b="1" i="0" u="none" strike="noStrike" cap="none">
                  <a:solidFill>
                    <a:schemeClr val="lt1"/>
                  </a:solidFill>
                  <a:latin typeface="Arial"/>
                  <a:ea typeface="Arial"/>
                  <a:cs typeface="Arial"/>
                  <a:sym typeface="Arial"/>
                </a:rPr>
                <a:t>Descriptive </a:t>
              </a:r>
              <a:endParaRPr sz="1600" b="0" i="0" u="none" strike="noStrike" cap="none">
                <a:solidFill>
                  <a:schemeClr val="lt1"/>
                </a:solidFill>
                <a:latin typeface="Arial"/>
                <a:ea typeface="Arial"/>
                <a:cs typeface="Arial"/>
                <a:sym typeface="Arial"/>
              </a:endParaRPr>
            </a:p>
          </p:txBody>
        </p:sp>
        <p:sp>
          <p:nvSpPr>
            <p:cNvPr id="427" name="Google Shape;427;p14"/>
            <p:cNvSpPr/>
            <p:nvPr/>
          </p:nvSpPr>
          <p:spPr>
            <a:xfrm>
              <a:off x="1938357" y="17130"/>
              <a:ext cx="1760126" cy="1056075"/>
            </a:xfrm>
            <a:prstGeom prst="rect">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4"/>
            <p:cNvSpPr txBox="1"/>
            <p:nvPr/>
          </p:nvSpPr>
          <p:spPr>
            <a:xfrm>
              <a:off x="1938357" y="17130"/>
              <a:ext cx="1760126" cy="1056075"/>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None/>
              </a:pPr>
              <a:r>
                <a:rPr lang="en-US" sz="1600" b="1" i="0" u="none" strike="noStrike" cap="none">
                  <a:solidFill>
                    <a:schemeClr val="lt1"/>
                  </a:solidFill>
                  <a:latin typeface="Arial"/>
                  <a:ea typeface="Arial"/>
                  <a:cs typeface="Arial"/>
                  <a:sym typeface="Arial"/>
                </a:rPr>
                <a:t>Exploratory</a:t>
              </a:r>
              <a:endParaRPr sz="1600" b="1" i="0" u="none" strike="noStrike" cap="none">
                <a:solidFill>
                  <a:schemeClr val="lt1"/>
                </a:solidFill>
                <a:latin typeface="Arial"/>
                <a:ea typeface="Arial"/>
                <a:cs typeface="Arial"/>
                <a:sym typeface="Arial"/>
              </a:endParaRPr>
            </a:p>
          </p:txBody>
        </p:sp>
        <p:sp>
          <p:nvSpPr>
            <p:cNvPr id="429" name="Google Shape;429;p14"/>
            <p:cNvSpPr/>
            <p:nvPr/>
          </p:nvSpPr>
          <p:spPr>
            <a:xfrm>
              <a:off x="3874496" y="17130"/>
              <a:ext cx="1760126" cy="1056075"/>
            </a:xfrm>
            <a:prstGeom prst="rect">
              <a:avLst/>
            </a:prstGeom>
            <a:gradFill>
              <a:gsLst>
                <a:gs pos="0">
                  <a:srgbClr val="5D427D"/>
                </a:gs>
                <a:gs pos="80000">
                  <a:srgbClr val="7A57A5"/>
                </a:gs>
                <a:gs pos="100000">
                  <a:srgbClr val="7A56A7"/>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4"/>
            <p:cNvSpPr txBox="1"/>
            <p:nvPr/>
          </p:nvSpPr>
          <p:spPr>
            <a:xfrm>
              <a:off x="3874496" y="17130"/>
              <a:ext cx="1760126" cy="1056075"/>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None/>
              </a:pPr>
              <a:r>
                <a:rPr lang="en-US" sz="1600" b="1" i="0" u="none" strike="noStrike" cap="none">
                  <a:solidFill>
                    <a:schemeClr val="lt1"/>
                  </a:solidFill>
                  <a:latin typeface="Arial"/>
                  <a:ea typeface="Arial"/>
                  <a:cs typeface="Arial"/>
                  <a:sym typeface="Arial"/>
                </a:rPr>
                <a:t>Predictive</a:t>
              </a:r>
              <a:endParaRPr sz="1600" b="1" i="0" u="none" strike="noStrike" cap="none">
                <a:solidFill>
                  <a:schemeClr val="lt1"/>
                </a:solidFill>
                <a:latin typeface="Arial"/>
                <a:ea typeface="Arial"/>
                <a:cs typeface="Arial"/>
                <a:sym typeface="Arial"/>
              </a:endParaRPr>
            </a:p>
          </p:txBody>
        </p:sp>
        <p:sp>
          <p:nvSpPr>
            <p:cNvPr id="431" name="Google Shape;431;p14"/>
            <p:cNvSpPr/>
            <p:nvPr/>
          </p:nvSpPr>
          <p:spPr>
            <a:xfrm>
              <a:off x="5810635" y="17130"/>
              <a:ext cx="1760126" cy="1056075"/>
            </a:xfrm>
            <a:prstGeom prst="rect">
              <a:avLst/>
            </a:prstGeom>
            <a:gradFill>
              <a:gsLst>
                <a:gs pos="0">
                  <a:srgbClr val="27869E"/>
                </a:gs>
                <a:gs pos="80000">
                  <a:srgbClr val="34B0D0"/>
                </a:gs>
                <a:gs pos="100000">
                  <a:srgbClr val="30B3D4"/>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4"/>
            <p:cNvSpPr txBox="1"/>
            <p:nvPr/>
          </p:nvSpPr>
          <p:spPr>
            <a:xfrm>
              <a:off x="5810635" y="17130"/>
              <a:ext cx="1760126" cy="1056075"/>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None/>
              </a:pPr>
              <a:r>
                <a:rPr lang="en-US" sz="1600" b="1" i="0" u="none" strike="noStrike" cap="none">
                  <a:solidFill>
                    <a:schemeClr val="lt1"/>
                  </a:solidFill>
                  <a:latin typeface="Arial"/>
                  <a:ea typeface="Arial"/>
                  <a:cs typeface="Arial"/>
                  <a:sym typeface="Arial"/>
                </a:rPr>
                <a:t>Explanatory</a:t>
              </a:r>
              <a:endParaRPr sz="1600" b="1" i="0" u="none" strike="noStrike" cap="none">
                <a:solidFill>
                  <a:schemeClr val="lt1"/>
                </a:solidFill>
                <a:latin typeface="Arial"/>
                <a:ea typeface="Arial"/>
                <a:cs typeface="Arial"/>
                <a:sym typeface="Arial"/>
              </a:endParaRPr>
            </a:p>
          </p:txBody>
        </p:sp>
        <p:sp>
          <p:nvSpPr>
            <p:cNvPr id="433" name="Google Shape;433;p14"/>
            <p:cNvSpPr/>
            <p:nvPr/>
          </p:nvSpPr>
          <p:spPr>
            <a:xfrm>
              <a:off x="2218" y="1249218"/>
              <a:ext cx="1760126" cy="1056075"/>
            </a:xfrm>
            <a:prstGeom prst="rect">
              <a:avLst/>
            </a:prstGeom>
            <a:gradFill>
              <a:gsLst>
                <a:gs pos="0">
                  <a:srgbClr val="C86B1D"/>
                </a:gs>
                <a:gs pos="80000">
                  <a:srgbClr val="FF8D25"/>
                </a:gs>
                <a:gs pos="100000">
                  <a:srgbClr val="FF8D22"/>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4"/>
            <p:cNvSpPr txBox="1"/>
            <p:nvPr/>
          </p:nvSpPr>
          <p:spPr>
            <a:xfrm>
              <a:off x="2218" y="1249218"/>
              <a:ext cx="1760126" cy="1056075"/>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None/>
              </a:pPr>
              <a:r>
                <a:rPr lang="en-US" sz="1600" b="1" i="0" u="none" strike="noStrike" cap="none">
                  <a:solidFill>
                    <a:schemeClr val="lt1"/>
                  </a:solidFill>
                  <a:latin typeface="Arial"/>
                  <a:ea typeface="Arial"/>
                  <a:cs typeface="Arial"/>
                  <a:sym typeface="Arial"/>
                </a:rPr>
                <a:t>Theoretical</a:t>
              </a:r>
              <a:endParaRPr sz="1600" b="1" i="0" u="none" strike="noStrike" cap="none">
                <a:solidFill>
                  <a:schemeClr val="lt1"/>
                </a:solidFill>
                <a:latin typeface="Arial"/>
                <a:ea typeface="Arial"/>
                <a:cs typeface="Arial"/>
                <a:sym typeface="Arial"/>
              </a:endParaRPr>
            </a:p>
          </p:txBody>
        </p:sp>
        <p:sp>
          <p:nvSpPr>
            <p:cNvPr id="435" name="Google Shape;435;p14"/>
            <p:cNvSpPr/>
            <p:nvPr/>
          </p:nvSpPr>
          <p:spPr>
            <a:xfrm>
              <a:off x="1938357" y="1249218"/>
              <a:ext cx="1760126" cy="1056075"/>
            </a:xfrm>
            <a:prstGeom prst="rect">
              <a:avLst/>
            </a:prstGeom>
            <a:gradFill>
              <a:gsLst>
                <a:gs pos="0">
                  <a:srgbClr val="982D2B"/>
                </a:gs>
                <a:gs pos="80000">
                  <a:srgbClr val="C83D39"/>
                </a:gs>
                <a:gs pos="100000">
                  <a:srgbClr val="CC3A36"/>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4"/>
            <p:cNvSpPr txBox="1"/>
            <p:nvPr/>
          </p:nvSpPr>
          <p:spPr>
            <a:xfrm>
              <a:off x="1938357" y="1249218"/>
              <a:ext cx="1760126" cy="1056075"/>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None/>
              </a:pPr>
              <a:r>
                <a:rPr lang="en-US" sz="1600" b="1" i="0" u="none" strike="noStrike" cap="none">
                  <a:solidFill>
                    <a:schemeClr val="lt1"/>
                  </a:solidFill>
                  <a:latin typeface="Arial"/>
                  <a:ea typeface="Arial"/>
                  <a:cs typeface="Arial"/>
                  <a:sym typeface="Arial"/>
                </a:rPr>
                <a:t>Empirical</a:t>
              </a:r>
              <a:endParaRPr sz="1600" b="1" i="0" u="none" strike="noStrike" cap="none">
                <a:solidFill>
                  <a:schemeClr val="lt1"/>
                </a:solidFill>
                <a:latin typeface="Arial"/>
                <a:ea typeface="Arial"/>
                <a:cs typeface="Arial"/>
                <a:sym typeface="Arial"/>
              </a:endParaRPr>
            </a:p>
          </p:txBody>
        </p:sp>
        <p:sp>
          <p:nvSpPr>
            <p:cNvPr id="437" name="Google Shape;437;p14"/>
            <p:cNvSpPr/>
            <p:nvPr/>
          </p:nvSpPr>
          <p:spPr>
            <a:xfrm>
              <a:off x="3874496" y="1249218"/>
              <a:ext cx="1760126" cy="1056075"/>
            </a:xfrm>
            <a:prstGeom prst="rect">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4"/>
            <p:cNvSpPr txBox="1"/>
            <p:nvPr/>
          </p:nvSpPr>
          <p:spPr>
            <a:xfrm>
              <a:off x="3874496" y="1249218"/>
              <a:ext cx="1760126" cy="1056075"/>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None/>
              </a:pPr>
              <a:r>
                <a:rPr lang="en-US" sz="1600" b="1" i="0" u="none" strike="noStrike" cap="none">
                  <a:solidFill>
                    <a:schemeClr val="lt1"/>
                  </a:solidFill>
                  <a:latin typeface="Arial"/>
                  <a:ea typeface="Arial"/>
                  <a:cs typeface="Arial"/>
                  <a:sym typeface="Arial"/>
                </a:rPr>
                <a:t>Experimental</a:t>
              </a:r>
              <a:endParaRPr sz="1600" b="1" i="0" u="none" strike="noStrike" cap="none">
                <a:solidFill>
                  <a:schemeClr val="lt1"/>
                </a:solidFill>
                <a:latin typeface="Arial"/>
                <a:ea typeface="Arial"/>
                <a:cs typeface="Arial"/>
                <a:sym typeface="Arial"/>
              </a:endParaRPr>
            </a:p>
          </p:txBody>
        </p:sp>
        <p:sp>
          <p:nvSpPr>
            <p:cNvPr id="439" name="Google Shape;439;p14"/>
            <p:cNvSpPr/>
            <p:nvPr/>
          </p:nvSpPr>
          <p:spPr>
            <a:xfrm>
              <a:off x="5810635" y="1249218"/>
              <a:ext cx="1760126" cy="1056075"/>
            </a:xfrm>
            <a:prstGeom prst="rect">
              <a:avLst/>
            </a:prstGeom>
            <a:gradFill>
              <a:gsLst>
                <a:gs pos="0">
                  <a:srgbClr val="5D427D"/>
                </a:gs>
                <a:gs pos="80000">
                  <a:srgbClr val="7A57A5"/>
                </a:gs>
                <a:gs pos="100000">
                  <a:srgbClr val="7A56A7"/>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4"/>
            <p:cNvSpPr txBox="1"/>
            <p:nvPr/>
          </p:nvSpPr>
          <p:spPr>
            <a:xfrm>
              <a:off x="5810635" y="1249218"/>
              <a:ext cx="1760126" cy="1056075"/>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None/>
              </a:pPr>
              <a:r>
                <a:rPr lang="en-US" sz="1600" b="1" i="0" u="none" strike="noStrike" cap="none">
                  <a:solidFill>
                    <a:schemeClr val="lt1"/>
                  </a:solidFill>
                  <a:latin typeface="Arial"/>
                  <a:ea typeface="Arial"/>
                  <a:cs typeface="Arial"/>
                  <a:sym typeface="Arial"/>
                </a:rPr>
                <a:t>Ethnographic</a:t>
              </a:r>
              <a:endParaRPr sz="1600" b="1" i="0" u="none" strike="noStrike" cap="none">
                <a:solidFill>
                  <a:schemeClr val="lt1"/>
                </a:solidFill>
                <a:latin typeface="Arial"/>
                <a:ea typeface="Arial"/>
                <a:cs typeface="Arial"/>
                <a:sym typeface="Arial"/>
              </a:endParaRPr>
            </a:p>
          </p:txBody>
        </p:sp>
        <p:sp>
          <p:nvSpPr>
            <p:cNvPr id="441" name="Google Shape;441;p14"/>
            <p:cNvSpPr/>
            <p:nvPr/>
          </p:nvSpPr>
          <p:spPr>
            <a:xfrm>
              <a:off x="1938357" y="2481307"/>
              <a:ext cx="1760126" cy="1056075"/>
            </a:xfrm>
            <a:prstGeom prst="rect">
              <a:avLst/>
            </a:prstGeom>
            <a:gradFill>
              <a:gsLst>
                <a:gs pos="0">
                  <a:srgbClr val="27869E"/>
                </a:gs>
                <a:gs pos="80000">
                  <a:srgbClr val="34B0D0"/>
                </a:gs>
                <a:gs pos="100000">
                  <a:srgbClr val="30B3D4"/>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14"/>
            <p:cNvSpPr txBox="1"/>
            <p:nvPr/>
          </p:nvSpPr>
          <p:spPr>
            <a:xfrm>
              <a:off x="1938357" y="2481307"/>
              <a:ext cx="1760126" cy="1056075"/>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None/>
              </a:pPr>
              <a:r>
                <a:rPr lang="en-US" sz="1600" b="1" i="0" u="none" strike="noStrike" cap="none">
                  <a:solidFill>
                    <a:schemeClr val="lt1"/>
                  </a:solidFill>
                  <a:latin typeface="Arial"/>
                  <a:ea typeface="Arial"/>
                  <a:cs typeface="Arial"/>
                  <a:sym typeface="Arial"/>
                </a:rPr>
                <a:t>Historical</a:t>
              </a:r>
              <a:endParaRPr sz="1600" b="1" i="0" u="none" strike="noStrike" cap="none">
                <a:solidFill>
                  <a:schemeClr val="lt1"/>
                </a:solidFill>
                <a:latin typeface="Arial"/>
                <a:ea typeface="Arial"/>
                <a:cs typeface="Arial"/>
                <a:sym typeface="Arial"/>
              </a:endParaRPr>
            </a:p>
          </p:txBody>
        </p:sp>
        <p:sp>
          <p:nvSpPr>
            <p:cNvPr id="443" name="Google Shape;443;p14"/>
            <p:cNvSpPr/>
            <p:nvPr/>
          </p:nvSpPr>
          <p:spPr>
            <a:xfrm>
              <a:off x="3874496" y="2481307"/>
              <a:ext cx="1760126" cy="1056075"/>
            </a:xfrm>
            <a:prstGeom prst="rect">
              <a:avLst/>
            </a:prstGeom>
            <a:gradFill>
              <a:gsLst>
                <a:gs pos="0">
                  <a:srgbClr val="C86B1D"/>
                </a:gs>
                <a:gs pos="80000">
                  <a:srgbClr val="FF8D25"/>
                </a:gs>
                <a:gs pos="100000">
                  <a:srgbClr val="FF8D22"/>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4"/>
            <p:cNvSpPr txBox="1"/>
            <p:nvPr/>
          </p:nvSpPr>
          <p:spPr>
            <a:xfrm>
              <a:off x="3874496" y="2481307"/>
              <a:ext cx="1760126" cy="1056075"/>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None/>
              </a:pPr>
              <a:r>
                <a:rPr lang="en-US" sz="1600" b="1" i="0" u="none" strike="noStrike" cap="none">
                  <a:solidFill>
                    <a:schemeClr val="lt1"/>
                  </a:solidFill>
                  <a:latin typeface="Arial"/>
                  <a:ea typeface="Arial"/>
                  <a:cs typeface="Arial"/>
                  <a:sym typeface="Arial"/>
                </a:rPr>
                <a:t>Phenomenological</a:t>
              </a:r>
              <a:endParaRPr sz="1600" b="1" i="0" u="none" strike="noStrike" cap="none">
                <a:solidFill>
                  <a:schemeClr val="lt1"/>
                </a:solidFill>
                <a:latin typeface="Arial"/>
                <a:ea typeface="Arial"/>
                <a:cs typeface="Arial"/>
                <a:sym typeface="Arial"/>
              </a:endParaRPr>
            </a:p>
          </p:txBody>
        </p:sp>
      </p:grpSp>
      <p:sp>
        <p:nvSpPr>
          <p:cNvPr id="445" name="Google Shape;445;p14"/>
          <p:cNvSpPr txBox="1"/>
          <p:nvPr/>
        </p:nvSpPr>
        <p:spPr>
          <a:xfrm>
            <a:off x="2499" y="6166"/>
            <a:ext cx="8262364" cy="573088"/>
          </a:xfrm>
          <a:prstGeom prst="rect">
            <a:avLst/>
          </a:prstGeom>
          <a:noFill/>
          <a:ln>
            <a:noFill/>
          </a:ln>
          <a:effectLst>
            <a:outerShdw blurRad="42863" dist="28575" dir="5400000" algn="bl" rotWithShape="0">
              <a:srgbClr val="000000">
                <a:alpha val="29803"/>
              </a:srgbClr>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B10202"/>
              </a:buClr>
              <a:buSzPts val="2800"/>
              <a:buFont typeface="Roboto"/>
              <a:buNone/>
            </a:pPr>
            <a:r>
              <a:rPr lang="en-US" sz="2800" b="1" i="0" u="none" strike="noStrike" cap="none">
                <a:solidFill>
                  <a:srgbClr val="B10202"/>
                </a:solidFill>
                <a:latin typeface="Roboto"/>
                <a:ea typeface="Roboto"/>
                <a:cs typeface="Roboto"/>
                <a:sym typeface="Roboto"/>
              </a:rPr>
              <a:t>Types of Research</a:t>
            </a:r>
            <a:endParaRPr sz="2800" b="1" i="0" u="none" strike="noStrike" cap="none">
              <a:solidFill>
                <a:srgbClr val="B10202"/>
              </a:solidFill>
              <a:latin typeface="Roboto"/>
              <a:ea typeface="Roboto"/>
              <a:cs typeface="Roboto"/>
              <a:sym typeface="Roboto"/>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143010" y="4750738"/>
            <a:ext cx="6857977" cy="392666"/>
            <a:chOff x="13" y="6334316"/>
            <a:chExt cx="9143969" cy="523555"/>
          </a:xfrm>
        </p:grpSpPr>
        <p:sp>
          <p:nvSpPr>
            <p:cNvPr id="4" name="Google Shape;71;p12"/>
            <p:cNvSpPr/>
            <p:nvPr/>
          </p:nvSpPr>
          <p:spPr>
            <a:xfrm>
              <a:off x="2382" y="6400800"/>
              <a:ext cx="9141600" cy="457071"/>
            </a:xfrm>
            <a:prstGeom prst="rect">
              <a:avLst/>
            </a:prstGeom>
            <a:solidFill>
              <a:srgbClr val="CC0000"/>
            </a:solidFill>
            <a:ln>
              <a:noFill/>
            </a:ln>
          </p:spPr>
          <p:txBody>
            <a:bodyPr spcFirstLastPara="1" wrap="square" lIns="68569" tIns="68569" rIns="68569" bIns="68569" anchor="ctr" anchorCtr="0">
              <a:noAutofit/>
            </a:bodyPr>
            <a:lstStyle/>
            <a:p>
              <a:endParaRPr sz="1050">
                <a:latin typeface="Calibri" panose="020F0502020204030204"/>
                <a:ea typeface="+mn-ea"/>
              </a:endParaRPr>
            </a:p>
          </p:txBody>
        </p:sp>
        <p:sp>
          <p:nvSpPr>
            <p:cNvPr id="5" name="Google Shape;72;p12"/>
            <p:cNvSpPr/>
            <p:nvPr/>
          </p:nvSpPr>
          <p:spPr>
            <a:xfrm>
              <a:off x="13" y="6334316"/>
              <a:ext cx="9141619" cy="64008"/>
            </a:xfrm>
            <a:prstGeom prst="rect">
              <a:avLst/>
            </a:prstGeom>
            <a:solidFill>
              <a:srgbClr val="999999"/>
            </a:solidFill>
            <a:ln>
              <a:noFill/>
            </a:ln>
          </p:spPr>
          <p:txBody>
            <a:bodyPr spcFirstLastPara="1" wrap="square" lIns="68569" tIns="68569" rIns="68569" bIns="68569" anchor="ctr" anchorCtr="0">
              <a:noAutofit/>
            </a:bodyPr>
            <a:lstStyle/>
            <a:p>
              <a:endParaRPr sz="1050">
                <a:latin typeface="Calibri" panose="020F0502020204030204"/>
                <a:ea typeface="+mn-ea"/>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21279" y="6442486"/>
              <a:ext cx="3901442" cy="365760"/>
            </a:xfrm>
            <a:prstGeom prst="rect">
              <a:avLst/>
            </a:prstGeom>
          </p:spPr>
        </p:pic>
      </p:grpSp>
      <p:cxnSp>
        <p:nvCxnSpPr>
          <p:cNvPr id="9" name="Straight Connector 8"/>
          <p:cNvCxnSpPr/>
          <p:nvPr/>
        </p:nvCxnSpPr>
        <p:spPr>
          <a:xfrm flipV="1">
            <a:off x="1612557" y="556054"/>
            <a:ext cx="5918887" cy="18536"/>
          </a:xfrm>
          <a:prstGeom prst="line">
            <a:avLst/>
          </a:prstGeom>
        </p:spPr>
        <p:style>
          <a:lnRef idx="3">
            <a:schemeClr val="dk1"/>
          </a:lnRef>
          <a:fillRef idx="0">
            <a:schemeClr val="dk1"/>
          </a:fillRef>
          <a:effectRef idx="2">
            <a:schemeClr val="dk1"/>
          </a:effectRef>
          <a:fontRef idx="minor">
            <a:schemeClr val="tx1"/>
          </a:fontRef>
        </p:style>
      </p:cxnSp>
      <p:sp>
        <p:nvSpPr>
          <p:cNvPr id="11" name="Google Shape;169;p26"/>
          <p:cNvSpPr txBox="1">
            <a:spLocks/>
          </p:cNvSpPr>
          <p:nvPr/>
        </p:nvSpPr>
        <p:spPr>
          <a:xfrm>
            <a:off x="1332456" y="63006"/>
            <a:ext cx="6479086" cy="510140"/>
          </a:xfrm>
          <a:prstGeom prst="rect">
            <a:avLst/>
          </a:prstGeom>
          <a:noFill/>
          <a:ln>
            <a:noFill/>
          </a:ln>
        </p:spPr>
        <p:txBody>
          <a:bodyPr spcFirstLastPara="1" wrap="square" lIns="68569" tIns="34275" rIns="68569" bIns="34275" anchor="ctr" anchorCtr="0">
            <a:noAutofit/>
          </a:bodyPr>
          <a:lstStyle>
            <a:defPPr marR="0" lvl="0" algn="l" rtl="0">
              <a:lnSpc>
                <a:spcPct val="100000"/>
              </a:lnSpc>
              <a:spcBef>
                <a:spcPts val="0"/>
              </a:spcBef>
              <a:spcAft>
                <a:spcPts val="0"/>
              </a:spcAft>
            </a:defPPr>
            <a:lvl1pPr marR="0" lvl="0" algn="l" rtl="0">
              <a:lnSpc>
                <a:spcPct val="85000"/>
              </a:lnSpc>
              <a:spcBef>
                <a:spcPts val="0"/>
              </a:spcBef>
              <a:spcAft>
                <a:spcPts val="0"/>
              </a:spcAft>
              <a:buClr>
                <a:srgbClr val="3F3F3F"/>
              </a:buClr>
              <a:buSzPts val="1800"/>
              <a:buFont typeface="Calibri"/>
              <a:buNone/>
              <a:defRPr sz="3600" b="0" i="0" u="none" strike="noStrike" cap="none">
                <a:solidFill>
                  <a:srgbClr val="3F3F3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Clr>
                <a:srgbClr val="2683C6"/>
              </a:buClr>
              <a:buSzPts val="3750"/>
            </a:pPr>
            <a:r>
              <a:rPr lang="en-US" sz="2813" b="1" dirty="0">
                <a:solidFill>
                  <a:srgbClr val="CC0000"/>
                </a:solidFill>
                <a:latin typeface="Calibri" panose="020F0502020204030204" pitchFamily="34" charset="0"/>
                <a:ea typeface="Century Gothic"/>
                <a:cs typeface="Calibri" panose="020F0502020204030204" pitchFamily="34" charset="0"/>
                <a:sym typeface="Century Gothic"/>
              </a:rPr>
              <a:t>RESEARCH CYCLE: UNDERSTAND SOURCES</a:t>
            </a:r>
            <a:endParaRPr lang="en-US" sz="750" b="1" dirty="0">
              <a:solidFill>
                <a:srgbClr val="CC0000"/>
              </a:solidFill>
              <a:latin typeface="Calibri" panose="020F0502020204030204" pitchFamily="34" charset="0"/>
              <a:ea typeface="Century Gothic"/>
              <a:cs typeface="Calibri" panose="020F0502020204030204" pitchFamily="34" charset="0"/>
              <a:sym typeface="Century Gothic"/>
            </a:endParaRPr>
          </a:p>
        </p:txBody>
      </p:sp>
      <p:pic>
        <p:nvPicPr>
          <p:cNvPr id="14" name="Picture 13"/>
          <p:cNvPicPr>
            <a:picLocks noChangeAspect="1"/>
          </p:cNvPicPr>
          <p:nvPr/>
        </p:nvPicPr>
        <p:blipFill rotWithShape="1">
          <a:blip r:embed="rId3"/>
          <a:srcRect t="1378" b="3332"/>
          <a:stretch/>
        </p:blipFill>
        <p:spPr>
          <a:xfrm>
            <a:off x="1332457" y="617838"/>
            <a:ext cx="6479086" cy="3768811"/>
          </a:xfrm>
          <a:prstGeom prst="rect">
            <a:avLst/>
          </a:prstGeom>
        </p:spPr>
      </p:pic>
      <p:sp>
        <p:nvSpPr>
          <p:cNvPr id="2" name="TextBox 1"/>
          <p:cNvSpPr txBox="1"/>
          <p:nvPr/>
        </p:nvSpPr>
        <p:spPr>
          <a:xfrm>
            <a:off x="2798808" y="4515131"/>
            <a:ext cx="3950120" cy="253916"/>
          </a:xfrm>
          <a:prstGeom prst="rect">
            <a:avLst/>
          </a:prstGeom>
          <a:noFill/>
        </p:spPr>
        <p:txBody>
          <a:bodyPr wrap="none" rtlCol="0">
            <a:spAutoFit/>
          </a:bodyPr>
          <a:lstStyle/>
          <a:p>
            <a:pPr>
              <a:buClrTx/>
              <a:buFontTx/>
              <a:buNone/>
            </a:pPr>
            <a:r>
              <a:rPr lang="en-US" sz="1050" kern="1200" dirty="0">
                <a:solidFill>
                  <a:prstClr val="black"/>
                </a:solidFill>
                <a:latin typeface="Calibri" panose="020F0502020204030204"/>
                <a:ea typeface="+mn-ea"/>
                <a:cs typeface="+mn-cs"/>
              </a:rPr>
              <a:t>Source: </a:t>
            </a:r>
            <a:r>
              <a:rPr lang="en-US" sz="1050" kern="1200" dirty="0">
                <a:solidFill>
                  <a:prstClr val="black"/>
                </a:solidFill>
                <a:latin typeface="Calibri" panose="020F0502020204030204"/>
                <a:ea typeface="+mn-ea"/>
                <a:cs typeface="+mn-cs"/>
                <a:hlinkClick r:id="rId4"/>
              </a:rPr>
              <a:t>https://uj.ac.za.libguides.com/c.php?g=581225&amp;p=4012253</a:t>
            </a:r>
            <a:r>
              <a:rPr lang="en-US" sz="1050" kern="1200" dirty="0">
                <a:solidFill>
                  <a:prstClr val="black"/>
                </a:solidFill>
                <a:latin typeface="Calibri" panose="020F0502020204030204"/>
                <a:ea typeface="+mn-ea"/>
                <a:cs typeface="+mn-cs"/>
              </a:rPr>
              <a:t> </a:t>
            </a:r>
          </a:p>
        </p:txBody>
      </p:sp>
    </p:spTree>
    <p:extLst>
      <p:ext uri="{BB962C8B-B14F-4D97-AF65-F5344CB8AC3E}">
        <p14:creationId xmlns:p14="http://schemas.microsoft.com/office/powerpoint/2010/main" val="3111156716"/>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id="{403DB1C5-2545-429D-A3A8-89F91AB5D38E}" vid="{51D16BD3-19BE-4A4E-9F4C-5326189EF500}"/>
    </a:ext>
  </a:extLst>
</a:theme>
</file>

<file path=ppt/theme/theme6.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id="{403DB1C5-2545-429D-A3A8-89F91AB5D38E}" vid="{51D16BD3-19BE-4A4E-9F4C-5326189EF500}"/>
    </a:ext>
  </a:extLst>
</a:theme>
</file>

<file path=ppt/theme/theme7.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364</TotalTime>
  <Words>1483</Words>
  <Application>Microsoft Office PowerPoint</Application>
  <PresentationFormat>On-screen Show (16:9)</PresentationFormat>
  <Paragraphs>182</Paragraphs>
  <Slides>23</Slides>
  <Notes>20</Notes>
  <HiddenSlides>0</HiddenSlides>
  <MMClips>0</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23</vt:i4>
      </vt:variant>
    </vt:vector>
  </HeadingPairs>
  <TitlesOfParts>
    <vt:vector size="38" baseType="lpstr">
      <vt:lpstr>Roboto</vt:lpstr>
      <vt:lpstr>Calibri</vt:lpstr>
      <vt:lpstr>Times New Roman</vt:lpstr>
      <vt:lpstr>Arial</vt:lpstr>
      <vt:lpstr>Roboto Medium</vt:lpstr>
      <vt:lpstr>Calibri Light</vt:lpstr>
      <vt:lpstr>Roboto Black</vt:lpstr>
      <vt:lpstr>Century Gothic</vt:lpstr>
      <vt:lpstr>Cambria</vt:lpstr>
      <vt:lpstr>Simple Light</vt:lpstr>
      <vt:lpstr>1_Office Theme</vt:lpstr>
      <vt:lpstr>1_Simple Light</vt:lpstr>
      <vt:lpstr>5_Office Theme</vt:lpstr>
      <vt:lpstr>6_Office Theme</vt:lpstr>
      <vt:lpstr>7_Office Theme</vt:lpstr>
      <vt:lpstr>SPETRA  UNDERGRADUATE RESEARCH JOURNAL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GET STUDENTS INVOLVED IN RESEARCH?</dc:title>
  <dc:creator>Levent Atici</dc:creator>
  <cp:lastModifiedBy>Levent Atici</cp:lastModifiedBy>
  <cp:revision>26</cp:revision>
  <dcterms:modified xsi:type="dcterms:W3CDTF">2020-02-19T00:43:31Z</dcterms:modified>
</cp:coreProperties>
</file>