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36" r:id="rId1"/>
  </p:sldMasterIdLst>
  <p:sldIdLst>
    <p:sldId id="256" r:id="rId2"/>
  </p:sldIdLst>
  <p:sldSz cx="438912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612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224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682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440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0528" algn="l" defTabSz="91224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6pPr>
    <a:lvl7pPr marL="2736648" algn="l" defTabSz="91224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7pPr>
    <a:lvl8pPr marL="3192720" algn="l" defTabSz="91224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8pPr>
    <a:lvl9pPr marL="3648816" algn="l" defTabSz="91224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202"/>
    <a:srgbClr val="666666"/>
    <a:srgbClr val="E9E9DE"/>
    <a:srgbClr val="9E4747"/>
    <a:srgbClr val="0B0100"/>
    <a:srgbClr val="F6BB00"/>
    <a:srgbClr val="F5FEC6"/>
    <a:srgbClr val="53A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6" autoAdjust="0"/>
    <p:restoredTop sz="96433" autoAdjust="0"/>
  </p:normalViewPr>
  <p:slideViewPr>
    <p:cSldViewPr showGuides="1">
      <p:cViewPr varScale="1">
        <p:scale>
          <a:sx n="22" d="100"/>
          <a:sy n="22" d="100"/>
        </p:scale>
        <p:origin x="1440" y="10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7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57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36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15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94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07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251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430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797B-1657-42A0-A755-1FC7C43227D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00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5E41C-76AB-4B6F-BBAD-2110E02459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17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9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7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6170-B4F4-45C0-AB84-CCDF000B30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62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607F-0847-41A7-840E-4AD5228B4C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49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9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78792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5764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36458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1526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8940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072882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251688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430518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B3E59-4AB3-4160-83F8-22BDBBABA0D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81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14F-4184-4F76-B0A5-C4BF312837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67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78792" indent="0">
              <a:buNone/>
              <a:defRPr sz="9600" b="1"/>
            </a:lvl2pPr>
            <a:lvl3pPr marL="4357642" indent="0">
              <a:buNone/>
              <a:defRPr sz="8600" b="1"/>
            </a:lvl3pPr>
            <a:lvl4pPr marL="6536458" indent="0">
              <a:buNone/>
              <a:defRPr sz="7700" b="1"/>
            </a:lvl4pPr>
            <a:lvl5pPr marL="8715264" indent="0">
              <a:buNone/>
              <a:defRPr sz="7700" b="1"/>
            </a:lvl5pPr>
            <a:lvl6pPr marL="10894080" indent="0">
              <a:buNone/>
              <a:defRPr sz="7700" b="1"/>
            </a:lvl6pPr>
            <a:lvl7pPr marL="13072882" indent="0">
              <a:buNone/>
              <a:defRPr sz="7700" b="1"/>
            </a:lvl7pPr>
            <a:lvl8pPr marL="15251688" indent="0">
              <a:buNone/>
              <a:defRPr sz="7700" b="1"/>
            </a:lvl8pPr>
            <a:lvl9pPr marL="17430518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78792" indent="0">
              <a:buNone/>
              <a:defRPr sz="9600" b="1"/>
            </a:lvl2pPr>
            <a:lvl3pPr marL="4357642" indent="0">
              <a:buNone/>
              <a:defRPr sz="8600" b="1"/>
            </a:lvl3pPr>
            <a:lvl4pPr marL="6536458" indent="0">
              <a:buNone/>
              <a:defRPr sz="7700" b="1"/>
            </a:lvl4pPr>
            <a:lvl5pPr marL="8715264" indent="0">
              <a:buNone/>
              <a:defRPr sz="7700" b="1"/>
            </a:lvl5pPr>
            <a:lvl6pPr marL="10894080" indent="0">
              <a:buNone/>
              <a:defRPr sz="7700" b="1"/>
            </a:lvl6pPr>
            <a:lvl7pPr marL="13072882" indent="0">
              <a:buNone/>
              <a:defRPr sz="7700" b="1"/>
            </a:lvl7pPr>
            <a:lvl8pPr marL="15251688" indent="0">
              <a:buNone/>
              <a:defRPr sz="7700" b="1"/>
            </a:lvl8pPr>
            <a:lvl9pPr marL="17430518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41AD-81F6-42F6-9BA8-6034223E6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18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44-565B-4ED6-A9E0-10CBBD91C9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05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CA804-54F5-4E87-86C7-219E3BF94C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17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7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7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78792" indent="0">
              <a:buNone/>
              <a:defRPr sz="5800"/>
            </a:lvl2pPr>
            <a:lvl3pPr marL="4357642" indent="0">
              <a:buNone/>
              <a:defRPr sz="4800"/>
            </a:lvl3pPr>
            <a:lvl4pPr marL="6536458" indent="0">
              <a:buNone/>
              <a:defRPr sz="4300"/>
            </a:lvl4pPr>
            <a:lvl5pPr marL="8715264" indent="0">
              <a:buNone/>
              <a:defRPr sz="4300"/>
            </a:lvl5pPr>
            <a:lvl6pPr marL="10894080" indent="0">
              <a:buNone/>
              <a:defRPr sz="4300"/>
            </a:lvl6pPr>
            <a:lvl7pPr marL="13072882" indent="0">
              <a:buNone/>
              <a:defRPr sz="4300"/>
            </a:lvl7pPr>
            <a:lvl8pPr marL="15251688" indent="0">
              <a:buNone/>
              <a:defRPr sz="4300"/>
            </a:lvl8pPr>
            <a:lvl9pPr marL="17430518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A4E8-9155-443C-BC3F-D994FC2F0B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47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78792" indent="0">
              <a:buNone/>
              <a:defRPr sz="13400"/>
            </a:lvl2pPr>
            <a:lvl3pPr marL="4357642" indent="0">
              <a:buNone/>
              <a:defRPr sz="11500"/>
            </a:lvl3pPr>
            <a:lvl4pPr marL="6536458" indent="0">
              <a:buNone/>
              <a:defRPr sz="9600"/>
            </a:lvl4pPr>
            <a:lvl5pPr marL="8715264" indent="0">
              <a:buNone/>
              <a:defRPr sz="9600"/>
            </a:lvl5pPr>
            <a:lvl6pPr marL="10894080" indent="0">
              <a:buNone/>
              <a:defRPr sz="9600"/>
            </a:lvl6pPr>
            <a:lvl7pPr marL="13072882" indent="0">
              <a:buNone/>
              <a:defRPr sz="9600"/>
            </a:lvl7pPr>
            <a:lvl8pPr marL="15251688" indent="0">
              <a:buNone/>
              <a:defRPr sz="9600"/>
            </a:lvl8pPr>
            <a:lvl9pPr marL="17430518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78792" indent="0">
              <a:buNone/>
              <a:defRPr sz="5800"/>
            </a:lvl2pPr>
            <a:lvl3pPr marL="4357642" indent="0">
              <a:buNone/>
              <a:defRPr sz="4800"/>
            </a:lvl3pPr>
            <a:lvl4pPr marL="6536458" indent="0">
              <a:buNone/>
              <a:defRPr sz="4300"/>
            </a:lvl4pPr>
            <a:lvl5pPr marL="8715264" indent="0">
              <a:buNone/>
              <a:defRPr sz="4300"/>
            </a:lvl5pPr>
            <a:lvl6pPr marL="10894080" indent="0">
              <a:buNone/>
              <a:defRPr sz="4300"/>
            </a:lvl6pPr>
            <a:lvl7pPr marL="13072882" indent="0">
              <a:buNone/>
              <a:defRPr sz="4300"/>
            </a:lvl7pPr>
            <a:lvl8pPr marL="15251688" indent="0">
              <a:buNone/>
              <a:defRPr sz="4300"/>
            </a:lvl8pPr>
            <a:lvl9pPr marL="17430518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5B905-6290-48B2-A68D-9353DE56A7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77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5672" tIns="217944" rIns="435672" bIns="21794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7"/>
            <a:ext cx="39502080" cy="21724622"/>
          </a:xfrm>
          <a:prstGeom prst="rect">
            <a:avLst/>
          </a:prstGeom>
        </p:spPr>
        <p:txBody>
          <a:bodyPr vert="horz" lIns="435672" tIns="217944" rIns="435672" bIns="2179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5672" tIns="217944" rIns="435672" bIns="217944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5672" tIns="217944" rIns="435672" bIns="217944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5672" tIns="217944" rIns="435672" bIns="217944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EDB60-99EB-432E-AE0B-8607DF0A71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33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4357642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054" indent="-1634054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40576" indent="-1361770" algn="l" defTabSz="4357642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47026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25846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04672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1983478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162304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341110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926" indent="-1089442" algn="l" defTabSz="4357642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78792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57642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36458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15264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94080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072882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251688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430518" algn="l" defTabSz="4357642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666666"/>
            </a:gs>
            <a:gs pos="18000">
              <a:srgbClr val="B10202">
                <a:alpha val="70000"/>
              </a:srgbClr>
            </a:gs>
            <a:gs pos="100000">
              <a:srgbClr val="666666"/>
            </a:gs>
            <a:gs pos="0">
              <a:srgbClr val="C00000">
                <a:alpha val="70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30302665" y="28719954"/>
            <a:ext cx="12268200" cy="2586038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182707" tIns="182707" rIns="182707" bIns="182707" rtlCol="0" anchor="t" anchorCtr="0">
            <a:noAutofit/>
          </a:bodyPr>
          <a:lstStyle/>
          <a:p>
            <a:pPr defTabSz="4359730" eaLnBrk="1" hangingPunct="1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914400"/>
            <a:ext cx="43891199" cy="5089008"/>
          </a:xfr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altLang="en-US" sz="130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Poster/Project Title</a:t>
            </a:r>
            <a:br>
              <a:rPr lang="en-US" altLang="en-US" sz="130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Student names</a:t>
            </a:r>
            <a:b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Student department, Name of University</a:t>
            </a:r>
            <a:b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Faculty Research Mentor name</a:t>
            </a:r>
            <a:b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en-US" altLang="en-US" sz="4800" dirty="0">
                <a:solidFill>
                  <a:schemeClr val="bg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Name of department, Name of University</a:t>
            </a:r>
            <a:endParaRPr lang="en-US" altLang="en-US" sz="7200" dirty="0">
              <a:solidFill>
                <a:schemeClr val="bg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0594658" y="7398846"/>
            <a:ext cx="2551866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accent5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5943892" y="22772140"/>
            <a:ext cx="2952616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accent5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5245400" y="7315200"/>
            <a:ext cx="4318374" cy="8307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bg1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17112316" y="21031200"/>
            <a:ext cx="9632329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accent5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Chart/Diagram/Table/Image</a:t>
            </a:r>
          </a:p>
        </p:txBody>
      </p:sp>
      <p:sp>
        <p:nvSpPr>
          <p:cNvPr id="3137" name="Text Box 65"/>
          <p:cNvSpPr txBox="1">
            <a:spLocks noChangeArrowheads="1"/>
          </p:cNvSpPr>
          <p:nvPr/>
        </p:nvSpPr>
        <p:spPr bwMode="auto">
          <a:xfrm>
            <a:off x="34601441" y="7398846"/>
            <a:ext cx="3670762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accent5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31469924" y="18074785"/>
            <a:ext cx="9933694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accent5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Conclusions/Future Research </a:t>
            </a:r>
          </a:p>
        </p:txBody>
      </p: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33141794" y="27889200"/>
            <a:ext cx="6437545" cy="830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bg1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Acknowledgements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8067" y="8389939"/>
            <a:ext cx="12573000" cy="6697661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3700" y="23690754"/>
            <a:ext cx="12573000" cy="7705620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662614" y="21945600"/>
            <a:ext cx="14531735" cy="9450774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150265" y="8400517"/>
            <a:ext cx="12573000" cy="8686800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150264" y="19238628"/>
            <a:ext cx="12573000" cy="7904181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604724" y="8389939"/>
            <a:ext cx="14531735" cy="11795760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5148642" y="16085646"/>
            <a:ext cx="4427379" cy="8307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224" tIns="45600" rIns="91224" bIns="45600">
            <a:spAutoFit/>
          </a:bodyPr>
          <a:lstStyle>
            <a:defPPr>
              <a:defRPr lang="en-US"/>
            </a:defPPr>
            <a:lvl1pPr algn="ctr">
              <a:defRPr sz="4800" b="1" i="1">
                <a:solidFill>
                  <a:schemeClr val="bg1"/>
                </a:solidFill>
              </a:defRPr>
            </a:lvl1pPr>
          </a:lstStyle>
          <a:p>
            <a:r>
              <a:rPr lang="en-US" altLang="en-US" i="0" dirty="0">
                <a:solidFill>
                  <a:schemeClr val="tx2"/>
                </a:solidFill>
                <a:latin typeface="Georgia" panose="02040502050405020303" pitchFamily="18" charset="0"/>
              </a:rPr>
              <a:t>Purpose/Aim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5809" y="17032850"/>
            <a:ext cx="12573000" cy="4912750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https://www.unlv.edu/sites/default/files/assets/identity/images/logos/UNLV-Bla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108" y="2386643"/>
            <a:ext cx="7315200" cy="214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000000"/>
      </a:lt1>
      <a:dk2>
        <a:srgbClr val="FFFFFF"/>
      </a:dk2>
      <a:lt2>
        <a:srgbClr val="1E8E8B"/>
      </a:lt2>
      <a:accent1>
        <a:srgbClr val="008BEF"/>
      </a:accent1>
      <a:accent2>
        <a:srgbClr val="00CC66"/>
      </a:accent2>
      <a:accent3>
        <a:srgbClr val="57DBD8"/>
      </a:accent3>
      <a:accent4>
        <a:srgbClr val="9966FF"/>
      </a:accent4>
      <a:accent5>
        <a:srgbClr val="40AFFF"/>
      </a:accent5>
      <a:accent6>
        <a:srgbClr val="595959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23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Times</vt:lpstr>
      <vt:lpstr>Times New Roman</vt:lpstr>
      <vt:lpstr>Office Theme</vt:lpstr>
      <vt:lpstr>Poster/Project Title Student names Student department, Name of University Faculty Research Mentor name Name of department, Name of University</vt:lpstr>
    </vt:vector>
  </TitlesOfParts>
  <Company>Dartmouth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Memory in the Two Cerebral Hemispheres M.G. Funnell, M.K. Colvin, &amp; M.S. Gazzaniga Center for Cognitive Neuroscience, Dartmouth College</dc:title>
  <dc:creator>Margaret Funnell</dc:creator>
  <cp:lastModifiedBy>Kira Tran</cp:lastModifiedBy>
  <cp:revision>85</cp:revision>
  <cp:lastPrinted>2015-05-08T16:44:01Z</cp:lastPrinted>
  <dcterms:created xsi:type="dcterms:W3CDTF">2003-03-14T19:43:06Z</dcterms:created>
  <dcterms:modified xsi:type="dcterms:W3CDTF">2020-03-03T19:24:23Z</dcterms:modified>
</cp:coreProperties>
</file>