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87" d="100"/>
          <a:sy n="87" d="100"/>
        </p:scale>
        <p:origin x="90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E19FD-6F26-493E-8B30-4D1F99D44A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50F396-4366-4976-AEB0-8ED43933BC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79E19A-A6A2-454D-88E8-0FAD8492F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4564F-549F-4B7E-B1B2-1020A4986005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FCAD64-4A95-4F98-AAB6-14D6B13BE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E0D45D-B937-46B6-81D8-06B36A952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368B-749F-4966-8C94-78D47D618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874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2B4DE-16A4-48A7-9D9B-6D112E371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EDEFCB-2FAA-481E-9D5C-13223F6162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6019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5AD11A-E556-4F4C-8367-90493369F5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36755-6C32-44A8-ADFD-AEE51A57D0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0B432D-2244-48EE-A8C2-A0724765C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4564F-549F-4B7E-B1B2-1020A4986005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9ACD4-095A-4149-9DC6-4E83A1894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3E26FE-5AD8-46B6-9995-91CDD04EB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368B-749F-4966-8C94-78D47D618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822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6849F-ED78-42D0-AFE0-576E2B512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5995F3-D1C5-41F0-B579-B42CEE4936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7021FC-EEA3-461D-99B1-C8A622735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4564F-549F-4B7E-B1B2-1020A4986005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A9C97-ED8A-4033-A650-3F7275ABE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2AA618-7ABC-4909-88B6-10E52558B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368B-749F-4966-8C94-78D47D618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23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6F53A-F679-42FC-8E29-CE77B230C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0CB02A-EC64-405E-84EC-FED6C972F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02504-B231-4635-B163-E1FE354AF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4564F-549F-4B7E-B1B2-1020A4986005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73BC33-DB5F-4A74-87D9-136CBA4E3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9F6A53-91D4-4772-BE6B-1D07CAEF2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368B-749F-4966-8C94-78D47D618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477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0C90C-4BB0-42A9-9931-79C3C5BAE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03E38-E36F-4D32-A5F5-319C7F0BAF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F3B2AD-0B40-41C3-9610-80DE98C797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5AC048-CF98-4DB2-A6B1-8DCD1B00E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4564F-549F-4B7E-B1B2-1020A4986005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D352E6-C256-4B5E-8B0E-345A74290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03F33C-6DAF-41AB-8F91-470F8C3AF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368B-749F-4966-8C94-78D47D618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976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80BDF-1026-42B8-AE03-27CEFEEBA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0D9ABF-737E-4413-BE4F-E654522ED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42A683-8A67-4875-B59B-811AC669D3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AF3B8C-CE68-42D3-8C96-6E6BFFFC8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8DAA79-237F-4174-9BA5-50BC3EAAFA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55280D-3DA2-4DFF-B598-063425EC3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4564F-549F-4B7E-B1B2-1020A4986005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900420-0ADE-406B-98FB-4BC0BF324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202D0E-2C19-4416-B918-384FE64A9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368B-749F-4966-8C94-78D47D618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560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94C35-9D4F-438E-B730-B1CD611F3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37FA5F-EDB5-45B7-A105-FD6968889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4564F-549F-4B7E-B1B2-1020A4986005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16C8F8-D9E1-4EE2-85DE-0C10E69EA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D4DC00-5E1D-4FD2-A322-16AC42B19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368B-749F-4966-8C94-78D47D618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280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B7B1B3-B07D-4B6E-A826-158902BA9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4564F-549F-4B7E-B1B2-1020A4986005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D76601-6648-4DFF-81CC-073830A87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76574A-5786-4370-86F5-21736A91D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368B-749F-4966-8C94-78D47D618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523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43983-27A0-4F17-98FD-90C686A8B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477E7-2142-4850-9FF7-69DF8BFA0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34A5A7-90A8-412D-8B4A-A58D364651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1AE1CE-B673-4E04-9859-425C4F0FF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4564F-549F-4B7E-B1B2-1020A4986005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04E906-3672-4D8A-A003-6DB79FC69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3DD1D2-1D05-4C04-A012-C24EA6294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368B-749F-4966-8C94-78D47D618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283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9F135-AD2F-47CD-B1F7-1132ECDA6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12AB1C-3264-4CCC-B537-D2C8E4B4A7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80ABB0-6583-4469-BAA2-53F219D6BE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B8E479-DB27-4E1A-9AC7-ACC4588AE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4564F-549F-4B7E-B1B2-1020A4986005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FE8B1D-1D08-4322-960B-32280F003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8AE8F8-A06A-4095-8C4F-6F83CA3A7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368B-749F-4966-8C94-78D47D618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631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566996-CB70-426E-8D1E-C02DBE527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9B1927-2456-41C3-AA13-9DDB5C2E50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E5AE4-AC71-4B6B-AA4D-B52314B381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4564F-549F-4B7E-B1B2-1020A4986005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B53173-72BF-4124-A74D-7E80995B26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6291DB-461E-4069-9275-631EDAFE72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F368B-749F-4966-8C94-78D47D618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78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090BE-F196-49F0-AFE7-762A8853DE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444EBC-FA50-42E9-A89F-B81A95C45D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802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EAFCF-1560-4C17-9D75-61F71D46A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F46EC-B274-40F4-995B-3E5E4DDB7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293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F8055-5AAD-4D4D-BD17-EF0FF86CA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89720-803C-4D25-868C-4AA83FF8C5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002245"/>
      </p:ext>
    </p:extLst>
  </p:cSld>
  <p:clrMapOvr>
    <a:masterClrMapping/>
  </p:clrMapOvr>
</p:sld>
</file>

<file path=ppt/theme/theme1.xml><?xml version="1.0" encoding="utf-8"?>
<a:theme xmlns:a="http://schemas.openxmlformats.org/drawingml/2006/main" name="OUR Research Symposium Theme - Dark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R Research Symposium Theme - Dark" id="{FB62186C-40C0-4B1E-A77E-318318CE9F67}" vid="{590F46BF-6AAD-4D65-98ED-6F5F1E1EC2D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OUR Research Symposium Theme - Dark</Template>
  <TotalTime>11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OUR Research Symposium Theme - Dark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Kira Tran</dc:creator>
  <cp:lastModifiedBy>Kira Tran</cp:lastModifiedBy>
  <cp:revision>2</cp:revision>
  <dcterms:created xsi:type="dcterms:W3CDTF">2020-02-19T17:14:36Z</dcterms:created>
  <dcterms:modified xsi:type="dcterms:W3CDTF">2020-02-19T17:26:20Z</dcterms:modified>
</cp:coreProperties>
</file>