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E19FD-6F26-493E-8B30-4D1F99D44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50F396-4366-4976-AEB0-8ED43933B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9E19A-A6A2-454D-88E8-0FAD8492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CAD64-4A95-4F98-AAB6-14D6B13BE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0D45D-B937-46B6-81D8-06B36A95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7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2B4DE-16A4-48A7-9D9B-6D112E37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DEFCB-2FAA-481E-9D5C-13223F616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601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5AD11A-E556-4F4C-8367-90493369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36755-6C32-44A8-ADFD-AEE51A57D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B432D-2244-48EE-A8C2-A0724765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9ACD4-095A-4149-9DC6-4E83A189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26FE-5AD8-46B6-9995-91CDD04E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2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849F-ED78-42D0-AFE0-576E2B51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995F3-D1C5-41F0-B579-B42CEE493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21FC-EEA3-461D-99B1-C8A62273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A9C97-ED8A-4033-A650-3F7275ABE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AA618-7ABC-4909-88B6-10E52558B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2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6F53A-F679-42FC-8E29-CE77B230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CB02A-EC64-405E-84EC-FED6C972F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02504-B231-4635-B163-E1FE354AF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3BC33-DB5F-4A74-87D9-136CBA4E3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F6A53-91D4-4772-BE6B-1D07CAEF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7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C90C-4BB0-42A9-9931-79C3C5BAE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03E38-E36F-4D32-A5F5-319C7F0BA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3B2AD-0B40-41C3-9610-80DE98C79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AC048-CF98-4DB2-A6B1-8DCD1B00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352E6-C256-4B5E-8B0E-345A742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3F33C-6DAF-41AB-8F91-470F8C3AF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7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80BDF-1026-42B8-AE03-27CEFEEB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D9ABF-737E-4413-BE4F-E654522ED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2A683-8A67-4875-B59B-811AC669D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F3B8C-CE68-42D3-8C96-6E6BFFFC8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8DAA79-237F-4174-9BA5-50BC3EAAF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55280D-3DA2-4DFF-B598-063425EC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00420-0ADE-406B-98FB-4BC0BF32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202D0E-2C19-4416-B918-384FE64A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6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94C35-9D4F-438E-B730-B1CD611F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7FA5F-EDB5-45B7-A105-FD696888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6C8F8-D9E1-4EE2-85DE-0C10E69E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4DC00-5E1D-4FD2-A322-16AC42B1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8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7B1B3-B07D-4B6E-A826-158902BA9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D76601-6648-4DFF-81CC-073830A87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6574A-5786-4370-86F5-21736A91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2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3983-27A0-4F17-98FD-90C686A8B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477E7-2142-4850-9FF7-69DF8BFA0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4A5A7-90A8-412D-8B4A-A58D36465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E1CE-B673-4E04-9859-425C4F0FF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4E906-3672-4D8A-A003-6DB79FC69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DD1D2-1D05-4C04-A012-C24EA629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8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9F135-AD2F-47CD-B1F7-1132ECDA6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2AB1C-3264-4CCC-B537-D2C8E4B4A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0ABB0-6583-4469-BAA2-53F219D6B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8E479-DB27-4E1A-9AC7-ACC4588A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E8B1D-1D08-4322-960B-32280F00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AE8F8-A06A-4095-8C4F-6F83CA3A7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3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566996-CB70-426E-8D1E-C02DBE52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B1927-2456-41C3-AA13-9DDB5C2E5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E5AE4-AC71-4B6B-AA4D-B52314B38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4564F-549F-4B7E-B1B2-1020A498600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53173-72BF-4124-A74D-7E80995B2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291DB-461E-4069-9275-631EDAFE7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F368B-749F-4966-8C94-78D47D618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090BE-F196-49F0-AFE7-762A8853DE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Lightning Talk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44EBC-FA50-42E9-A89F-B81A95C45D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Student Presenter (s) First &amp; Last Name</a:t>
            </a:r>
          </a:p>
          <a:p>
            <a:r>
              <a:rPr lang="en-US" dirty="0"/>
              <a:t>Faculty Research Mentor(s)</a:t>
            </a:r>
          </a:p>
          <a:p>
            <a:r>
              <a:rPr lang="en-US" dirty="0"/>
              <a:t>University of Nevada, Las Vegas</a:t>
            </a:r>
          </a:p>
        </p:txBody>
      </p:sp>
    </p:spTree>
    <p:extLst>
      <p:ext uri="{BB962C8B-B14F-4D97-AF65-F5344CB8AC3E}">
        <p14:creationId xmlns:p14="http://schemas.microsoft.com/office/powerpoint/2010/main" val="387580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EAFCF-1560-4C17-9D75-61F71D46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Lightning Talks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F46EC-B274-40F4-995B-3E5E4DDB7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lightning talk is a </a:t>
            </a:r>
            <a:r>
              <a:rPr lang="en-US" dirty="0" err="1"/>
              <a:t>micropresentation</a:t>
            </a:r>
            <a:r>
              <a:rPr lang="en-US" dirty="0"/>
              <a:t> or pitch that is typically 2-3 minutes in length</a:t>
            </a:r>
          </a:p>
          <a:p>
            <a:r>
              <a:rPr lang="en-US" dirty="0"/>
              <a:t>General structure:</a:t>
            </a:r>
          </a:p>
          <a:p>
            <a:pPr lvl="1"/>
            <a:r>
              <a:rPr lang="en-US" dirty="0"/>
              <a:t>Attention device</a:t>
            </a:r>
          </a:p>
          <a:p>
            <a:pPr lvl="1"/>
            <a:r>
              <a:rPr lang="en-US" dirty="0"/>
              <a:t>Background information</a:t>
            </a:r>
          </a:p>
          <a:p>
            <a:pPr lvl="1"/>
            <a:r>
              <a:rPr lang="en-US" dirty="0"/>
              <a:t>Main point/main focus of your research</a:t>
            </a:r>
          </a:p>
          <a:p>
            <a:pPr lvl="1"/>
            <a:r>
              <a:rPr lang="en-US" dirty="0"/>
              <a:t>Method</a:t>
            </a:r>
          </a:p>
          <a:p>
            <a:pPr lvl="1"/>
            <a:r>
              <a:rPr lang="en-US" dirty="0"/>
              <a:t>Findings/goals of the research project</a:t>
            </a:r>
          </a:p>
          <a:p>
            <a:pPr lvl="1"/>
            <a:r>
              <a:rPr lang="en-US" dirty="0"/>
              <a:t>Significance of your work</a:t>
            </a:r>
          </a:p>
          <a:p>
            <a:pPr lvl="1"/>
            <a:r>
              <a:rPr lang="en-US" dirty="0"/>
              <a:t>Conclusion</a:t>
            </a:r>
          </a:p>
          <a:p>
            <a:r>
              <a:rPr lang="en-US" dirty="0"/>
              <a:t>3 slide maximum (excluding title page)</a:t>
            </a:r>
          </a:p>
        </p:txBody>
      </p:sp>
    </p:spTree>
    <p:extLst>
      <p:ext uri="{BB962C8B-B14F-4D97-AF65-F5344CB8AC3E}">
        <p14:creationId xmlns:p14="http://schemas.microsoft.com/office/powerpoint/2010/main" val="2156293987"/>
      </p:ext>
    </p:extLst>
  </p:cSld>
  <p:clrMapOvr>
    <a:masterClrMapping/>
  </p:clrMapOvr>
</p:sld>
</file>

<file path=ppt/theme/theme1.xml><?xml version="1.0" encoding="utf-8"?>
<a:theme xmlns:a="http://schemas.openxmlformats.org/drawingml/2006/main" name="OUR Research Symposium Theme - Dar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R Research Symposium Theme - Dark" id="{FB62186C-40C0-4B1E-A77E-318318CE9F67}" vid="{590F46BF-6AAD-4D65-98ED-6F5F1E1EC2D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OUR Research Symposium Theme - Dark</Template>
  <TotalTime>12</TotalTime>
  <Words>78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OUR Research Symposium Theme - Dark</vt:lpstr>
      <vt:lpstr>Lightning Talk</vt:lpstr>
      <vt:lpstr>Guidelines for Lightning Talks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 Tran</dc:creator>
  <cp:lastModifiedBy>Kira Tran</cp:lastModifiedBy>
  <cp:revision>3</cp:revision>
  <dcterms:created xsi:type="dcterms:W3CDTF">2020-02-19T17:14:36Z</dcterms:created>
  <dcterms:modified xsi:type="dcterms:W3CDTF">2020-02-19T17:50:42Z</dcterms:modified>
</cp:coreProperties>
</file>