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E0A0-D98C-46CE-BE5F-00E52CEB8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651A6-608F-4C5A-93EA-15B4A3ABF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4615-8799-40EA-8C97-78586B18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0DCC5-BD92-4F8B-80C3-54E7BA9AE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093205"/>
            <a:ext cx="10515600" cy="40837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02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489DA-C6FD-4AD1-BBB6-D592B0E59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79136" y="71766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67763-AEEB-4885-90D5-9B6489E0D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17" y="719233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6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5888-E6FD-4877-89F0-4C4A0E47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6863-9BB2-49F6-829E-941E8EF2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37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73CF-73F0-43CF-9EE0-208AFC34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9049C-7613-4C88-942E-9DDC7268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95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E8E6-A8E8-4009-ACF1-F9D7526D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FBB2C-FFA3-4BAD-9DF7-A42E400D7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83AA6-5D7A-4C40-85FA-C03B1AF41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1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1175-EFD6-4E91-A47C-BB006E8E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F1E34-65D9-4BE8-863E-8B270D90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F8FC0-B918-4B12-B364-3915378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B5550-7BDD-4694-B3FD-B1230D1B6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1DBC9-D61B-45AC-8B93-CEDC071D9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39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7756-4F68-42CA-A37D-02D9731D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6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67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4607-951E-469C-9881-127DF4DA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776A-45A5-4617-8983-F405EDA8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0EA73-B4F9-427B-9DFD-3E7FA8C53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34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F7A7-AE97-44C3-A6AC-6DD34D92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2C688-F9B5-4183-808D-C7ED815E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E5B04-112B-4118-9CB9-7C2B6DB94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5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F657B-B6BB-47DB-B592-177582CE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75AE3-CB00-4CD4-903C-E3FBA8B6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8A774-FA96-4E00-B291-055F24953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52AF-42DB-459A-86E7-1CC9FEAEDEC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6E89-814C-4496-B696-1DEE9B7C5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35D72-FB1F-4A99-8D19-B432CEA92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B2C1-3EA9-4BC5-9008-A758FF93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CF26-4B8B-4BD9-8A6B-E3E206172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Lightning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F5A8E-9CD9-4416-A55A-E4BF17160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Presenter (s) First &amp; Last Name</a:t>
            </a:r>
          </a:p>
          <a:p>
            <a:r>
              <a:rPr lang="en-US" dirty="0"/>
              <a:t>Faculty Research Mentor(s)</a:t>
            </a:r>
          </a:p>
          <a:p>
            <a:r>
              <a:rPr lang="en-US" dirty="0"/>
              <a:t>University of Nevada, Las Vegas</a:t>
            </a:r>
          </a:p>
        </p:txBody>
      </p:sp>
    </p:spTree>
    <p:extLst>
      <p:ext uri="{BB962C8B-B14F-4D97-AF65-F5344CB8AC3E}">
        <p14:creationId xmlns:p14="http://schemas.microsoft.com/office/powerpoint/2010/main" val="161447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5680-C0ED-46B5-8DB0-7F5404DD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Guidelines for Lightning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62DAA-0534-4FEF-A1EF-26792260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lightning talk is a </a:t>
            </a:r>
            <a:r>
              <a:rPr lang="en-US" dirty="0" err="1"/>
              <a:t>micropresentation</a:t>
            </a:r>
            <a:r>
              <a:rPr lang="en-US" dirty="0"/>
              <a:t> or pitch that is typically 2-3 minutes in length</a:t>
            </a:r>
          </a:p>
          <a:p>
            <a:r>
              <a:rPr lang="en-US" dirty="0"/>
              <a:t>General structure:</a:t>
            </a:r>
          </a:p>
          <a:p>
            <a:pPr lvl="1"/>
            <a:r>
              <a:rPr lang="en-US" dirty="0"/>
              <a:t>Attention device</a:t>
            </a:r>
          </a:p>
          <a:p>
            <a:pPr lvl="1"/>
            <a:r>
              <a:rPr lang="en-US" dirty="0"/>
              <a:t>Background information</a:t>
            </a:r>
          </a:p>
          <a:p>
            <a:pPr lvl="1"/>
            <a:r>
              <a:rPr lang="en-US" dirty="0"/>
              <a:t>Main point/main focus of your research</a:t>
            </a:r>
          </a:p>
          <a:p>
            <a:pPr lvl="1"/>
            <a:r>
              <a:rPr lang="en-US" dirty="0"/>
              <a:t>Method</a:t>
            </a:r>
          </a:p>
          <a:p>
            <a:pPr lvl="1"/>
            <a:r>
              <a:rPr lang="en-US" dirty="0"/>
              <a:t>Findings/goals of the research project</a:t>
            </a:r>
          </a:p>
          <a:p>
            <a:pPr lvl="1"/>
            <a:r>
              <a:rPr lang="en-US" dirty="0"/>
              <a:t>Significance of your work</a:t>
            </a:r>
          </a:p>
          <a:p>
            <a:pPr lvl="1"/>
            <a:r>
              <a:rPr lang="en-US" dirty="0"/>
              <a:t>Conclusion</a:t>
            </a:r>
          </a:p>
          <a:p>
            <a:r>
              <a:rPr lang="en-US" dirty="0"/>
              <a:t>3 slide maximum (excluding title page)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78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Lightning Talk</vt:lpstr>
      <vt:lpstr>Guidelines for Lightning Talks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Tran</dc:creator>
  <cp:lastModifiedBy>Kira Tran</cp:lastModifiedBy>
  <cp:revision>3</cp:revision>
  <dcterms:created xsi:type="dcterms:W3CDTF">2020-02-19T17:32:53Z</dcterms:created>
  <dcterms:modified xsi:type="dcterms:W3CDTF">2020-02-19T17:49:19Z</dcterms:modified>
</cp:coreProperties>
</file>