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A279CF-BF9A-4F68-BA3C-4F4CC274A229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68FE12-F62D-4952-804E-254B343503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to Testify for </a:t>
            </a:r>
            <a:r>
              <a:rPr lang="en-US" dirty="0" smtClean="0">
                <a:solidFill>
                  <a:srgbClr val="FF0000"/>
                </a:solidFill>
              </a:rPr>
              <a:t>Public Government </a:t>
            </a:r>
            <a:r>
              <a:rPr lang="en-US" dirty="0" smtClean="0">
                <a:solidFill>
                  <a:srgbClr val="FF0000"/>
                </a:solidFill>
              </a:rPr>
              <a:t>Meetings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Constance J. Brooks, Ph.D.</a:t>
            </a:r>
          </a:p>
          <a:p>
            <a:r>
              <a:rPr lang="en-US" dirty="0" smtClean="0"/>
              <a:t>Vice Chancellor, NSHE</a:t>
            </a:r>
          </a:p>
        </p:txBody>
      </p:sp>
    </p:spTree>
    <p:extLst>
      <p:ext uri="{BB962C8B-B14F-4D97-AF65-F5344CB8AC3E}">
        <p14:creationId xmlns:p14="http://schemas.microsoft.com/office/powerpoint/2010/main" val="48990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Board of Regents </a:t>
            </a:r>
          </a:p>
          <a:p>
            <a:pPr lvl="1"/>
            <a:r>
              <a:rPr lang="en-US" dirty="0" smtClean="0"/>
              <a:t>NSHE Campuses and System Offices North and South</a:t>
            </a:r>
          </a:p>
          <a:p>
            <a:r>
              <a:rPr lang="en-US" dirty="0" smtClean="0"/>
              <a:t>State Legislature </a:t>
            </a:r>
          </a:p>
          <a:p>
            <a:pPr lvl="1"/>
            <a:r>
              <a:rPr lang="en-US" dirty="0"/>
              <a:t>Las Vegas: Grant Sawyer Building</a:t>
            </a:r>
          </a:p>
          <a:p>
            <a:pPr lvl="1"/>
            <a:r>
              <a:rPr lang="en-US" dirty="0"/>
              <a:t>Carson City: State Legislative Building</a:t>
            </a:r>
          </a:p>
          <a:p>
            <a:r>
              <a:rPr lang="en-US" dirty="0" smtClean="0"/>
              <a:t>School Board</a:t>
            </a:r>
          </a:p>
          <a:p>
            <a:r>
              <a:rPr lang="en-US" dirty="0" smtClean="0"/>
              <a:t>County Commission</a:t>
            </a:r>
          </a:p>
          <a:p>
            <a:r>
              <a:rPr lang="en-US" dirty="0" smtClean="0"/>
              <a:t>City Council</a:t>
            </a:r>
          </a:p>
          <a:p>
            <a:r>
              <a:rPr lang="en-US" dirty="0" smtClean="0"/>
              <a:t>Campus Improvement Authority </a:t>
            </a:r>
          </a:p>
          <a:p>
            <a:pPr lvl="1"/>
            <a:r>
              <a:rPr lang="en-US" dirty="0" smtClean="0"/>
              <a:t>UNLV Campus</a:t>
            </a:r>
          </a:p>
          <a:p>
            <a:r>
              <a:rPr lang="en-US" dirty="0" smtClean="0"/>
              <a:t>Public Utilities Commission</a:t>
            </a:r>
          </a:p>
          <a:p>
            <a:r>
              <a:rPr lang="en-US" dirty="0" smtClean="0"/>
              <a:t>Gaming Control Board</a:t>
            </a:r>
          </a:p>
          <a:p>
            <a:pPr marL="393192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Where?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7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Comment</a:t>
            </a:r>
          </a:p>
          <a:p>
            <a:pPr lvl="1"/>
            <a:r>
              <a:rPr lang="en-US" dirty="0"/>
              <a:t>Before and after the meeting</a:t>
            </a:r>
          </a:p>
          <a:p>
            <a:pPr lvl="1"/>
            <a:r>
              <a:rPr lang="en-US" dirty="0"/>
              <a:t>Only 2-3 minutes</a:t>
            </a:r>
          </a:p>
          <a:p>
            <a:endParaRPr lang="en-US" dirty="0" smtClean="0"/>
          </a:p>
          <a:p>
            <a:r>
              <a:rPr lang="en-US" dirty="0" smtClean="0"/>
              <a:t>Testimony During </a:t>
            </a:r>
            <a:r>
              <a:rPr lang="en-US" dirty="0"/>
              <a:t>C</a:t>
            </a:r>
            <a:r>
              <a:rPr lang="en-US" dirty="0" smtClean="0"/>
              <a:t>ommittee Meeting</a:t>
            </a:r>
          </a:p>
          <a:p>
            <a:pPr lvl="1"/>
            <a:r>
              <a:rPr lang="en-US" dirty="0" smtClean="0"/>
              <a:t>Specific bill / legislative measure</a:t>
            </a:r>
          </a:p>
          <a:p>
            <a:pPr lvl="1"/>
            <a:r>
              <a:rPr lang="en-US" dirty="0" smtClean="0"/>
              <a:t>Specific agenda item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 What Form?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0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voice is important as a concerned citizen / student, </a:t>
            </a:r>
            <a:r>
              <a:rPr lang="en-US" dirty="0" smtClean="0"/>
              <a:t>taxpayer</a:t>
            </a:r>
            <a:r>
              <a:rPr lang="en-US" dirty="0" smtClean="0"/>
              <a:t>, consumer </a:t>
            </a:r>
          </a:p>
          <a:p>
            <a:r>
              <a:rPr lang="en-US" dirty="0"/>
              <a:t>You, the </a:t>
            </a:r>
            <a:r>
              <a:rPr lang="en-US" dirty="0" smtClean="0"/>
              <a:t>people, </a:t>
            </a:r>
            <a:r>
              <a:rPr lang="en-US" dirty="0"/>
              <a:t>elect officials to these committees, they would rather hear from you than </a:t>
            </a:r>
            <a:r>
              <a:rPr lang="en-US" dirty="0" smtClean="0"/>
              <a:t>lobbyists</a:t>
            </a:r>
          </a:p>
          <a:p>
            <a:r>
              <a:rPr lang="en-US" dirty="0" smtClean="0"/>
              <a:t>You have the power to influence critical policy decisions</a:t>
            </a:r>
          </a:p>
          <a:p>
            <a:r>
              <a:rPr lang="en-US" dirty="0" smtClean="0"/>
              <a:t>You bring life to the impact of their pending decisions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Why?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5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Study the issue and its impact</a:t>
            </a:r>
          </a:p>
          <a:p>
            <a:r>
              <a:rPr lang="en-US" dirty="0" smtClean="0"/>
              <a:t>Research the elected officials </a:t>
            </a:r>
          </a:p>
          <a:p>
            <a:r>
              <a:rPr lang="en-US" dirty="0" smtClean="0"/>
              <a:t>Call the offices of the public entity ahead of time with questions </a:t>
            </a:r>
          </a:p>
          <a:p>
            <a:r>
              <a:rPr lang="en-US" dirty="0"/>
              <a:t>If possible, view a meeting online before actually attending one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Prepare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1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Address chairperson and committee members</a:t>
            </a:r>
          </a:p>
          <a:p>
            <a:r>
              <a:rPr lang="en-US" dirty="0" smtClean="0"/>
              <a:t>Full </a:t>
            </a:r>
            <a:r>
              <a:rPr lang="en-US" dirty="0"/>
              <a:t>name and spell last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Organization </a:t>
            </a:r>
            <a:r>
              <a:rPr lang="en-US" dirty="0"/>
              <a:t>you represent </a:t>
            </a:r>
            <a:r>
              <a:rPr lang="en-US" dirty="0" smtClean="0"/>
              <a:t>or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district</a:t>
            </a:r>
            <a:r>
              <a:rPr lang="en-US" dirty="0"/>
              <a:t>, city, county, </a:t>
            </a:r>
            <a:r>
              <a:rPr lang="en-US" dirty="0" smtClean="0"/>
              <a:t>ward or NSHE institution </a:t>
            </a:r>
            <a:r>
              <a:rPr lang="en-US" dirty="0"/>
              <a:t>if testifying as a concerned citizen or </a:t>
            </a:r>
            <a:r>
              <a:rPr lang="en-US" dirty="0" smtClean="0"/>
              <a:t>student</a:t>
            </a:r>
          </a:p>
          <a:p>
            <a:r>
              <a:rPr lang="en-US" dirty="0"/>
              <a:t>State </a:t>
            </a:r>
            <a:r>
              <a:rPr lang="en-US" dirty="0" smtClean="0"/>
              <a:t>subject</a:t>
            </a:r>
          </a:p>
          <a:p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or oppose the </a:t>
            </a:r>
            <a:r>
              <a:rPr lang="en-US" dirty="0" smtClean="0"/>
              <a:t>measure / topic</a:t>
            </a:r>
          </a:p>
          <a:p>
            <a:r>
              <a:rPr lang="en-US" dirty="0" smtClean="0"/>
              <a:t>Why</a:t>
            </a:r>
            <a:r>
              <a:rPr lang="en-US" dirty="0"/>
              <a:t>? </a:t>
            </a:r>
            <a:endParaRPr lang="en-US" dirty="0" smtClean="0"/>
          </a:p>
          <a:p>
            <a:pPr lvl="1"/>
            <a:r>
              <a:rPr lang="en-US" dirty="0" smtClean="0"/>
              <a:t>very </a:t>
            </a:r>
            <a:r>
              <a:rPr lang="en-US" dirty="0"/>
              <a:t>succinctly, try not to </a:t>
            </a:r>
            <a:r>
              <a:rPr lang="en-US" dirty="0" smtClean="0"/>
              <a:t>ramble</a:t>
            </a:r>
          </a:p>
          <a:p>
            <a:r>
              <a:rPr lang="en-US" dirty="0" smtClean="0"/>
              <a:t>End with: 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 urge this (board / council / commission / committee) </a:t>
            </a:r>
            <a:r>
              <a:rPr lang="en-US" dirty="0" smtClean="0"/>
              <a:t>to (support </a:t>
            </a:r>
            <a:r>
              <a:rPr lang="en-US" dirty="0"/>
              <a:t>/ oppose) this </a:t>
            </a:r>
            <a:r>
              <a:rPr lang="en-US" dirty="0" smtClean="0"/>
              <a:t>measure."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What to Say?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39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Ok </a:t>
            </a:r>
            <a:r>
              <a:rPr lang="en-US" dirty="0"/>
              <a:t>to use notes</a:t>
            </a:r>
            <a:br>
              <a:rPr lang="en-US" dirty="0"/>
            </a:br>
            <a:r>
              <a:rPr lang="en-US" dirty="0"/>
              <a:t>-Avoid reading the entire testimony if possible</a:t>
            </a:r>
            <a:br>
              <a:rPr lang="en-US" dirty="0"/>
            </a:br>
            <a:r>
              <a:rPr lang="en-US" dirty="0"/>
              <a:t>-Always end with </a:t>
            </a:r>
            <a:r>
              <a:rPr lang="en-US" dirty="0" smtClean="0"/>
              <a:t>“thank you”.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What to Say?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(Cont’d)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74990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Avoid </a:t>
            </a:r>
            <a:r>
              <a:rPr lang="en-US" dirty="0"/>
              <a:t>reading it in </a:t>
            </a:r>
            <a:r>
              <a:rPr lang="en-US" dirty="0" smtClean="0"/>
              <a:t>its </a:t>
            </a:r>
            <a:r>
              <a:rPr lang="en-US" dirty="0"/>
              <a:t>entirety if </a:t>
            </a:r>
            <a:r>
              <a:rPr lang="en-US" dirty="0" smtClean="0"/>
              <a:t>possible</a:t>
            </a:r>
          </a:p>
          <a:p>
            <a:r>
              <a:rPr lang="en-US" dirty="0"/>
              <a:t>S</a:t>
            </a:r>
            <a:r>
              <a:rPr lang="en-US" dirty="0" smtClean="0"/>
              <a:t>ubmit </a:t>
            </a:r>
            <a:r>
              <a:rPr lang="en-US" dirty="0"/>
              <a:t>written testimony to the staff so it is permanently added to the </a:t>
            </a:r>
            <a:r>
              <a:rPr lang="en-US" dirty="0" smtClean="0"/>
              <a:t>record</a:t>
            </a:r>
          </a:p>
          <a:p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may turn in supplemental materials (</a:t>
            </a:r>
            <a:r>
              <a:rPr lang="en-US" dirty="0" err="1"/>
              <a:t>i.e</a:t>
            </a:r>
            <a:r>
              <a:rPr lang="en-US" dirty="0"/>
              <a:t> data, reports, </a:t>
            </a:r>
            <a:r>
              <a:rPr lang="en-US" dirty="0" smtClean="0"/>
              <a:t>etc.) </a:t>
            </a:r>
            <a:r>
              <a:rPr lang="en-US" dirty="0"/>
              <a:t>to </a:t>
            </a:r>
            <a:r>
              <a:rPr lang="en-US" dirty="0" smtClean="0"/>
              <a:t>be submitted </a:t>
            </a:r>
            <a:r>
              <a:rPr lang="en-US" dirty="0"/>
              <a:t>to the </a:t>
            </a:r>
            <a:r>
              <a:rPr lang="en-US" dirty="0" smtClean="0"/>
              <a:t>committee </a:t>
            </a:r>
            <a:r>
              <a:rPr lang="en-US" dirty="0"/>
              <a:t>and for the record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Written Testimony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32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312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How to Testify for Public Government Meetings</vt:lpstr>
      <vt:lpstr>Where? </vt:lpstr>
      <vt:lpstr>In What Form? </vt:lpstr>
      <vt:lpstr>Why? </vt:lpstr>
      <vt:lpstr>Prepare</vt:lpstr>
      <vt:lpstr>What to Say? </vt:lpstr>
      <vt:lpstr>What to Say?  (Cont’d)</vt:lpstr>
      <vt:lpstr>Written Testimony </vt:lpstr>
    </vt:vector>
  </TitlesOfParts>
  <Company>NSHE 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Testify for Government Meetings</dc:title>
  <dc:creator>scs</dc:creator>
  <cp:lastModifiedBy>scs</cp:lastModifiedBy>
  <cp:revision>4</cp:revision>
  <dcterms:created xsi:type="dcterms:W3CDTF">2016-04-04T17:51:23Z</dcterms:created>
  <dcterms:modified xsi:type="dcterms:W3CDTF">2016-04-04T18:47:54Z</dcterms:modified>
</cp:coreProperties>
</file>