
<file path=[Content_Types].xml><?xml version="1.0" encoding="utf-8"?>
<Types xmlns="http://schemas.openxmlformats.org/package/2006/content-types">
  <Default Extension="xml" ContentType="application/xml"/>
  <Default Extension="png" ContentType="image/png"/>
  <Default Extension="rels" ContentType="application/vnd.openxmlformats-package.relationships+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4" Type="http://schemas.openxmlformats.org/officeDocument/2006/relationships/custom-properties" Target="docProps/custom.xml"/><Relationship Id="rId1" Type="http://schemas.openxmlformats.org/officeDocument/2006/relationships/officeDocument" Target="ppt/presentation.xml"/><Relationship Id="rId2"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93455" r:id="rId4"/>
    <p:sldMasterId id="2147493467" r:id="rId5"/>
  </p:sldMasterIdLst>
  <p:notesMasterIdLst>
    <p:notesMasterId r:id="rId36"/>
  </p:notesMasterIdLst>
  <p:sldIdLst>
    <p:sldId id="256" r:id="rId6"/>
    <p:sldId id="257" r:id="rId7"/>
    <p:sldId id="258" r:id="rId8"/>
    <p:sldId id="259" r:id="rId9"/>
    <p:sldId id="289" r:id="rId10"/>
    <p:sldId id="260" r:id="rId11"/>
    <p:sldId id="261" r:id="rId12"/>
    <p:sldId id="262" r:id="rId13"/>
    <p:sldId id="263" r:id="rId14"/>
    <p:sldId id="264" r:id="rId15"/>
    <p:sldId id="277" r:id="rId16"/>
    <p:sldId id="280" r:id="rId17"/>
    <p:sldId id="281" r:id="rId18"/>
    <p:sldId id="283" r:id="rId19"/>
    <p:sldId id="284" r:id="rId20"/>
    <p:sldId id="286" r:id="rId21"/>
    <p:sldId id="290" r:id="rId22"/>
    <p:sldId id="291" r:id="rId23"/>
    <p:sldId id="292" r:id="rId24"/>
    <p:sldId id="293" r:id="rId25"/>
    <p:sldId id="297" r:id="rId26"/>
    <p:sldId id="294" r:id="rId27"/>
    <p:sldId id="295" r:id="rId28"/>
    <p:sldId id="296" r:id="rId29"/>
    <p:sldId id="298" r:id="rId30"/>
    <p:sldId id="300" r:id="rId31"/>
    <p:sldId id="299" r:id="rId32"/>
    <p:sldId id="301" r:id="rId33"/>
    <p:sldId id="303" r:id="rId34"/>
    <p:sldId id="302" r:id="rId3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188" autoAdjust="0"/>
    <p:restoredTop sz="94674"/>
  </p:normalViewPr>
  <p:slideViewPr>
    <p:cSldViewPr snapToGrid="0" snapToObjects="1">
      <p:cViewPr varScale="1">
        <p:scale>
          <a:sx n="124" d="100"/>
          <a:sy n="124" d="100"/>
        </p:scale>
        <p:origin x="1528" y="168"/>
      </p:cViewPr>
      <p:guideLst>
        <p:guide orient="horz" pos="2160"/>
        <p:guide pos="2880"/>
      </p:guideLst>
    </p:cSldViewPr>
  </p:slideViewPr>
  <p:notesTextViewPr>
    <p:cViewPr>
      <p:scale>
        <a:sx n="100" d="100"/>
        <a:sy n="100" d="100"/>
      </p:scale>
      <p:origin x="0" y="0"/>
    </p:cViewPr>
  </p:notesTextViewPr>
  <p:sorterViewPr>
    <p:cViewPr>
      <p:scale>
        <a:sx n="149" d="100"/>
        <a:sy n="149" d="100"/>
      </p:scale>
      <p:origin x="0" y="640"/>
    </p:cViewPr>
  </p:sorterViewPr>
  <p:gridSpacing cx="76200" cy="76200"/>
</p:viewPr>
</file>

<file path=ppt/_rels/presentation.xml.rels><?xml version="1.0" encoding="UTF-8" standalone="yes"?>
<Relationships xmlns="http://schemas.openxmlformats.org/package/2006/relationships"><Relationship Id="rId20" Type="http://schemas.openxmlformats.org/officeDocument/2006/relationships/slide" Target="slides/slide15.xml"/><Relationship Id="rId21" Type="http://schemas.openxmlformats.org/officeDocument/2006/relationships/slide" Target="slides/slide16.xml"/><Relationship Id="rId22" Type="http://schemas.openxmlformats.org/officeDocument/2006/relationships/slide" Target="slides/slide17.xml"/><Relationship Id="rId23" Type="http://schemas.openxmlformats.org/officeDocument/2006/relationships/slide" Target="slides/slide18.xml"/><Relationship Id="rId24" Type="http://schemas.openxmlformats.org/officeDocument/2006/relationships/slide" Target="slides/slide19.xml"/><Relationship Id="rId25" Type="http://schemas.openxmlformats.org/officeDocument/2006/relationships/slide" Target="slides/slide20.xml"/><Relationship Id="rId26" Type="http://schemas.openxmlformats.org/officeDocument/2006/relationships/slide" Target="slides/slide21.xml"/><Relationship Id="rId27" Type="http://schemas.openxmlformats.org/officeDocument/2006/relationships/slide" Target="slides/slide22.xml"/><Relationship Id="rId28" Type="http://schemas.openxmlformats.org/officeDocument/2006/relationships/slide" Target="slides/slide23.xml"/><Relationship Id="rId29" Type="http://schemas.openxmlformats.org/officeDocument/2006/relationships/slide" Target="slides/slide24.xml"/><Relationship Id="rId1" Type="http://schemas.openxmlformats.org/officeDocument/2006/relationships/customXml" Target="../customXml/item1.xml"/><Relationship Id="rId2" Type="http://schemas.openxmlformats.org/officeDocument/2006/relationships/customXml" Target="../customXml/item2.xml"/><Relationship Id="rId3" Type="http://schemas.openxmlformats.org/officeDocument/2006/relationships/customXml" Target="../customXml/item3.xml"/><Relationship Id="rId4" Type="http://schemas.openxmlformats.org/officeDocument/2006/relationships/slideMaster" Target="slideMasters/slideMaster1.xml"/><Relationship Id="rId5" Type="http://schemas.openxmlformats.org/officeDocument/2006/relationships/slideMaster" Target="slideMasters/slideMaster2.xml"/><Relationship Id="rId30" Type="http://schemas.openxmlformats.org/officeDocument/2006/relationships/slide" Target="slides/slide25.xml"/><Relationship Id="rId31" Type="http://schemas.openxmlformats.org/officeDocument/2006/relationships/slide" Target="slides/slide26.xml"/><Relationship Id="rId32" Type="http://schemas.openxmlformats.org/officeDocument/2006/relationships/slide" Target="slides/slide27.xml"/><Relationship Id="rId9" Type="http://schemas.openxmlformats.org/officeDocument/2006/relationships/slide" Target="slides/slide4.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 Id="rId33" Type="http://schemas.openxmlformats.org/officeDocument/2006/relationships/slide" Target="slides/slide28.xml"/><Relationship Id="rId34" Type="http://schemas.openxmlformats.org/officeDocument/2006/relationships/slide" Target="slides/slide29.xml"/><Relationship Id="rId35" Type="http://schemas.openxmlformats.org/officeDocument/2006/relationships/slide" Target="slides/slide30.xml"/><Relationship Id="rId36" Type="http://schemas.openxmlformats.org/officeDocument/2006/relationships/notesMaster" Target="notesMasters/notesMaster1.xml"/><Relationship Id="rId10" Type="http://schemas.openxmlformats.org/officeDocument/2006/relationships/slide" Target="slides/slide5.xml"/><Relationship Id="rId11" Type="http://schemas.openxmlformats.org/officeDocument/2006/relationships/slide" Target="slides/slide6.xml"/><Relationship Id="rId12" Type="http://schemas.openxmlformats.org/officeDocument/2006/relationships/slide" Target="slides/slide7.xml"/><Relationship Id="rId13" Type="http://schemas.openxmlformats.org/officeDocument/2006/relationships/slide" Target="slides/slide8.xml"/><Relationship Id="rId14" Type="http://schemas.openxmlformats.org/officeDocument/2006/relationships/slide" Target="slides/slide9.xml"/><Relationship Id="rId15" Type="http://schemas.openxmlformats.org/officeDocument/2006/relationships/slide" Target="slides/slide10.xml"/><Relationship Id="rId16" Type="http://schemas.openxmlformats.org/officeDocument/2006/relationships/slide" Target="slides/slide11.xml"/><Relationship Id="rId17" Type="http://schemas.openxmlformats.org/officeDocument/2006/relationships/slide" Target="slides/slide12.xml"/><Relationship Id="rId18" Type="http://schemas.openxmlformats.org/officeDocument/2006/relationships/slide" Target="slides/slide13.xml"/><Relationship Id="rId19" Type="http://schemas.openxmlformats.org/officeDocument/2006/relationships/slide" Target="slides/slide14.xml"/><Relationship Id="rId37" Type="http://schemas.openxmlformats.org/officeDocument/2006/relationships/presProps" Target="presProps.xml"/><Relationship Id="rId38" Type="http://schemas.openxmlformats.org/officeDocument/2006/relationships/viewProps" Target="viewProps.xml"/><Relationship Id="rId39" Type="http://schemas.openxmlformats.org/officeDocument/2006/relationships/theme" Target="theme/theme1.xml"/><Relationship Id="rId4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EBAD413-9475-9F40-A40B-7D365AC83495}" type="datetimeFigureOut">
              <a:rPr lang="en-US" smtClean="0"/>
              <a:t>6/12/18</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B160CA6-575D-EA4F-861D-0569F49E4976}" type="slidenum">
              <a:rPr lang="en-US" smtClean="0"/>
              <a:t>‹#›</a:t>
            </a:fld>
            <a:endParaRPr lang="en-US" dirty="0"/>
          </a:p>
        </p:txBody>
      </p:sp>
    </p:spTree>
    <p:extLst>
      <p:ext uri="{BB962C8B-B14F-4D97-AF65-F5344CB8AC3E}">
        <p14:creationId xmlns:p14="http://schemas.microsoft.com/office/powerpoint/2010/main" val="916984211"/>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14437">
              <a:defRPr sz="2400">
                <a:solidFill>
                  <a:schemeClr val="tx1"/>
                </a:solidFill>
                <a:latin typeface="Times" pitchFamily="18" charset="0"/>
              </a:defRPr>
            </a:lvl1pPr>
            <a:lvl2pPr marL="729057" indent="-280406" defTabSz="914437">
              <a:defRPr sz="2400">
                <a:solidFill>
                  <a:schemeClr val="tx1"/>
                </a:solidFill>
                <a:latin typeface="Times" pitchFamily="18" charset="0"/>
              </a:defRPr>
            </a:lvl2pPr>
            <a:lvl3pPr marL="1121626" indent="-224325" defTabSz="914437">
              <a:defRPr sz="2400">
                <a:solidFill>
                  <a:schemeClr val="tx1"/>
                </a:solidFill>
                <a:latin typeface="Times" pitchFamily="18" charset="0"/>
              </a:defRPr>
            </a:lvl3pPr>
            <a:lvl4pPr marL="1570276" indent="-224325" defTabSz="914437">
              <a:defRPr sz="2400">
                <a:solidFill>
                  <a:schemeClr val="tx1"/>
                </a:solidFill>
                <a:latin typeface="Times" pitchFamily="18" charset="0"/>
              </a:defRPr>
            </a:lvl4pPr>
            <a:lvl5pPr marL="2018927" indent="-224325" defTabSz="914437">
              <a:defRPr sz="2400">
                <a:solidFill>
                  <a:schemeClr val="tx1"/>
                </a:solidFill>
                <a:latin typeface="Times" pitchFamily="18" charset="0"/>
              </a:defRPr>
            </a:lvl5pPr>
            <a:lvl6pPr marL="2467577" indent="-224325" defTabSz="914437" eaLnBrk="0" fontAlgn="base" hangingPunct="0">
              <a:spcBef>
                <a:spcPct val="0"/>
              </a:spcBef>
              <a:spcAft>
                <a:spcPct val="0"/>
              </a:spcAft>
              <a:defRPr sz="2400">
                <a:solidFill>
                  <a:schemeClr val="tx1"/>
                </a:solidFill>
                <a:latin typeface="Times" pitchFamily="18" charset="0"/>
              </a:defRPr>
            </a:lvl6pPr>
            <a:lvl7pPr marL="2916227" indent="-224325" defTabSz="914437" eaLnBrk="0" fontAlgn="base" hangingPunct="0">
              <a:spcBef>
                <a:spcPct val="0"/>
              </a:spcBef>
              <a:spcAft>
                <a:spcPct val="0"/>
              </a:spcAft>
              <a:defRPr sz="2400">
                <a:solidFill>
                  <a:schemeClr val="tx1"/>
                </a:solidFill>
                <a:latin typeface="Times" pitchFamily="18" charset="0"/>
              </a:defRPr>
            </a:lvl7pPr>
            <a:lvl8pPr marL="3364878" indent="-224325" defTabSz="914437" eaLnBrk="0" fontAlgn="base" hangingPunct="0">
              <a:spcBef>
                <a:spcPct val="0"/>
              </a:spcBef>
              <a:spcAft>
                <a:spcPct val="0"/>
              </a:spcAft>
              <a:defRPr sz="2400">
                <a:solidFill>
                  <a:schemeClr val="tx1"/>
                </a:solidFill>
                <a:latin typeface="Times" pitchFamily="18" charset="0"/>
              </a:defRPr>
            </a:lvl8pPr>
            <a:lvl9pPr marL="3813528" indent="-224325" defTabSz="914437" eaLnBrk="0" fontAlgn="base" hangingPunct="0">
              <a:spcBef>
                <a:spcPct val="0"/>
              </a:spcBef>
              <a:spcAft>
                <a:spcPct val="0"/>
              </a:spcAft>
              <a:defRPr sz="2400">
                <a:solidFill>
                  <a:schemeClr val="tx1"/>
                </a:solidFill>
                <a:latin typeface="Times" pitchFamily="18" charset="0"/>
              </a:defRPr>
            </a:lvl9pPr>
          </a:lstStyle>
          <a:p>
            <a:fld id="{F8932EF1-E8A8-4797-A537-31D3747FF7D2}" type="slidenum">
              <a:rPr lang="en-US" sz="1200">
                <a:solidFill>
                  <a:srgbClr val="000000"/>
                </a:solidFill>
                <a:latin typeface="Times New Roman" pitchFamily="18" charset="0"/>
              </a:rPr>
              <a:pPr/>
              <a:t>11</a:t>
            </a:fld>
            <a:endParaRPr lang="en-US" sz="1200" dirty="0">
              <a:solidFill>
                <a:srgbClr val="000000"/>
              </a:solidFill>
              <a:latin typeface="Times New Roman" pitchFamily="18" charset="0"/>
            </a:endParaRPr>
          </a:p>
        </p:txBody>
      </p:sp>
      <p:sp>
        <p:nvSpPr>
          <p:cNvPr id="33795" name="Rectangle 2"/>
          <p:cNvSpPr>
            <a:spLocks noGrp="1" noRot="1" noChangeAspect="1" noChangeArrowheads="1" noTextEdit="1"/>
          </p:cNvSpPr>
          <p:nvPr>
            <p:ph type="sldImg"/>
          </p:nvPr>
        </p:nvSpPr>
        <p:spPr>
          <a:ln/>
        </p:spPr>
      </p:sp>
      <p:sp>
        <p:nvSpPr>
          <p:cNvPr id="33796"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eaLnBrk="1" hangingPunct="1"/>
            <a:endParaRPr lang="en-US" dirty="0" smtClean="0"/>
          </a:p>
        </p:txBody>
      </p:sp>
    </p:spTree>
    <p:extLst>
      <p:ext uri="{BB962C8B-B14F-4D97-AF65-F5344CB8AC3E}">
        <p14:creationId xmlns:p14="http://schemas.microsoft.com/office/powerpoint/2010/main" val="19513104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14437">
              <a:defRPr sz="2400">
                <a:solidFill>
                  <a:schemeClr val="tx1"/>
                </a:solidFill>
                <a:latin typeface="Times" pitchFamily="18" charset="0"/>
              </a:defRPr>
            </a:lvl1pPr>
            <a:lvl2pPr marL="729057" indent="-280406" defTabSz="914437">
              <a:defRPr sz="2400">
                <a:solidFill>
                  <a:schemeClr val="tx1"/>
                </a:solidFill>
                <a:latin typeface="Times" pitchFamily="18" charset="0"/>
              </a:defRPr>
            </a:lvl2pPr>
            <a:lvl3pPr marL="1121626" indent="-224325" defTabSz="914437">
              <a:defRPr sz="2400">
                <a:solidFill>
                  <a:schemeClr val="tx1"/>
                </a:solidFill>
                <a:latin typeface="Times" pitchFamily="18" charset="0"/>
              </a:defRPr>
            </a:lvl3pPr>
            <a:lvl4pPr marL="1570276" indent="-224325" defTabSz="914437">
              <a:defRPr sz="2400">
                <a:solidFill>
                  <a:schemeClr val="tx1"/>
                </a:solidFill>
                <a:latin typeface="Times" pitchFamily="18" charset="0"/>
              </a:defRPr>
            </a:lvl4pPr>
            <a:lvl5pPr marL="2018927" indent="-224325" defTabSz="914437">
              <a:defRPr sz="2400">
                <a:solidFill>
                  <a:schemeClr val="tx1"/>
                </a:solidFill>
                <a:latin typeface="Times" pitchFamily="18" charset="0"/>
              </a:defRPr>
            </a:lvl5pPr>
            <a:lvl6pPr marL="2467577" indent="-224325" defTabSz="914437" eaLnBrk="0" fontAlgn="base" hangingPunct="0">
              <a:spcBef>
                <a:spcPct val="0"/>
              </a:spcBef>
              <a:spcAft>
                <a:spcPct val="0"/>
              </a:spcAft>
              <a:defRPr sz="2400">
                <a:solidFill>
                  <a:schemeClr val="tx1"/>
                </a:solidFill>
                <a:latin typeface="Times" pitchFamily="18" charset="0"/>
              </a:defRPr>
            </a:lvl6pPr>
            <a:lvl7pPr marL="2916227" indent="-224325" defTabSz="914437" eaLnBrk="0" fontAlgn="base" hangingPunct="0">
              <a:spcBef>
                <a:spcPct val="0"/>
              </a:spcBef>
              <a:spcAft>
                <a:spcPct val="0"/>
              </a:spcAft>
              <a:defRPr sz="2400">
                <a:solidFill>
                  <a:schemeClr val="tx1"/>
                </a:solidFill>
                <a:latin typeface="Times" pitchFamily="18" charset="0"/>
              </a:defRPr>
            </a:lvl7pPr>
            <a:lvl8pPr marL="3364878" indent="-224325" defTabSz="914437" eaLnBrk="0" fontAlgn="base" hangingPunct="0">
              <a:spcBef>
                <a:spcPct val="0"/>
              </a:spcBef>
              <a:spcAft>
                <a:spcPct val="0"/>
              </a:spcAft>
              <a:defRPr sz="2400">
                <a:solidFill>
                  <a:schemeClr val="tx1"/>
                </a:solidFill>
                <a:latin typeface="Times" pitchFamily="18" charset="0"/>
              </a:defRPr>
            </a:lvl8pPr>
            <a:lvl9pPr marL="3813528" indent="-224325" defTabSz="914437" eaLnBrk="0" fontAlgn="base" hangingPunct="0">
              <a:spcBef>
                <a:spcPct val="0"/>
              </a:spcBef>
              <a:spcAft>
                <a:spcPct val="0"/>
              </a:spcAft>
              <a:defRPr sz="2400">
                <a:solidFill>
                  <a:schemeClr val="tx1"/>
                </a:solidFill>
                <a:latin typeface="Times" pitchFamily="18" charset="0"/>
              </a:defRPr>
            </a:lvl9pPr>
          </a:lstStyle>
          <a:p>
            <a:fld id="{6BF283B3-AA34-439D-9089-5A0E8DA280BF}" type="slidenum">
              <a:rPr lang="en-US" sz="1200">
                <a:solidFill>
                  <a:srgbClr val="000000"/>
                </a:solidFill>
                <a:latin typeface="Times New Roman" pitchFamily="18" charset="0"/>
              </a:rPr>
              <a:pPr/>
              <a:t>12</a:t>
            </a:fld>
            <a:endParaRPr lang="en-US" sz="1200" dirty="0">
              <a:solidFill>
                <a:srgbClr val="000000"/>
              </a:solidFill>
              <a:latin typeface="Times New Roman" pitchFamily="18" charset="0"/>
            </a:endParaRPr>
          </a:p>
        </p:txBody>
      </p:sp>
      <p:sp>
        <p:nvSpPr>
          <p:cNvPr id="35843" name="Rectangle 2"/>
          <p:cNvSpPr>
            <a:spLocks noGrp="1" noRot="1" noChangeAspect="1" noChangeArrowheads="1" noTextEdit="1"/>
          </p:cNvSpPr>
          <p:nvPr>
            <p:ph type="sldImg"/>
          </p:nvPr>
        </p:nvSpPr>
        <p:spPr>
          <a:ln/>
        </p:spPr>
      </p:sp>
      <p:sp>
        <p:nvSpPr>
          <p:cNvPr id="35844"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eaLnBrk="1" hangingPunct="1"/>
            <a:endParaRPr lang="en-US" dirty="0" smtClean="0"/>
          </a:p>
        </p:txBody>
      </p:sp>
    </p:spTree>
    <p:extLst>
      <p:ext uri="{BB962C8B-B14F-4D97-AF65-F5344CB8AC3E}">
        <p14:creationId xmlns:p14="http://schemas.microsoft.com/office/powerpoint/2010/main" val="77788500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14437">
              <a:defRPr sz="2400">
                <a:solidFill>
                  <a:schemeClr val="tx1"/>
                </a:solidFill>
                <a:latin typeface="Times" pitchFamily="18" charset="0"/>
              </a:defRPr>
            </a:lvl1pPr>
            <a:lvl2pPr marL="729057" indent="-280406" defTabSz="914437">
              <a:defRPr sz="2400">
                <a:solidFill>
                  <a:schemeClr val="tx1"/>
                </a:solidFill>
                <a:latin typeface="Times" pitchFamily="18" charset="0"/>
              </a:defRPr>
            </a:lvl2pPr>
            <a:lvl3pPr marL="1121626" indent="-224325" defTabSz="914437">
              <a:defRPr sz="2400">
                <a:solidFill>
                  <a:schemeClr val="tx1"/>
                </a:solidFill>
                <a:latin typeface="Times" pitchFamily="18" charset="0"/>
              </a:defRPr>
            </a:lvl3pPr>
            <a:lvl4pPr marL="1570276" indent="-224325" defTabSz="914437">
              <a:defRPr sz="2400">
                <a:solidFill>
                  <a:schemeClr val="tx1"/>
                </a:solidFill>
                <a:latin typeface="Times" pitchFamily="18" charset="0"/>
              </a:defRPr>
            </a:lvl4pPr>
            <a:lvl5pPr marL="2018927" indent="-224325" defTabSz="914437">
              <a:defRPr sz="2400">
                <a:solidFill>
                  <a:schemeClr val="tx1"/>
                </a:solidFill>
                <a:latin typeface="Times" pitchFamily="18" charset="0"/>
              </a:defRPr>
            </a:lvl5pPr>
            <a:lvl6pPr marL="2467577" indent="-224325" defTabSz="914437" eaLnBrk="0" fontAlgn="base" hangingPunct="0">
              <a:spcBef>
                <a:spcPct val="0"/>
              </a:spcBef>
              <a:spcAft>
                <a:spcPct val="0"/>
              </a:spcAft>
              <a:defRPr sz="2400">
                <a:solidFill>
                  <a:schemeClr val="tx1"/>
                </a:solidFill>
                <a:latin typeface="Times" pitchFamily="18" charset="0"/>
              </a:defRPr>
            </a:lvl6pPr>
            <a:lvl7pPr marL="2916227" indent="-224325" defTabSz="914437" eaLnBrk="0" fontAlgn="base" hangingPunct="0">
              <a:spcBef>
                <a:spcPct val="0"/>
              </a:spcBef>
              <a:spcAft>
                <a:spcPct val="0"/>
              </a:spcAft>
              <a:defRPr sz="2400">
                <a:solidFill>
                  <a:schemeClr val="tx1"/>
                </a:solidFill>
                <a:latin typeface="Times" pitchFamily="18" charset="0"/>
              </a:defRPr>
            </a:lvl7pPr>
            <a:lvl8pPr marL="3364878" indent="-224325" defTabSz="914437" eaLnBrk="0" fontAlgn="base" hangingPunct="0">
              <a:spcBef>
                <a:spcPct val="0"/>
              </a:spcBef>
              <a:spcAft>
                <a:spcPct val="0"/>
              </a:spcAft>
              <a:defRPr sz="2400">
                <a:solidFill>
                  <a:schemeClr val="tx1"/>
                </a:solidFill>
                <a:latin typeface="Times" pitchFamily="18" charset="0"/>
              </a:defRPr>
            </a:lvl8pPr>
            <a:lvl9pPr marL="3813528" indent="-224325" defTabSz="914437" eaLnBrk="0" fontAlgn="base" hangingPunct="0">
              <a:spcBef>
                <a:spcPct val="0"/>
              </a:spcBef>
              <a:spcAft>
                <a:spcPct val="0"/>
              </a:spcAft>
              <a:defRPr sz="2400">
                <a:solidFill>
                  <a:schemeClr val="tx1"/>
                </a:solidFill>
                <a:latin typeface="Times" pitchFamily="18" charset="0"/>
              </a:defRPr>
            </a:lvl9pPr>
          </a:lstStyle>
          <a:p>
            <a:fld id="{C8E99072-BDC5-401E-984B-3E7D569107F0}" type="slidenum">
              <a:rPr lang="en-US" sz="1200">
                <a:solidFill>
                  <a:srgbClr val="000000"/>
                </a:solidFill>
                <a:latin typeface="Times New Roman" pitchFamily="18" charset="0"/>
              </a:rPr>
              <a:pPr/>
              <a:t>13</a:t>
            </a:fld>
            <a:endParaRPr lang="en-US" sz="1200" dirty="0">
              <a:solidFill>
                <a:srgbClr val="000000"/>
              </a:solidFill>
              <a:latin typeface="Times New Roman" pitchFamily="18" charset="0"/>
            </a:endParaRPr>
          </a:p>
        </p:txBody>
      </p:sp>
      <p:sp>
        <p:nvSpPr>
          <p:cNvPr id="36867" name="Rectangle 2"/>
          <p:cNvSpPr>
            <a:spLocks noGrp="1" noRot="1" noChangeAspect="1" noChangeArrowheads="1" noTextEdit="1"/>
          </p:cNvSpPr>
          <p:nvPr>
            <p:ph type="sldImg"/>
          </p:nvPr>
        </p:nvSpPr>
        <p:spPr>
          <a:ln/>
        </p:spPr>
      </p:sp>
      <p:sp>
        <p:nvSpPr>
          <p:cNvPr id="36868"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eaLnBrk="1" hangingPunct="1"/>
            <a:endParaRPr lang="en-US" dirty="0" smtClean="0"/>
          </a:p>
        </p:txBody>
      </p:sp>
    </p:spTree>
    <p:extLst>
      <p:ext uri="{BB962C8B-B14F-4D97-AF65-F5344CB8AC3E}">
        <p14:creationId xmlns:p14="http://schemas.microsoft.com/office/powerpoint/2010/main" val="3275206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14437">
              <a:defRPr sz="2400">
                <a:solidFill>
                  <a:schemeClr val="tx1"/>
                </a:solidFill>
                <a:latin typeface="Times" pitchFamily="18" charset="0"/>
              </a:defRPr>
            </a:lvl1pPr>
            <a:lvl2pPr marL="729057" indent="-280406" defTabSz="914437">
              <a:defRPr sz="2400">
                <a:solidFill>
                  <a:schemeClr val="tx1"/>
                </a:solidFill>
                <a:latin typeface="Times" pitchFamily="18" charset="0"/>
              </a:defRPr>
            </a:lvl2pPr>
            <a:lvl3pPr marL="1121626" indent="-224325" defTabSz="914437">
              <a:defRPr sz="2400">
                <a:solidFill>
                  <a:schemeClr val="tx1"/>
                </a:solidFill>
                <a:latin typeface="Times" pitchFamily="18" charset="0"/>
              </a:defRPr>
            </a:lvl3pPr>
            <a:lvl4pPr marL="1570276" indent="-224325" defTabSz="914437">
              <a:defRPr sz="2400">
                <a:solidFill>
                  <a:schemeClr val="tx1"/>
                </a:solidFill>
                <a:latin typeface="Times" pitchFamily="18" charset="0"/>
              </a:defRPr>
            </a:lvl4pPr>
            <a:lvl5pPr marL="2018927" indent="-224325" defTabSz="914437">
              <a:defRPr sz="2400">
                <a:solidFill>
                  <a:schemeClr val="tx1"/>
                </a:solidFill>
                <a:latin typeface="Times" pitchFamily="18" charset="0"/>
              </a:defRPr>
            </a:lvl5pPr>
            <a:lvl6pPr marL="2467577" indent="-224325" defTabSz="914437" eaLnBrk="0" fontAlgn="base" hangingPunct="0">
              <a:spcBef>
                <a:spcPct val="0"/>
              </a:spcBef>
              <a:spcAft>
                <a:spcPct val="0"/>
              </a:spcAft>
              <a:defRPr sz="2400">
                <a:solidFill>
                  <a:schemeClr val="tx1"/>
                </a:solidFill>
                <a:latin typeface="Times" pitchFamily="18" charset="0"/>
              </a:defRPr>
            </a:lvl6pPr>
            <a:lvl7pPr marL="2916227" indent="-224325" defTabSz="914437" eaLnBrk="0" fontAlgn="base" hangingPunct="0">
              <a:spcBef>
                <a:spcPct val="0"/>
              </a:spcBef>
              <a:spcAft>
                <a:spcPct val="0"/>
              </a:spcAft>
              <a:defRPr sz="2400">
                <a:solidFill>
                  <a:schemeClr val="tx1"/>
                </a:solidFill>
                <a:latin typeface="Times" pitchFamily="18" charset="0"/>
              </a:defRPr>
            </a:lvl7pPr>
            <a:lvl8pPr marL="3364878" indent="-224325" defTabSz="914437" eaLnBrk="0" fontAlgn="base" hangingPunct="0">
              <a:spcBef>
                <a:spcPct val="0"/>
              </a:spcBef>
              <a:spcAft>
                <a:spcPct val="0"/>
              </a:spcAft>
              <a:defRPr sz="2400">
                <a:solidFill>
                  <a:schemeClr val="tx1"/>
                </a:solidFill>
                <a:latin typeface="Times" pitchFamily="18" charset="0"/>
              </a:defRPr>
            </a:lvl8pPr>
            <a:lvl9pPr marL="3813528" indent="-224325" defTabSz="914437" eaLnBrk="0" fontAlgn="base" hangingPunct="0">
              <a:spcBef>
                <a:spcPct val="0"/>
              </a:spcBef>
              <a:spcAft>
                <a:spcPct val="0"/>
              </a:spcAft>
              <a:defRPr sz="2400">
                <a:solidFill>
                  <a:schemeClr val="tx1"/>
                </a:solidFill>
                <a:latin typeface="Times" pitchFamily="18" charset="0"/>
              </a:defRPr>
            </a:lvl9pPr>
          </a:lstStyle>
          <a:p>
            <a:fld id="{BD9878CE-7D0F-41F9-9883-00A96FA65BA1}" type="slidenum">
              <a:rPr lang="en-US" sz="1200">
                <a:solidFill>
                  <a:srgbClr val="000000"/>
                </a:solidFill>
                <a:latin typeface="Times New Roman" pitchFamily="18" charset="0"/>
              </a:rPr>
              <a:pPr/>
              <a:t>14</a:t>
            </a:fld>
            <a:endParaRPr lang="en-US" sz="1200" dirty="0">
              <a:solidFill>
                <a:srgbClr val="000000"/>
              </a:solidFill>
              <a:latin typeface="Times New Roman" pitchFamily="18" charset="0"/>
            </a:endParaRPr>
          </a:p>
        </p:txBody>
      </p:sp>
      <p:sp>
        <p:nvSpPr>
          <p:cNvPr id="37891" name="Rectangle 2"/>
          <p:cNvSpPr>
            <a:spLocks noGrp="1" noRot="1" noChangeAspect="1" noChangeArrowheads="1" noTextEdit="1"/>
          </p:cNvSpPr>
          <p:nvPr>
            <p:ph type="sldImg"/>
          </p:nvPr>
        </p:nvSpPr>
        <p:spPr>
          <a:ln/>
        </p:spPr>
      </p:sp>
      <p:sp>
        <p:nvSpPr>
          <p:cNvPr id="37892"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eaLnBrk="1" hangingPunct="1"/>
            <a:endParaRPr lang="en-US" dirty="0" smtClean="0"/>
          </a:p>
        </p:txBody>
      </p:sp>
    </p:spTree>
    <p:extLst>
      <p:ext uri="{BB962C8B-B14F-4D97-AF65-F5344CB8AC3E}">
        <p14:creationId xmlns:p14="http://schemas.microsoft.com/office/powerpoint/2010/main" val="70812601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14437">
              <a:defRPr sz="2400">
                <a:solidFill>
                  <a:schemeClr val="tx1"/>
                </a:solidFill>
                <a:latin typeface="Times" pitchFamily="18" charset="0"/>
              </a:defRPr>
            </a:lvl1pPr>
            <a:lvl2pPr marL="729057" indent="-280406" defTabSz="914437">
              <a:defRPr sz="2400">
                <a:solidFill>
                  <a:schemeClr val="tx1"/>
                </a:solidFill>
                <a:latin typeface="Times" pitchFamily="18" charset="0"/>
              </a:defRPr>
            </a:lvl2pPr>
            <a:lvl3pPr marL="1121626" indent="-224325" defTabSz="914437">
              <a:defRPr sz="2400">
                <a:solidFill>
                  <a:schemeClr val="tx1"/>
                </a:solidFill>
                <a:latin typeface="Times" pitchFamily="18" charset="0"/>
              </a:defRPr>
            </a:lvl3pPr>
            <a:lvl4pPr marL="1570276" indent="-224325" defTabSz="914437">
              <a:defRPr sz="2400">
                <a:solidFill>
                  <a:schemeClr val="tx1"/>
                </a:solidFill>
                <a:latin typeface="Times" pitchFamily="18" charset="0"/>
              </a:defRPr>
            </a:lvl4pPr>
            <a:lvl5pPr marL="2018927" indent="-224325" defTabSz="914437">
              <a:defRPr sz="2400">
                <a:solidFill>
                  <a:schemeClr val="tx1"/>
                </a:solidFill>
                <a:latin typeface="Times" pitchFamily="18" charset="0"/>
              </a:defRPr>
            </a:lvl5pPr>
            <a:lvl6pPr marL="2467577" indent="-224325" defTabSz="914437" eaLnBrk="0" fontAlgn="base" hangingPunct="0">
              <a:spcBef>
                <a:spcPct val="0"/>
              </a:spcBef>
              <a:spcAft>
                <a:spcPct val="0"/>
              </a:spcAft>
              <a:defRPr sz="2400">
                <a:solidFill>
                  <a:schemeClr val="tx1"/>
                </a:solidFill>
                <a:latin typeface="Times" pitchFamily="18" charset="0"/>
              </a:defRPr>
            </a:lvl6pPr>
            <a:lvl7pPr marL="2916227" indent="-224325" defTabSz="914437" eaLnBrk="0" fontAlgn="base" hangingPunct="0">
              <a:spcBef>
                <a:spcPct val="0"/>
              </a:spcBef>
              <a:spcAft>
                <a:spcPct val="0"/>
              </a:spcAft>
              <a:defRPr sz="2400">
                <a:solidFill>
                  <a:schemeClr val="tx1"/>
                </a:solidFill>
                <a:latin typeface="Times" pitchFamily="18" charset="0"/>
              </a:defRPr>
            </a:lvl7pPr>
            <a:lvl8pPr marL="3364878" indent="-224325" defTabSz="914437" eaLnBrk="0" fontAlgn="base" hangingPunct="0">
              <a:spcBef>
                <a:spcPct val="0"/>
              </a:spcBef>
              <a:spcAft>
                <a:spcPct val="0"/>
              </a:spcAft>
              <a:defRPr sz="2400">
                <a:solidFill>
                  <a:schemeClr val="tx1"/>
                </a:solidFill>
                <a:latin typeface="Times" pitchFamily="18" charset="0"/>
              </a:defRPr>
            </a:lvl8pPr>
            <a:lvl9pPr marL="3813528" indent="-224325" defTabSz="914437" eaLnBrk="0" fontAlgn="base" hangingPunct="0">
              <a:spcBef>
                <a:spcPct val="0"/>
              </a:spcBef>
              <a:spcAft>
                <a:spcPct val="0"/>
              </a:spcAft>
              <a:defRPr sz="2400">
                <a:solidFill>
                  <a:schemeClr val="tx1"/>
                </a:solidFill>
                <a:latin typeface="Times" pitchFamily="18" charset="0"/>
              </a:defRPr>
            </a:lvl9pPr>
          </a:lstStyle>
          <a:p>
            <a:fld id="{BD9878CE-7D0F-41F9-9883-00A96FA65BA1}" type="slidenum">
              <a:rPr lang="en-US" sz="1200">
                <a:solidFill>
                  <a:srgbClr val="000000"/>
                </a:solidFill>
                <a:latin typeface="Times New Roman" pitchFamily="18" charset="0"/>
              </a:rPr>
              <a:pPr/>
              <a:t>15</a:t>
            </a:fld>
            <a:endParaRPr lang="en-US" sz="1200" dirty="0">
              <a:solidFill>
                <a:srgbClr val="000000"/>
              </a:solidFill>
              <a:latin typeface="Times New Roman" pitchFamily="18" charset="0"/>
            </a:endParaRPr>
          </a:p>
        </p:txBody>
      </p:sp>
      <p:sp>
        <p:nvSpPr>
          <p:cNvPr id="37891" name="Rectangle 2"/>
          <p:cNvSpPr>
            <a:spLocks noGrp="1" noRot="1" noChangeAspect="1" noChangeArrowheads="1" noTextEdit="1"/>
          </p:cNvSpPr>
          <p:nvPr>
            <p:ph type="sldImg"/>
          </p:nvPr>
        </p:nvSpPr>
        <p:spPr>
          <a:ln/>
        </p:spPr>
      </p:sp>
      <p:sp>
        <p:nvSpPr>
          <p:cNvPr id="37892"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eaLnBrk="1" hangingPunct="1"/>
            <a:endParaRPr lang="en-US" dirty="0" smtClean="0"/>
          </a:p>
        </p:txBody>
      </p:sp>
    </p:spTree>
    <p:extLst>
      <p:ext uri="{BB962C8B-B14F-4D97-AF65-F5344CB8AC3E}">
        <p14:creationId xmlns:p14="http://schemas.microsoft.com/office/powerpoint/2010/main" val="11957923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14437">
              <a:defRPr sz="2400">
                <a:solidFill>
                  <a:schemeClr val="tx1"/>
                </a:solidFill>
                <a:latin typeface="Times" pitchFamily="18" charset="0"/>
              </a:defRPr>
            </a:lvl1pPr>
            <a:lvl2pPr marL="729057" indent="-280406" defTabSz="914437">
              <a:defRPr sz="2400">
                <a:solidFill>
                  <a:schemeClr val="tx1"/>
                </a:solidFill>
                <a:latin typeface="Times" pitchFamily="18" charset="0"/>
              </a:defRPr>
            </a:lvl2pPr>
            <a:lvl3pPr marL="1121626" indent="-224325" defTabSz="914437">
              <a:defRPr sz="2400">
                <a:solidFill>
                  <a:schemeClr val="tx1"/>
                </a:solidFill>
                <a:latin typeface="Times" pitchFamily="18" charset="0"/>
              </a:defRPr>
            </a:lvl3pPr>
            <a:lvl4pPr marL="1570276" indent="-224325" defTabSz="914437">
              <a:defRPr sz="2400">
                <a:solidFill>
                  <a:schemeClr val="tx1"/>
                </a:solidFill>
                <a:latin typeface="Times" pitchFamily="18" charset="0"/>
              </a:defRPr>
            </a:lvl4pPr>
            <a:lvl5pPr marL="2018927" indent="-224325" defTabSz="914437">
              <a:defRPr sz="2400">
                <a:solidFill>
                  <a:schemeClr val="tx1"/>
                </a:solidFill>
                <a:latin typeface="Times" pitchFamily="18" charset="0"/>
              </a:defRPr>
            </a:lvl5pPr>
            <a:lvl6pPr marL="2467577" indent="-224325" defTabSz="914437" eaLnBrk="0" fontAlgn="base" hangingPunct="0">
              <a:spcBef>
                <a:spcPct val="0"/>
              </a:spcBef>
              <a:spcAft>
                <a:spcPct val="0"/>
              </a:spcAft>
              <a:defRPr sz="2400">
                <a:solidFill>
                  <a:schemeClr val="tx1"/>
                </a:solidFill>
                <a:latin typeface="Times" pitchFamily="18" charset="0"/>
              </a:defRPr>
            </a:lvl6pPr>
            <a:lvl7pPr marL="2916227" indent="-224325" defTabSz="914437" eaLnBrk="0" fontAlgn="base" hangingPunct="0">
              <a:spcBef>
                <a:spcPct val="0"/>
              </a:spcBef>
              <a:spcAft>
                <a:spcPct val="0"/>
              </a:spcAft>
              <a:defRPr sz="2400">
                <a:solidFill>
                  <a:schemeClr val="tx1"/>
                </a:solidFill>
                <a:latin typeface="Times" pitchFamily="18" charset="0"/>
              </a:defRPr>
            </a:lvl7pPr>
            <a:lvl8pPr marL="3364878" indent="-224325" defTabSz="914437" eaLnBrk="0" fontAlgn="base" hangingPunct="0">
              <a:spcBef>
                <a:spcPct val="0"/>
              </a:spcBef>
              <a:spcAft>
                <a:spcPct val="0"/>
              </a:spcAft>
              <a:defRPr sz="2400">
                <a:solidFill>
                  <a:schemeClr val="tx1"/>
                </a:solidFill>
                <a:latin typeface="Times" pitchFamily="18" charset="0"/>
              </a:defRPr>
            </a:lvl8pPr>
            <a:lvl9pPr marL="3813528" indent="-224325" defTabSz="914437" eaLnBrk="0" fontAlgn="base" hangingPunct="0">
              <a:spcBef>
                <a:spcPct val="0"/>
              </a:spcBef>
              <a:spcAft>
                <a:spcPct val="0"/>
              </a:spcAft>
              <a:defRPr sz="2400">
                <a:solidFill>
                  <a:schemeClr val="tx1"/>
                </a:solidFill>
                <a:latin typeface="Times" pitchFamily="18" charset="0"/>
              </a:defRPr>
            </a:lvl9pPr>
          </a:lstStyle>
          <a:p>
            <a:fld id="{47996853-3907-4EFE-AEA4-EBA1ED8320E8}" type="slidenum">
              <a:rPr lang="en-US" sz="1200">
                <a:solidFill>
                  <a:srgbClr val="000000"/>
                </a:solidFill>
                <a:latin typeface="Times New Roman" pitchFamily="18" charset="0"/>
              </a:rPr>
              <a:pPr/>
              <a:t>16</a:t>
            </a:fld>
            <a:endParaRPr lang="en-US" sz="1200" dirty="0">
              <a:solidFill>
                <a:srgbClr val="000000"/>
              </a:solidFill>
              <a:latin typeface="Times New Roman" pitchFamily="18" charset="0"/>
            </a:endParaRPr>
          </a:p>
        </p:txBody>
      </p:sp>
      <p:sp>
        <p:nvSpPr>
          <p:cNvPr id="39939" name="Rectangle 2"/>
          <p:cNvSpPr>
            <a:spLocks noGrp="1" noRot="1" noChangeAspect="1" noChangeArrowheads="1" noTextEdit="1"/>
          </p:cNvSpPr>
          <p:nvPr>
            <p:ph type="sldImg"/>
          </p:nvPr>
        </p:nvSpPr>
        <p:spPr>
          <a:ln/>
        </p:spPr>
      </p:sp>
      <p:sp>
        <p:nvSpPr>
          <p:cNvPr id="39940"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eaLnBrk="1" hangingPunct="1"/>
            <a:endParaRPr lang="en-US" dirty="0" smtClean="0"/>
          </a:p>
        </p:txBody>
      </p:sp>
    </p:spTree>
    <p:extLst>
      <p:ext uri="{BB962C8B-B14F-4D97-AF65-F5344CB8AC3E}">
        <p14:creationId xmlns:p14="http://schemas.microsoft.com/office/powerpoint/2010/main" val="187104312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ACDB3CC-F982-40F9-8DD6-BCC9AFBF44BD}" type="datetime1">
              <a:rPr lang="en-US" smtClean="0"/>
              <a:pPr/>
              <a:t>6/12/18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F88E988-FB04-AB4E-BE5A-59F242AF7F7A}" type="slidenum">
              <a:rPr lang="en-US" smtClean="0"/>
              <a:t>‹#›</a:t>
            </a:fld>
            <a:endParaRPr lang="en-US" dirty="0"/>
          </a:p>
        </p:txBody>
      </p:sp>
    </p:spTree>
    <p:extLst>
      <p:ext uri="{BB962C8B-B14F-4D97-AF65-F5344CB8AC3E}">
        <p14:creationId xmlns:p14="http://schemas.microsoft.com/office/powerpoint/2010/main" val="17283514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8C2560D-EC28-3B41-86E8-18F1CE0113B4}" type="datetimeFigureOut">
              <a:rPr lang="en-US" smtClean="0"/>
              <a:t>6/12/18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066355A-084C-D24E-9AD2-7E4FC41EA627}" type="slidenum">
              <a:rPr lang="en-US" smtClean="0"/>
              <a:t>‹#›</a:t>
            </a:fld>
            <a:endParaRPr lang="en-US" dirty="0"/>
          </a:p>
        </p:txBody>
      </p:sp>
    </p:spTree>
    <p:extLst>
      <p:ext uri="{BB962C8B-B14F-4D97-AF65-F5344CB8AC3E}">
        <p14:creationId xmlns:p14="http://schemas.microsoft.com/office/powerpoint/2010/main" val="37233172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8C2560D-EC28-3B41-86E8-18F1CE0113B4}" type="datetimeFigureOut">
              <a:rPr lang="en-US" smtClean="0"/>
              <a:t>6/12/18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066355A-084C-D24E-9AD2-7E4FC41EA627}" type="slidenum">
              <a:rPr lang="en-US" smtClean="0"/>
              <a:t>‹#›</a:t>
            </a:fld>
            <a:endParaRPr lang="en-US" dirty="0"/>
          </a:p>
        </p:txBody>
      </p:sp>
    </p:spTree>
    <p:extLst>
      <p:ext uri="{BB962C8B-B14F-4D97-AF65-F5344CB8AC3E}">
        <p14:creationId xmlns:p14="http://schemas.microsoft.com/office/powerpoint/2010/main" val="241799648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Footer Placeholder 3"/>
          <p:cNvSpPr>
            <a:spLocks noGrp="1"/>
          </p:cNvSpPr>
          <p:nvPr>
            <p:ph type="ftr" sz="quarter" idx="10"/>
          </p:nvPr>
        </p:nvSpPr>
        <p:spPr/>
        <p:txBody>
          <a:bodyPr/>
          <a:lstStyle>
            <a:lvl1pPr>
              <a:defRPr/>
            </a:lvl1pPr>
          </a:lstStyle>
          <a:p>
            <a:pPr>
              <a:defRPr/>
            </a:pPr>
            <a:endParaRPr lang="en-US" dirty="0">
              <a:solidFill>
                <a:srgbClr val="FFFFFF"/>
              </a:solidFill>
              <a:latin typeface="Arial"/>
            </a:endParaRPr>
          </a:p>
        </p:txBody>
      </p:sp>
    </p:spTree>
    <p:extLst>
      <p:ext uri="{BB962C8B-B14F-4D97-AF65-F5344CB8AC3E}">
        <p14:creationId xmlns:p14="http://schemas.microsoft.com/office/powerpoint/2010/main" val="115539234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Footer Placeholder 3"/>
          <p:cNvSpPr>
            <a:spLocks noGrp="1"/>
          </p:cNvSpPr>
          <p:nvPr>
            <p:ph type="ftr" sz="quarter" idx="10"/>
          </p:nvPr>
        </p:nvSpPr>
        <p:spPr/>
        <p:txBody>
          <a:bodyPr/>
          <a:lstStyle>
            <a:lvl1pPr>
              <a:defRPr/>
            </a:lvl1pPr>
          </a:lstStyle>
          <a:p>
            <a:pPr>
              <a:defRPr/>
            </a:pPr>
            <a:endParaRPr lang="en-US" dirty="0">
              <a:solidFill>
                <a:srgbClr val="FFFFFF"/>
              </a:solidFill>
              <a:latin typeface="Arial"/>
            </a:endParaRPr>
          </a:p>
        </p:txBody>
      </p:sp>
    </p:spTree>
    <p:extLst>
      <p:ext uri="{BB962C8B-B14F-4D97-AF65-F5344CB8AC3E}">
        <p14:creationId xmlns:p14="http://schemas.microsoft.com/office/powerpoint/2010/main" val="111427696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Footer Placeholder 3"/>
          <p:cNvSpPr>
            <a:spLocks noGrp="1"/>
          </p:cNvSpPr>
          <p:nvPr>
            <p:ph type="ftr" sz="quarter" idx="10"/>
          </p:nvPr>
        </p:nvSpPr>
        <p:spPr/>
        <p:txBody>
          <a:bodyPr/>
          <a:lstStyle>
            <a:lvl1pPr>
              <a:defRPr/>
            </a:lvl1pPr>
          </a:lstStyle>
          <a:p>
            <a:pPr>
              <a:defRPr/>
            </a:pPr>
            <a:endParaRPr lang="en-US" dirty="0">
              <a:solidFill>
                <a:srgbClr val="FFFFFF"/>
              </a:solidFill>
              <a:latin typeface="Arial"/>
            </a:endParaRPr>
          </a:p>
        </p:txBody>
      </p:sp>
    </p:spTree>
    <p:extLst>
      <p:ext uri="{BB962C8B-B14F-4D97-AF65-F5344CB8AC3E}">
        <p14:creationId xmlns:p14="http://schemas.microsoft.com/office/powerpoint/2010/main" val="417392845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371600"/>
            <a:ext cx="4114800" cy="4724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724400" y="1371600"/>
            <a:ext cx="4114800" cy="4724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Footer Placeholder 4"/>
          <p:cNvSpPr>
            <a:spLocks noGrp="1"/>
          </p:cNvSpPr>
          <p:nvPr>
            <p:ph type="ftr" sz="quarter" idx="10"/>
          </p:nvPr>
        </p:nvSpPr>
        <p:spPr/>
        <p:txBody>
          <a:bodyPr/>
          <a:lstStyle>
            <a:lvl1pPr>
              <a:defRPr/>
            </a:lvl1pPr>
          </a:lstStyle>
          <a:p>
            <a:pPr>
              <a:defRPr/>
            </a:pPr>
            <a:endParaRPr lang="en-US" dirty="0">
              <a:solidFill>
                <a:srgbClr val="FFFFFF"/>
              </a:solidFill>
              <a:latin typeface="Arial"/>
            </a:endParaRPr>
          </a:p>
        </p:txBody>
      </p:sp>
    </p:spTree>
    <p:extLst>
      <p:ext uri="{BB962C8B-B14F-4D97-AF65-F5344CB8AC3E}">
        <p14:creationId xmlns:p14="http://schemas.microsoft.com/office/powerpoint/2010/main" val="303059398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Footer Placeholder 6"/>
          <p:cNvSpPr>
            <a:spLocks noGrp="1"/>
          </p:cNvSpPr>
          <p:nvPr>
            <p:ph type="ftr" sz="quarter" idx="10"/>
          </p:nvPr>
        </p:nvSpPr>
        <p:spPr/>
        <p:txBody>
          <a:bodyPr/>
          <a:lstStyle>
            <a:lvl1pPr>
              <a:defRPr/>
            </a:lvl1pPr>
          </a:lstStyle>
          <a:p>
            <a:pPr>
              <a:defRPr/>
            </a:pPr>
            <a:endParaRPr lang="en-US" dirty="0">
              <a:solidFill>
                <a:srgbClr val="FFFFFF"/>
              </a:solidFill>
              <a:latin typeface="Arial"/>
            </a:endParaRPr>
          </a:p>
        </p:txBody>
      </p:sp>
    </p:spTree>
    <p:extLst>
      <p:ext uri="{BB962C8B-B14F-4D97-AF65-F5344CB8AC3E}">
        <p14:creationId xmlns:p14="http://schemas.microsoft.com/office/powerpoint/2010/main" val="126626626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Footer Placeholder 2"/>
          <p:cNvSpPr>
            <a:spLocks noGrp="1"/>
          </p:cNvSpPr>
          <p:nvPr>
            <p:ph type="ftr" sz="quarter" idx="10"/>
          </p:nvPr>
        </p:nvSpPr>
        <p:spPr/>
        <p:txBody>
          <a:bodyPr/>
          <a:lstStyle>
            <a:lvl1pPr>
              <a:defRPr/>
            </a:lvl1pPr>
          </a:lstStyle>
          <a:p>
            <a:pPr>
              <a:defRPr/>
            </a:pPr>
            <a:endParaRPr lang="en-US" dirty="0">
              <a:solidFill>
                <a:srgbClr val="FFFFFF"/>
              </a:solidFill>
              <a:latin typeface="Arial"/>
            </a:endParaRPr>
          </a:p>
        </p:txBody>
      </p:sp>
    </p:spTree>
    <p:extLst>
      <p:ext uri="{BB962C8B-B14F-4D97-AF65-F5344CB8AC3E}">
        <p14:creationId xmlns:p14="http://schemas.microsoft.com/office/powerpoint/2010/main" val="70137454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Footer Placeholder 1"/>
          <p:cNvSpPr>
            <a:spLocks noGrp="1"/>
          </p:cNvSpPr>
          <p:nvPr>
            <p:ph type="ftr" sz="quarter" idx="10"/>
          </p:nvPr>
        </p:nvSpPr>
        <p:spPr/>
        <p:txBody>
          <a:bodyPr/>
          <a:lstStyle>
            <a:lvl1pPr>
              <a:defRPr/>
            </a:lvl1pPr>
          </a:lstStyle>
          <a:p>
            <a:pPr>
              <a:defRPr/>
            </a:pPr>
            <a:endParaRPr lang="en-US" dirty="0">
              <a:solidFill>
                <a:srgbClr val="FFFFFF"/>
              </a:solidFill>
              <a:latin typeface="Arial"/>
            </a:endParaRPr>
          </a:p>
        </p:txBody>
      </p:sp>
    </p:spTree>
    <p:extLst>
      <p:ext uri="{BB962C8B-B14F-4D97-AF65-F5344CB8AC3E}">
        <p14:creationId xmlns:p14="http://schemas.microsoft.com/office/powerpoint/2010/main" val="178899439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Footer Placeholder 4"/>
          <p:cNvSpPr>
            <a:spLocks noGrp="1"/>
          </p:cNvSpPr>
          <p:nvPr>
            <p:ph type="ftr" sz="quarter" idx="10"/>
          </p:nvPr>
        </p:nvSpPr>
        <p:spPr/>
        <p:txBody>
          <a:bodyPr/>
          <a:lstStyle>
            <a:lvl1pPr>
              <a:defRPr/>
            </a:lvl1pPr>
          </a:lstStyle>
          <a:p>
            <a:pPr>
              <a:defRPr/>
            </a:pPr>
            <a:endParaRPr lang="en-US" dirty="0">
              <a:solidFill>
                <a:srgbClr val="FFFFFF"/>
              </a:solidFill>
              <a:latin typeface="Arial"/>
            </a:endParaRPr>
          </a:p>
        </p:txBody>
      </p:sp>
    </p:spTree>
    <p:extLst>
      <p:ext uri="{BB962C8B-B14F-4D97-AF65-F5344CB8AC3E}">
        <p14:creationId xmlns:p14="http://schemas.microsoft.com/office/powerpoint/2010/main" val="11192054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8C2560D-EC28-3B41-86E8-18F1CE0113B4}" type="datetimeFigureOut">
              <a:rPr lang="en-US" smtClean="0"/>
              <a:t>6/12/18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066355A-084C-D24E-9AD2-7E4FC41EA627}" type="slidenum">
              <a:rPr lang="en-US" smtClean="0"/>
              <a:t>‹#›</a:t>
            </a:fld>
            <a:endParaRPr lang="en-US" dirty="0"/>
          </a:p>
        </p:txBody>
      </p:sp>
    </p:spTree>
    <p:extLst>
      <p:ext uri="{BB962C8B-B14F-4D97-AF65-F5344CB8AC3E}">
        <p14:creationId xmlns:p14="http://schemas.microsoft.com/office/powerpoint/2010/main" val="322038221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Footer Placeholder 4"/>
          <p:cNvSpPr>
            <a:spLocks noGrp="1"/>
          </p:cNvSpPr>
          <p:nvPr>
            <p:ph type="ftr" sz="quarter" idx="10"/>
          </p:nvPr>
        </p:nvSpPr>
        <p:spPr/>
        <p:txBody>
          <a:bodyPr/>
          <a:lstStyle>
            <a:lvl1pPr>
              <a:defRPr/>
            </a:lvl1pPr>
          </a:lstStyle>
          <a:p>
            <a:pPr>
              <a:defRPr/>
            </a:pPr>
            <a:endParaRPr lang="en-US" dirty="0">
              <a:solidFill>
                <a:srgbClr val="FFFFFF"/>
              </a:solidFill>
              <a:latin typeface="Arial"/>
            </a:endParaRPr>
          </a:p>
        </p:txBody>
      </p:sp>
    </p:spTree>
    <p:extLst>
      <p:ext uri="{BB962C8B-B14F-4D97-AF65-F5344CB8AC3E}">
        <p14:creationId xmlns:p14="http://schemas.microsoft.com/office/powerpoint/2010/main" val="152204181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Footer Placeholder 3"/>
          <p:cNvSpPr>
            <a:spLocks noGrp="1"/>
          </p:cNvSpPr>
          <p:nvPr>
            <p:ph type="ftr" sz="quarter" idx="10"/>
          </p:nvPr>
        </p:nvSpPr>
        <p:spPr/>
        <p:txBody>
          <a:bodyPr/>
          <a:lstStyle>
            <a:lvl1pPr>
              <a:defRPr/>
            </a:lvl1pPr>
          </a:lstStyle>
          <a:p>
            <a:pPr>
              <a:defRPr/>
            </a:pPr>
            <a:endParaRPr lang="en-US" dirty="0">
              <a:solidFill>
                <a:srgbClr val="FFFFFF"/>
              </a:solidFill>
              <a:latin typeface="Arial"/>
            </a:endParaRPr>
          </a:p>
        </p:txBody>
      </p:sp>
    </p:spTree>
    <p:extLst>
      <p:ext uri="{BB962C8B-B14F-4D97-AF65-F5344CB8AC3E}">
        <p14:creationId xmlns:p14="http://schemas.microsoft.com/office/powerpoint/2010/main" val="171721696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43700" y="228600"/>
            <a:ext cx="2095500" cy="5867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28600"/>
            <a:ext cx="6134100" cy="5867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Footer Placeholder 3"/>
          <p:cNvSpPr>
            <a:spLocks noGrp="1"/>
          </p:cNvSpPr>
          <p:nvPr>
            <p:ph type="ftr" sz="quarter" idx="10"/>
          </p:nvPr>
        </p:nvSpPr>
        <p:spPr/>
        <p:txBody>
          <a:bodyPr/>
          <a:lstStyle>
            <a:lvl1pPr>
              <a:defRPr/>
            </a:lvl1pPr>
          </a:lstStyle>
          <a:p>
            <a:pPr>
              <a:defRPr/>
            </a:pPr>
            <a:endParaRPr lang="en-US" dirty="0">
              <a:solidFill>
                <a:srgbClr val="FFFFFF"/>
              </a:solidFill>
              <a:latin typeface="Arial"/>
            </a:endParaRPr>
          </a:p>
        </p:txBody>
      </p:sp>
    </p:spTree>
    <p:extLst>
      <p:ext uri="{BB962C8B-B14F-4D97-AF65-F5344CB8AC3E}">
        <p14:creationId xmlns:p14="http://schemas.microsoft.com/office/powerpoint/2010/main" val="19936743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A9E7B99-7C3F-4BC3-B7B8-7E1F8C620B24}" type="datetime1">
              <a:rPr lang="en-US" smtClean="0"/>
              <a:pPr/>
              <a:t>6/12/18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1AF2B4D-6B12-4EDF-87BB-2B55CECB6611}" type="slidenum">
              <a:rPr lang="en-US" smtClean="0"/>
              <a:pPr/>
              <a:t>‹#›</a:t>
            </a:fld>
            <a:endParaRPr lang="en-US" dirty="0"/>
          </a:p>
        </p:txBody>
      </p:sp>
    </p:spTree>
    <p:extLst>
      <p:ext uri="{BB962C8B-B14F-4D97-AF65-F5344CB8AC3E}">
        <p14:creationId xmlns:p14="http://schemas.microsoft.com/office/powerpoint/2010/main" val="11223948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8C2560D-EC28-3B41-86E8-18F1CE0113B4}" type="datetimeFigureOut">
              <a:rPr lang="en-US" smtClean="0"/>
              <a:t>6/12/18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066355A-084C-D24E-9AD2-7E4FC41EA627}" type="slidenum">
              <a:rPr lang="en-US" smtClean="0"/>
              <a:t>‹#›</a:t>
            </a:fld>
            <a:endParaRPr lang="en-US" dirty="0"/>
          </a:p>
        </p:txBody>
      </p:sp>
    </p:spTree>
    <p:extLst>
      <p:ext uri="{BB962C8B-B14F-4D97-AF65-F5344CB8AC3E}">
        <p14:creationId xmlns:p14="http://schemas.microsoft.com/office/powerpoint/2010/main" val="12605946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8C2560D-EC28-3B41-86E8-18F1CE0113B4}" type="datetimeFigureOut">
              <a:rPr lang="en-US" smtClean="0"/>
              <a:t>6/12/18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066355A-084C-D24E-9AD2-7E4FC41EA627}" type="slidenum">
              <a:rPr lang="en-US" smtClean="0"/>
              <a:t>‹#›</a:t>
            </a:fld>
            <a:endParaRPr lang="en-US" dirty="0"/>
          </a:p>
        </p:txBody>
      </p:sp>
    </p:spTree>
    <p:extLst>
      <p:ext uri="{BB962C8B-B14F-4D97-AF65-F5344CB8AC3E}">
        <p14:creationId xmlns:p14="http://schemas.microsoft.com/office/powerpoint/2010/main" val="24868244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8C2560D-EC28-3B41-86E8-18F1CE0113B4}" type="datetimeFigureOut">
              <a:rPr lang="en-US" smtClean="0"/>
              <a:t>6/12/18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066355A-084C-D24E-9AD2-7E4FC41EA627}" type="slidenum">
              <a:rPr lang="en-US" smtClean="0"/>
              <a:t>‹#›</a:t>
            </a:fld>
            <a:endParaRPr lang="en-US" dirty="0"/>
          </a:p>
        </p:txBody>
      </p:sp>
    </p:spTree>
    <p:extLst>
      <p:ext uri="{BB962C8B-B14F-4D97-AF65-F5344CB8AC3E}">
        <p14:creationId xmlns:p14="http://schemas.microsoft.com/office/powerpoint/2010/main" val="10847129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8C2560D-EC28-3B41-86E8-18F1CE0113B4}" type="datetimeFigureOut">
              <a:rPr lang="en-US" smtClean="0"/>
              <a:t>6/12/18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066355A-084C-D24E-9AD2-7E4FC41EA627}" type="slidenum">
              <a:rPr lang="en-US" smtClean="0"/>
              <a:t>‹#›</a:t>
            </a:fld>
            <a:endParaRPr lang="en-US" dirty="0"/>
          </a:p>
        </p:txBody>
      </p:sp>
    </p:spTree>
    <p:extLst>
      <p:ext uri="{BB962C8B-B14F-4D97-AF65-F5344CB8AC3E}">
        <p14:creationId xmlns:p14="http://schemas.microsoft.com/office/powerpoint/2010/main" val="12492246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8C2560D-EC28-3B41-86E8-18F1CE0113B4}" type="datetimeFigureOut">
              <a:rPr lang="en-US" smtClean="0"/>
              <a:t>6/12/18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C6B1FF6-39B9-40F5-8B67-33C6354A3D4F}" type="slidenum">
              <a:rPr kumimoji="0" lang="en-US" smtClean="0"/>
              <a:pPr eaLnBrk="1" latinLnBrk="0" hangingPunct="1"/>
              <a:t>‹#›</a:t>
            </a:fld>
            <a:endParaRPr kumimoji="0" lang="en-US" dirty="0">
              <a:solidFill>
                <a:schemeClr val="accent3">
                  <a:shade val="75000"/>
                </a:schemeClr>
              </a:solidFill>
            </a:endParaRPr>
          </a:p>
        </p:txBody>
      </p:sp>
    </p:spTree>
    <p:extLst>
      <p:ext uri="{BB962C8B-B14F-4D97-AF65-F5344CB8AC3E}">
        <p14:creationId xmlns:p14="http://schemas.microsoft.com/office/powerpoint/2010/main" val="12182203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8C2560D-EC28-3B41-86E8-18F1CE0113B4}" type="datetimeFigureOut">
              <a:rPr lang="en-US" smtClean="0"/>
              <a:t>6/12/18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066355A-084C-D24E-9AD2-7E4FC41EA627}" type="slidenum">
              <a:rPr lang="en-US" smtClean="0"/>
              <a:t>‹#›</a:t>
            </a:fld>
            <a:endParaRPr lang="en-US" dirty="0"/>
          </a:p>
        </p:txBody>
      </p:sp>
    </p:spTree>
    <p:extLst>
      <p:ext uri="{BB962C8B-B14F-4D97-AF65-F5344CB8AC3E}">
        <p14:creationId xmlns:p14="http://schemas.microsoft.com/office/powerpoint/2010/main" val="3615983108"/>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_rels/slideMaster2.xml.rels><?xml version="1.0" encoding="UTF-8" standalone="yes"?>
<Relationships xmlns="http://schemas.openxmlformats.org/package/2006/relationships"><Relationship Id="rId11" Type="http://schemas.openxmlformats.org/officeDocument/2006/relationships/slideLayout" Target="../slideLayouts/slideLayout22.xml"/><Relationship Id="rId12" Type="http://schemas.openxmlformats.org/officeDocument/2006/relationships/theme" Target="../theme/theme2.xml"/><Relationship Id="rId13" Type="http://schemas.openxmlformats.org/officeDocument/2006/relationships/image" Target="../media/image1.png"/><Relationship Id="rId1" Type="http://schemas.openxmlformats.org/officeDocument/2006/relationships/slideLayout" Target="../slideLayouts/slideLayout1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 Id="rId9" Type="http://schemas.openxmlformats.org/officeDocument/2006/relationships/slideLayout" Target="../slideLayouts/slideLayout20.xml"/><Relationship Id="rId10"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8C2560D-EC28-3B41-86E8-18F1CE0113B4}" type="datetimeFigureOut">
              <a:rPr lang="en-US" smtClean="0"/>
              <a:t>6/12/18</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066355A-084C-D24E-9AD2-7E4FC41EA627}" type="slidenum">
              <a:rPr lang="en-US" smtClean="0"/>
              <a:t>‹#›</a:t>
            </a:fld>
            <a:endParaRPr lang="en-US" dirty="0"/>
          </a:p>
        </p:txBody>
      </p:sp>
    </p:spTree>
    <p:extLst>
      <p:ext uri="{BB962C8B-B14F-4D97-AF65-F5344CB8AC3E}">
        <p14:creationId xmlns:p14="http://schemas.microsoft.com/office/powerpoint/2010/main" val="3693843513"/>
      </p:ext>
    </p:extLst>
  </p:cSld>
  <p:clrMap bg1="lt1" tx1="dk1" bg2="lt2" tx2="dk2" accent1="accent1" accent2="accent2" accent3="accent3" accent4="accent4" accent5="accent5" accent6="accent6" hlink="hlink" folHlink="folHlink"/>
  <p:sldLayoutIdLst>
    <p:sldLayoutId id="2147493456" r:id="rId1"/>
    <p:sldLayoutId id="2147493457" r:id="rId2"/>
    <p:sldLayoutId id="2147493458" r:id="rId3"/>
    <p:sldLayoutId id="2147493459" r:id="rId4"/>
    <p:sldLayoutId id="2147493460" r:id="rId5"/>
    <p:sldLayoutId id="2147493461" r:id="rId6"/>
    <p:sldLayoutId id="2147493462" r:id="rId7"/>
    <p:sldLayoutId id="2147493463" r:id="rId8"/>
    <p:sldLayoutId id="2147493464" r:id="rId9"/>
    <p:sldLayoutId id="2147493465" r:id="rId10"/>
    <p:sldLayoutId id="2147493466"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tx1"/>
            </a:gs>
            <a:gs pos="100000">
              <a:srgbClr val="54001C"/>
            </a:gs>
          </a:gsLst>
          <a:lin ang="5400000" scaled="1"/>
        </a:gra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28600"/>
            <a:ext cx="8382000" cy="9144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Rectangle 3"/>
          <p:cNvSpPr>
            <a:spLocks noGrp="1" noChangeArrowheads="1"/>
          </p:cNvSpPr>
          <p:nvPr>
            <p:ph type="body" idx="1"/>
          </p:nvPr>
        </p:nvSpPr>
        <p:spPr bwMode="auto">
          <a:xfrm>
            <a:off x="457200" y="1371600"/>
            <a:ext cx="8382000" cy="47244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29" name="Rectangle 5"/>
          <p:cNvSpPr>
            <a:spLocks noGrp="1" noChangeArrowheads="1"/>
          </p:cNvSpPr>
          <p:nvPr>
            <p:ph type="ftr" sz="quarter" idx="3"/>
          </p:nvPr>
        </p:nvSpPr>
        <p:spPr bwMode="auto">
          <a:xfrm>
            <a:off x="1066800" y="6248400"/>
            <a:ext cx="77724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a:defRPr sz="1400" b="1">
                <a:solidFill>
                  <a:schemeClr val="bg1"/>
                </a:solidFill>
                <a:effectLst>
                  <a:outerShdw blurRad="38100" dist="38100" dir="2700000" algn="tl">
                    <a:srgbClr val="000000"/>
                  </a:outerShdw>
                </a:effectLst>
                <a:latin typeface="+mn-lt"/>
              </a:defRPr>
            </a:lvl1pPr>
          </a:lstStyle>
          <a:p>
            <a:pPr defTabSz="914400" eaLnBrk="0" fontAlgn="base" hangingPunct="0">
              <a:spcBef>
                <a:spcPct val="0"/>
              </a:spcBef>
              <a:spcAft>
                <a:spcPct val="0"/>
              </a:spcAft>
              <a:defRPr/>
            </a:pPr>
            <a:endParaRPr lang="en-US" dirty="0">
              <a:solidFill>
                <a:srgbClr val="FFFFFF"/>
              </a:solidFill>
              <a:latin typeface="Arial"/>
            </a:endParaRPr>
          </a:p>
        </p:txBody>
      </p:sp>
      <p:sp>
        <p:nvSpPr>
          <p:cNvPr id="1033" name="Rectangle 9"/>
          <p:cNvSpPr>
            <a:spLocks noChangeArrowheads="1"/>
          </p:cNvSpPr>
          <p:nvPr/>
        </p:nvSpPr>
        <p:spPr bwMode="auto">
          <a:xfrm>
            <a:off x="3867150" y="2851150"/>
            <a:ext cx="9144000" cy="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p>
            <a:pPr defTabSz="914400" eaLnBrk="0" fontAlgn="base" hangingPunct="0">
              <a:spcBef>
                <a:spcPct val="0"/>
              </a:spcBef>
              <a:spcAft>
                <a:spcPct val="0"/>
              </a:spcAft>
            </a:pPr>
            <a:endParaRPr lang="en-US" sz="2400" dirty="0">
              <a:solidFill>
                <a:srgbClr val="000000"/>
              </a:solidFill>
              <a:latin typeface="Times" pitchFamily="18" charset="0"/>
            </a:endParaRPr>
          </a:p>
        </p:txBody>
      </p:sp>
      <p:sp>
        <p:nvSpPr>
          <p:cNvPr id="1042" name="Rectangle 18"/>
          <p:cNvSpPr>
            <a:spLocks noChangeArrowheads="1"/>
          </p:cNvSpPr>
          <p:nvPr/>
        </p:nvSpPr>
        <p:spPr bwMode="auto">
          <a:xfrm>
            <a:off x="525463" y="5900738"/>
            <a:ext cx="18415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defTabSz="914400" eaLnBrk="0" fontAlgn="base" hangingPunct="0">
              <a:spcBef>
                <a:spcPct val="0"/>
              </a:spcBef>
              <a:spcAft>
                <a:spcPct val="0"/>
              </a:spcAft>
            </a:pPr>
            <a:endParaRPr lang="en-US" altLang="en-US" sz="2400" dirty="0">
              <a:solidFill>
                <a:srgbClr val="000000"/>
              </a:solidFill>
              <a:latin typeface="Times" pitchFamily="18" charset="0"/>
            </a:endParaRPr>
          </a:p>
        </p:txBody>
      </p:sp>
      <p:sp>
        <p:nvSpPr>
          <p:cNvPr id="1043" name="Rectangle 19"/>
          <p:cNvSpPr>
            <a:spLocks noChangeArrowheads="1"/>
          </p:cNvSpPr>
          <p:nvPr/>
        </p:nvSpPr>
        <p:spPr bwMode="auto">
          <a:xfrm>
            <a:off x="0" y="6248400"/>
            <a:ext cx="9144000" cy="609600"/>
          </a:xfrm>
          <a:prstGeom prst="rect">
            <a:avLst/>
          </a:prstGeom>
          <a:solidFill>
            <a:schemeClr val="tx1"/>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defTabSz="914400" eaLnBrk="0" fontAlgn="base" hangingPunct="0">
              <a:spcBef>
                <a:spcPct val="0"/>
              </a:spcBef>
              <a:spcAft>
                <a:spcPct val="0"/>
              </a:spcAft>
            </a:pPr>
            <a:endParaRPr lang="en-US" sz="2400" dirty="0">
              <a:solidFill>
                <a:srgbClr val="000000"/>
              </a:solidFill>
              <a:latin typeface="Times" pitchFamily="18" charset="0"/>
            </a:endParaRPr>
          </a:p>
        </p:txBody>
      </p:sp>
      <p:sp>
        <p:nvSpPr>
          <p:cNvPr id="1051" name="Rectangle 27"/>
          <p:cNvSpPr>
            <a:spLocks noChangeArrowheads="1"/>
          </p:cNvSpPr>
          <p:nvPr/>
        </p:nvSpPr>
        <p:spPr bwMode="auto">
          <a:xfrm>
            <a:off x="0" y="6248400"/>
            <a:ext cx="9144000" cy="100013"/>
          </a:xfrm>
          <a:prstGeom prst="rect">
            <a:avLst/>
          </a:prstGeom>
          <a:gradFill rotWithShape="0">
            <a:gsLst>
              <a:gs pos="0">
                <a:srgbClr val="FFAF18"/>
              </a:gs>
              <a:gs pos="100000">
                <a:schemeClr val="tx1"/>
              </a:gs>
            </a:gsLst>
            <a:lin ang="5400000" scaled="1"/>
          </a:gra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defTabSz="914400" eaLnBrk="0" fontAlgn="base" hangingPunct="0">
              <a:spcBef>
                <a:spcPct val="0"/>
              </a:spcBef>
              <a:spcAft>
                <a:spcPct val="0"/>
              </a:spcAft>
            </a:pPr>
            <a:endParaRPr lang="en-US" sz="2400" dirty="0">
              <a:solidFill>
                <a:srgbClr val="000000"/>
              </a:solidFill>
              <a:latin typeface="Times" pitchFamily="18" charset="0"/>
            </a:endParaRPr>
          </a:p>
        </p:txBody>
      </p:sp>
      <p:pic>
        <p:nvPicPr>
          <p:cNvPr id="1053" name="Picture 29" descr="logo_mg"/>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228600" y="6438900"/>
            <a:ext cx="762000" cy="317500"/>
          </a:xfrm>
          <a:prstGeom prst="rect">
            <a:avLst/>
          </a:prstGeom>
          <a:noFill/>
          <a:extLst>
            <a:ext uri="{909E8E84-426E-40dd-AFC4-6F175D3DCCD1}">
              <a14:hiddenFill xmlns:a14="http://schemas.microsoft.com/office/drawing/2010/main" xmlns="">
                <a:solidFill>
                  <a:srgbClr val="FFFFFF"/>
                </a:solidFill>
              </a14:hiddenFill>
            </a:ext>
          </a:extLst>
        </p:spPr>
      </p:pic>
    </p:spTree>
  </p:cSld>
  <p:clrMap bg1="lt1" tx1="dk1" bg2="lt2" tx2="dk2" accent1="accent1" accent2="accent2" accent3="accent3" accent4="accent4" accent5="accent5" accent6="accent6" hlink="hlink" folHlink="folHlink"/>
  <p:sldLayoutIdLst>
    <p:sldLayoutId id="2147493468" r:id="rId1"/>
    <p:sldLayoutId id="2147493469" r:id="rId2"/>
    <p:sldLayoutId id="2147493470" r:id="rId3"/>
    <p:sldLayoutId id="2147493471" r:id="rId4"/>
    <p:sldLayoutId id="2147493472" r:id="rId5"/>
    <p:sldLayoutId id="2147493473" r:id="rId6"/>
    <p:sldLayoutId id="2147493474" r:id="rId7"/>
    <p:sldLayoutId id="2147493475" r:id="rId8"/>
    <p:sldLayoutId id="2147493476" r:id="rId9"/>
    <p:sldLayoutId id="2147493477" r:id="rId10"/>
    <p:sldLayoutId id="2147493478" r:id="rId11"/>
  </p:sldLayoutIdLst>
  <p:txStyles>
    <p:titleStyle>
      <a:lvl1pPr algn="ctr" rtl="0" eaLnBrk="1" fontAlgn="base" hangingPunct="1">
        <a:lnSpc>
          <a:spcPct val="90000"/>
        </a:lnSpc>
        <a:spcBef>
          <a:spcPct val="0"/>
        </a:spcBef>
        <a:spcAft>
          <a:spcPct val="0"/>
        </a:spcAft>
        <a:defRPr sz="3600" b="1">
          <a:solidFill>
            <a:schemeClr val="bg1"/>
          </a:solidFill>
          <a:effectLst>
            <a:outerShdw blurRad="38100" dist="38100" dir="2700000" algn="tl">
              <a:srgbClr val="000000"/>
            </a:outerShdw>
          </a:effectLst>
          <a:latin typeface="+mj-lt"/>
          <a:ea typeface="+mj-ea"/>
          <a:cs typeface="+mj-cs"/>
        </a:defRPr>
      </a:lvl1pPr>
      <a:lvl2pPr algn="ctr" rtl="0" eaLnBrk="1" fontAlgn="base" hangingPunct="1">
        <a:lnSpc>
          <a:spcPct val="90000"/>
        </a:lnSpc>
        <a:spcBef>
          <a:spcPct val="0"/>
        </a:spcBef>
        <a:spcAft>
          <a:spcPct val="0"/>
        </a:spcAft>
        <a:defRPr sz="3600" b="1">
          <a:solidFill>
            <a:schemeClr val="bg1"/>
          </a:solidFill>
          <a:effectLst>
            <a:outerShdw blurRad="38100" dist="38100" dir="2700000" algn="tl">
              <a:srgbClr val="000000"/>
            </a:outerShdw>
          </a:effectLst>
          <a:latin typeface="Arial" charset="0"/>
        </a:defRPr>
      </a:lvl2pPr>
      <a:lvl3pPr algn="ctr" rtl="0" eaLnBrk="1" fontAlgn="base" hangingPunct="1">
        <a:lnSpc>
          <a:spcPct val="90000"/>
        </a:lnSpc>
        <a:spcBef>
          <a:spcPct val="0"/>
        </a:spcBef>
        <a:spcAft>
          <a:spcPct val="0"/>
        </a:spcAft>
        <a:defRPr sz="3600" b="1">
          <a:solidFill>
            <a:schemeClr val="bg1"/>
          </a:solidFill>
          <a:effectLst>
            <a:outerShdw blurRad="38100" dist="38100" dir="2700000" algn="tl">
              <a:srgbClr val="000000"/>
            </a:outerShdw>
          </a:effectLst>
          <a:latin typeface="Arial" charset="0"/>
        </a:defRPr>
      </a:lvl3pPr>
      <a:lvl4pPr algn="ctr" rtl="0" eaLnBrk="1" fontAlgn="base" hangingPunct="1">
        <a:lnSpc>
          <a:spcPct val="90000"/>
        </a:lnSpc>
        <a:spcBef>
          <a:spcPct val="0"/>
        </a:spcBef>
        <a:spcAft>
          <a:spcPct val="0"/>
        </a:spcAft>
        <a:defRPr sz="3600" b="1">
          <a:solidFill>
            <a:schemeClr val="bg1"/>
          </a:solidFill>
          <a:effectLst>
            <a:outerShdw blurRad="38100" dist="38100" dir="2700000" algn="tl">
              <a:srgbClr val="000000"/>
            </a:outerShdw>
          </a:effectLst>
          <a:latin typeface="Arial" charset="0"/>
        </a:defRPr>
      </a:lvl4pPr>
      <a:lvl5pPr algn="ctr" rtl="0" eaLnBrk="1" fontAlgn="base" hangingPunct="1">
        <a:lnSpc>
          <a:spcPct val="90000"/>
        </a:lnSpc>
        <a:spcBef>
          <a:spcPct val="0"/>
        </a:spcBef>
        <a:spcAft>
          <a:spcPct val="0"/>
        </a:spcAft>
        <a:defRPr sz="3600" b="1">
          <a:solidFill>
            <a:schemeClr val="bg1"/>
          </a:solidFill>
          <a:effectLst>
            <a:outerShdw blurRad="38100" dist="38100" dir="2700000" algn="tl">
              <a:srgbClr val="000000"/>
            </a:outerShdw>
          </a:effectLst>
          <a:latin typeface="Arial" charset="0"/>
        </a:defRPr>
      </a:lvl5pPr>
      <a:lvl6pPr marL="457200" algn="ctr" rtl="0" eaLnBrk="1" fontAlgn="base" hangingPunct="1">
        <a:lnSpc>
          <a:spcPct val="90000"/>
        </a:lnSpc>
        <a:spcBef>
          <a:spcPct val="0"/>
        </a:spcBef>
        <a:spcAft>
          <a:spcPct val="0"/>
        </a:spcAft>
        <a:defRPr sz="3600" b="1">
          <a:solidFill>
            <a:schemeClr val="bg1"/>
          </a:solidFill>
          <a:effectLst>
            <a:outerShdw blurRad="38100" dist="38100" dir="2700000" algn="tl">
              <a:srgbClr val="000000"/>
            </a:outerShdw>
          </a:effectLst>
          <a:latin typeface="Arial" charset="0"/>
        </a:defRPr>
      </a:lvl6pPr>
      <a:lvl7pPr marL="914400" algn="ctr" rtl="0" eaLnBrk="1" fontAlgn="base" hangingPunct="1">
        <a:lnSpc>
          <a:spcPct val="90000"/>
        </a:lnSpc>
        <a:spcBef>
          <a:spcPct val="0"/>
        </a:spcBef>
        <a:spcAft>
          <a:spcPct val="0"/>
        </a:spcAft>
        <a:defRPr sz="3600" b="1">
          <a:solidFill>
            <a:schemeClr val="bg1"/>
          </a:solidFill>
          <a:effectLst>
            <a:outerShdw blurRad="38100" dist="38100" dir="2700000" algn="tl">
              <a:srgbClr val="000000"/>
            </a:outerShdw>
          </a:effectLst>
          <a:latin typeface="Arial" charset="0"/>
        </a:defRPr>
      </a:lvl7pPr>
      <a:lvl8pPr marL="1371600" algn="ctr" rtl="0" eaLnBrk="1" fontAlgn="base" hangingPunct="1">
        <a:lnSpc>
          <a:spcPct val="90000"/>
        </a:lnSpc>
        <a:spcBef>
          <a:spcPct val="0"/>
        </a:spcBef>
        <a:spcAft>
          <a:spcPct val="0"/>
        </a:spcAft>
        <a:defRPr sz="3600" b="1">
          <a:solidFill>
            <a:schemeClr val="bg1"/>
          </a:solidFill>
          <a:effectLst>
            <a:outerShdw blurRad="38100" dist="38100" dir="2700000" algn="tl">
              <a:srgbClr val="000000"/>
            </a:outerShdw>
          </a:effectLst>
          <a:latin typeface="Arial" charset="0"/>
        </a:defRPr>
      </a:lvl8pPr>
      <a:lvl9pPr marL="1828800" algn="ctr" rtl="0" eaLnBrk="1" fontAlgn="base" hangingPunct="1">
        <a:lnSpc>
          <a:spcPct val="90000"/>
        </a:lnSpc>
        <a:spcBef>
          <a:spcPct val="0"/>
        </a:spcBef>
        <a:spcAft>
          <a:spcPct val="0"/>
        </a:spcAft>
        <a:defRPr sz="3600" b="1">
          <a:solidFill>
            <a:schemeClr val="bg1"/>
          </a:solidFill>
          <a:effectLst>
            <a:outerShdw blurRad="38100" dist="38100" dir="2700000" algn="tl">
              <a:srgbClr val="000000"/>
            </a:outerShdw>
          </a:effectLst>
          <a:latin typeface="Arial" charset="0"/>
        </a:defRPr>
      </a:lvl9pPr>
    </p:titleStyle>
    <p:bodyStyle>
      <a:lvl1pPr marL="342900" indent="-342900" algn="l" rtl="0" eaLnBrk="1" fontAlgn="base" hangingPunct="1">
        <a:spcBef>
          <a:spcPct val="20000"/>
        </a:spcBef>
        <a:spcAft>
          <a:spcPct val="0"/>
        </a:spcAft>
        <a:buChar char="•"/>
        <a:defRPr sz="3200" b="1">
          <a:solidFill>
            <a:schemeClr val="bg1"/>
          </a:solidFill>
          <a:effectLst>
            <a:outerShdw blurRad="38100" dist="38100" dir="2700000" algn="tl">
              <a:srgbClr val="000000"/>
            </a:outerShdw>
          </a:effectLst>
          <a:latin typeface="+mn-lt"/>
          <a:ea typeface="+mn-ea"/>
          <a:cs typeface="+mn-cs"/>
        </a:defRPr>
      </a:lvl1pPr>
      <a:lvl2pPr marL="742950" indent="-285750" algn="l" rtl="0" eaLnBrk="1" fontAlgn="base" hangingPunct="1">
        <a:spcBef>
          <a:spcPct val="20000"/>
        </a:spcBef>
        <a:spcAft>
          <a:spcPct val="0"/>
        </a:spcAft>
        <a:buChar char="–"/>
        <a:defRPr sz="2800" b="1">
          <a:solidFill>
            <a:schemeClr val="bg1"/>
          </a:solidFill>
          <a:latin typeface="+mn-lt"/>
        </a:defRPr>
      </a:lvl2pPr>
      <a:lvl3pPr marL="1143000" indent="-228600" algn="l" rtl="0" eaLnBrk="1" fontAlgn="base" hangingPunct="1">
        <a:spcBef>
          <a:spcPct val="20000"/>
        </a:spcBef>
        <a:spcAft>
          <a:spcPct val="0"/>
        </a:spcAft>
        <a:buChar char="•"/>
        <a:defRPr sz="2400" b="1">
          <a:solidFill>
            <a:schemeClr val="bg1"/>
          </a:solidFill>
          <a:latin typeface="+mn-lt"/>
        </a:defRPr>
      </a:lvl3pPr>
      <a:lvl4pPr marL="1600200" indent="-228600" algn="l" rtl="0" eaLnBrk="1" fontAlgn="base" hangingPunct="1">
        <a:spcBef>
          <a:spcPct val="20000"/>
        </a:spcBef>
        <a:spcAft>
          <a:spcPct val="0"/>
        </a:spcAft>
        <a:buChar char="–"/>
        <a:defRPr sz="2000" b="1">
          <a:solidFill>
            <a:schemeClr val="bg1"/>
          </a:solidFill>
          <a:latin typeface="+mn-lt"/>
        </a:defRPr>
      </a:lvl4pPr>
      <a:lvl5pPr marL="2057400" indent="-228600" algn="l" rtl="0" eaLnBrk="1" fontAlgn="base" hangingPunct="1">
        <a:spcBef>
          <a:spcPct val="20000"/>
        </a:spcBef>
        <a:spcAft>
          <a:spcPct val="0"/>
        </a:spcAft>
        <a:buChar char="»"/>
        <a:defRPr sz="2000" b="1">
          <a:solidFill>
            <a:schemeClr val="bg1"/>
          </a:solidFill>
          <a:latin typeface="+mn-lt"/>
        </a:defRPr>
      </a:lvl5pPr>
      <a:lvl6pPr marL="2514600" indent="-228600" algn="l" rtl="0" eaLnBrk="1" fontAlgn="base" hangingPunct="1">
        <a:spcBef>
          <a:spcPct val="20000"/>
        </a:spcBef>
        <a:spcAft>
          <a:spcPct val="0"/>
        </a:spcAft>
        <a:buChar char="»"/>
        <a:defRPr sz="2000" b="1">
          <a:solidFill>
            <a:schemeClr val="bg1"/>
          </a:solidFill>
          <a:latin typeface="+mn-lt"/>
        </a:defRPr>
      </a:lvl6pPr>
      <a:lvl7pPr marL="2971800" indent="-228600" algn="l" rtl="0" eaLnBrk="1" fontAlgn="base" hangingPunct="1">
        <a:spcBef>
          <a:spcPct val="20000"/>
        </a:spcBef>
        <a:spcAft>
          <a:spcPct val="0"/>
        </a:spcAft>
        <a:buChar char="»"/>
        <a:defRPr sz="2000" b="1">
          <a:solidFill>
            <a:schemeClr val="bg1"/>
          </a:solidFill>
          <a:latin typeface="+mn-lt"/>
        </a:defRPr>
      </a:lvl7pPr>
      <a:lvl8pPr marL="3429000" indent="-228600" algn="l" rtl="0" eaLnBrk="1" fontAlgn="base" hangingPunct="1">
        <a:spcBef>
          <a:spcPct val="20000"/>
        </a:spcBef>
        <a:spcAft>
          <a:spcPct val="0"/>
        </a:spcAft>
        <a:buChar char="»"/>
        <a:defRPr sz="2000" b="1">
          <a:solidFill>
            <a:schemeClr val="bg1"/>
          </a:solidFill>
          <a:latin typeface="+mn-lt"/>
        </a:defRPr>
      </a:lvl8pPr>
      <a:lvl9pPr marL="3886200" indent="-228600" algn="l" rtl="0" eaLnBrk="1" fontAlgn="base" hangingPunct="1">
        <a:spcBef>
          <a:spcPct val="20000"/>
        </a:spcBef>
        <a:spcAft>
          <a:spcPct val="0"/>
        </a:spcAft>
        <a:buChar char="»"/>
        <a:defRPr sz="2000" b="1">
          <a:solidFill>
            <a:schemeClr val="bg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dirty="0" smtClean="0"/>
              <a:t>University Bylaws Committee</a:t>
            </a:r>
            <a:endParaRPr lang="en-US" b="1" dirty="0"/>
          </a:p>
        </p:txBody>
      </p:sp>
      <p:sp>
        <p:nvSpPr>
          <p:cNvPr id="3" name="Subtitle 2"/>
          <p:cNvSpPr>
            <a:spLocks noGrp="1"/>
          </p:cNvSpPr>
          <p:nvPr>
            <p:ph type="subTitle" idx="1"/>
          </p:nvPr>
        </p:nvSpPr>
        <p:spPr/>
        <p:txBody>
          <a:bodyPr/>
          <a:lstStyle/>
          <a:p>
            <a:r>
              <a:rPr lang="en-US" dirty="0" smtClean="0"/>
              <a:t>Committee Report</a:t>
            </a:r>
          </a:p>
          <a:p>
            <a:r>
              <a:rPr lang="en-US" dirty="0" smtClean="0"/>
              <a:t>Faculty Senate</a:t>
            </a:r>
          </a:p>
          <a:p>
            <a:r>
              <a:rPr lang="en-US" dirty="0" smtClean="0"/>
              <a:t>March 20, 2018</a:t>
            </a:r>
            <a:endParaRPr lang="en-US" dirty="0"/>
          </a:p>
        </p:txBody>
      </p:sp>
    </p:spTree>
    <p:extLst>
      <p:ext uri="{BB962C8B-B14F-4D97-AF65-F5344CB8AC3E}">
        <p14:creationId xmlns:p14="http://schemas.microsoft.com/office/powerpoint/2010/main" val="205581439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69358"/>
            <a:ext cx="8229600" cy="1199281"/>
          </a:xfrm>
        </p:spPr>
        <p:txBody>
          <a:bodyPr>
            <a:normAutofit fontScale="90000"/>
          </a:bodyPr>
          <a:lstStyle/>
          <a:p>
            <a:r>
              <a:rPr lang="en-US" b="1" dirty="0" smtClean="0"/>
              <a:t>Aspirational Institution: Arizona State University</a:t>
            </a:r>
            <a:endParaRPr lang="en-US" b="1" dirty="0"/>
          </a:p>
        </p:txBody>
      </p:sp>
      <p:sp>
        <p:nvSpPr>
          <p:cNvPr id="3" name="Content Placeholder 2"/>
          <p:cNvSpPr>
            <a:spLocks noGrp="1"/>
          </p:cNvSpPr>
          <p:nvPr>
            <p:ph idx="1"/>
          </p:nvPr>
        </p:nvSpPr>
        <p:spPr>
          <a:xfrm>
            <a:off x="248665" y="1600200"/>
            <a:ext cx="8641119" cy="5045595"/>
          </a:xfrm>
        </p:spPr>
        <p:txBody>
          <a:bodyPr anchor="ctr">
            <a:normAutofit lnSpcReduction="10000"/>
          </a:bodyPr>
          <a:lstStyle/>
          <a:p>
            <a:pPr marL="0" indent="0">
              <a:buNone/>
            </a:pPr>
            <a:r>
              <a:rPr lang="en-US" b="1" dirty="0" smtClean="0"/>
              <a:t>Process </a:t>
            </a:r>
            <a:r>
              <a:rPr lang="en-US" b="1" dirty="0"/>
              <a:t>Guide for Promotion and/or </a:t>
            </a:r>
            <a:r>
              <a:rPr lang="en-US" b="1" dirty="0" smtClean="0"/>
              <a:t>Tenure</a:t>
            </a:r>
            <a:endParaRPr lang="en-US" dirty="0"/>
          </a:p>
          <a:p>
            <a:r>
              <a:rPr lang="en-US" b="1" dirty="0"/>
              <a:t>Evidence of Excellence in Teaching and Mentoring</a:t>
            </a:r>
            <a:r>
              <a:rPr lang="en-US" dirty="0" smtClean="0"/>
              <a:t>.</a:t>
            </a:r>
            <a:endParaRPr lang="en-US" dirty="0"/>
          </a:p>
          <a:p>
            <a:pPr marL="400050" lvl="1" indent="0">
              <a:buNone/>
            </a:pPr>
            <a:r>
              <a:rPr lang="en-US" dirty="0" smtClean="0"/>
              <a:t>Candidates should work with their unit chair/director to identify appropriate materials that would effectively demonstrate </a:t>
            </a:r>
            <a:r>
              <a:rPr lang="en-US" u="sng" dirty="0" smtClean="0"/>
              <a:t>an engaged effort to improve/sustain excellence in teaching and mentoring</a:t>
            </a:r>
            <a:r>
              <a:rPr lang="en-US" dirty="0" smtClean="0"/>
              <a:t>. The dossier should include at least three (3) different types of evidence of </a:t>
            </a:r>
            <a:r>
              <a:rPr lang="en-US" u="sng" dirty="0" smtClean="0"/>
              <a:t>teaching excellence</a:t>
            </a:r>
            <a:r>
              <a:rPr lang="en-US" dirty="0" smtClean="0"/>
              <a:t>, one of which must be candidate’s Summary of Student Evaluations …</a:t>
            </a:r>
          </a:p>
        </p:txBody>
      </p:sp>
    </p:spTree>
    <p:extLst>
      <p:ext uri="{BB962C8B-B14F-4D97-AF65-F5344CB8AC3E}">
        <p14:creationId xmlns:p14="http://schemas.microsoft.com/office/powerpoint/2010/main" val="263979677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a:xfrm>
            <a:off x="762000" y="533400"/>
            <a:ext cx="7772400" cy="1143000"/>
          </a:xfrm>
        </p:spPr>
        <p:txBody>
          <a:bodyPr/>
          <a:lstStyle/>
          <a:p>
            <a:pPr eaLnBrk="1" hangingPunct="1"/>
            <a:r>
              <a:rPr lang="en-US" sz="5400" b="1" dirty="0" smtClean="0">
                <a:solidFill>
                  <a:srgbClr val="FFB310"/>
                </a:solidFill>
                <a:latin typeface="Arial" charset="0"/>
              </a:rPr>
              <a:t>The Promotion and Tenure Process</a:t>
            </a:r>
          </a:p>
        </p:txBody>
      </p:sp>
      <p:sp>
        <p:nvSpPr>
          <p:cNvPr id="2051" name="Rectangle 3"/>
          <p:cNvSpPr>
            <a:spLocks noGrp="1" noChangeArrowheads="1"/>
          </p:cNvSpPr>
          <p:nvPr>
            <p:ph idx="1"/>
          </p:nvPr>
        </p:nvSpPr>
        <p:spPr>
          <a:xfrm>
            <a:off x="762000" y="1981200"/>
            <a:ext cx="7772400" cy="1981200"/>
          </a:xfrm>
        </p:spPr>
        <p:txBody>
          <a:bodyPr/>
          <a:lstStyle/>
          <a:p>
            <a:pPr algn="ctr" eaLnBrk="1" hangingPunct="1">
              <a:buFontTx/>
              <a:buNone/>
            </a:pPr>
            <a:r>
              <a:rPr lang="en-US" sz="3600" dirty="0" smtClean="0">
                <a:latin typeface="Arial" charset="0"/>
              </a:rPr>
              <a:t>Policies, Procedures, </a:t>
            </a:r>
          </a:p>
          <a:p>
            <a:pPr algn="ctr" eaLnBrk="1" hangingPunct="1">
              <a:buFontTx/>
              <a:buNone/>
            </a:pPr>
            <a:r>
              <a:rPr lang="en-US" sz="3600" dirty="0" smtClean="0">
                <a:latin typeface="Arial" charset="0"/>
              </a:rPr>
              <a:t>and Best Practices</a:t>
            </a:r>
          </a:p>
          <a:p>
            <a:pPr algn="ctr" eaLnBrk="1" hangingPunct="1">
              <a:buFontTx/>
              <a:buNone/>
            </a:pPr>
            <a:endParaRPr lang="en-US" sz="3400" dirty="0" smtClean="0">
              <a:latin typeface="Arial" charset="0"/>
            </a:endParaRPr>
          </a:p>
        </p:txBody>
      </p:sp>
      <p:sp>
        <p:nvSpPr>
          <p:cNvPr id="2052" name="TextBox 1"/>
          <p:cNvSpPr txBox="1">
            <a:spLocks noChangeArrowheads="1"/>
          </p:cNvSpPr>
          <p:nvPr/>
        </p:nvSpPr>
        <p:spPr bwMode="auto">
          <a:xfrm>
            <a:off x="1447800" y="3962400"/>
            <a:ext cx="6172200" cy="157003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a:solidFill>
                  <a:schemeClr val="tx1"/>
                </a:solidFill>
                <a:latin typeface="Times" pitchFamily="18" charset="0"/>
              </a:defRPr>
            </a:lvl1pPr>
            <a:lvl2pPr marL="742950" indent="-285750">
              <a:defRPr sz="2400">
                <a:solidFill>
                  <a:schemeClr val="tx1"/>
                </a:solidFill>
                <a:latin typeface="Times" pitchFamily="18" charset="0"/>
              </a:defRPr>
            </a:lvl2pPr>
            <a:lvl3pPr marL="1143000" indent="-228600">
              <a:defRPr sz="2400">
                <a:solidFill>
                  <a:schemeClr val="tx1"/>
                </a:solidFill>
                <a:latin typeface="Times" pitchFamily="18" charset="0"/>
              </a:defRPr>
            </a:lvl3pPr>
            <a:lvl4pPr marL="1600200" indent="-228600">
              <a:defRPr sz="2400">
                <a:solidFill>
                  <a:schemeClr val="tx1"/>
                </a:solidFill>
                <a:latin typeface="Times" pitchFamily="18" charset="0"/>
              </a:defRPr>
            </a:lvl4pPr>
            <a:lvl5pPr marL="2057400" indent="-228600">
              <a:defRPr sz="2400">
                <a:solidFill>
                  <a:schemeClr val="tx1"/>
                </a:solidFill>
                <a:latin typeface="Times" pitchFamily="18" charset="0"/>
              </a:defRPr>
            </a:lvl5pPr>
            <a:lvl6pPr marL="2514600" indent="-228600" eaLnBrk="0" fontAlgn="base" hangingPunct="0">
              <a:spcBef>
                <a:spcPct val="0"/>
              </a:spcBef>
              <a:spcAft>
                <a:spcPct val="0"/>
              </a:spcAft>
              <a:defRPr sz="2400">
                <a:solidFill>
                  <a:schemeClr val="tx1"/>
                </a:solidFill>
                <a:latin typeface="Times" pitchFamily="18" charset="0"/>
              </a:defRPr>
            </a:lvl6pPr>
            <a:lvl7pPr marL="2971800" indent="-228600" eaLnBrk="0" fontAlgn="base" hangingPunct="0">
              <a:spcBef>
                <a:spcPct val="0"/>
              </a:spcBef>
              <a:spcAft>
                <a:spcPct val="0"/>
              </a:spcAft>
              <a:defRPr sz="2400">
                <a:solidFill>
                  <a:schemeClr val="tx1"/>
                </a:solidFill>
                <a:latin typeface="Times" pitchFamily="18" charset="0"/>
              </a:defRPr>
            </a:lvl7pPr>
            <a:lvl8pPr marL="3429000" indent="-228600" eaLnBrk="0" fontAlgn="base" hangingPunct="0">
              <a:spcBef>
                <a:spcPct val="0"/>
              </a:spcBef>
              <a:spcAft>
                <a:spcPct val="0"/>
              </a:spcAft>
              <a:defRPr sz="2400">
                <a:solidFill>
                  <a:schemeClr val="tx1"/>
                </a:solidFill>
                <a:latin typeface="Times" pitchFamily="18" charset="0"/>
              </a:defRPr>
            </a:lvl8pPr>
            <a:lvl9pPr marL="3886200" indent="-228600" eaLnBrk="0" fontAlgn="base" hangingPunct="0">
              <a:spcBef>
                <a:spcPct val="0"/>
              </a:spcBef>
              <a:spcAft>
                <a:spcPct val="0"/>
              </a:spcAft>
              <a:defRPr sz="2400">
                <a:solidFill>
                  <a:schemeClr val="tx1"/>
                </a:solidFill>
                <a:latin typeface="Times" pitchFamily="18" charset="0"/>
              </a:defRPr>
            </a:lvl9pPr>
          </a:lstStyle>
          <a:p>
            <a:pPr algn="ctr" defTabSz="914400" eaLnBrk="0" fontAlgn="base" hangingPunct="0">
              <a:spcBef>
                <a:spcPct val="0"/>
              </a:spcBef>
              <a:spcAft>
                <a:spcPct val="0"/>
              </a:spcAft>
            </a:pPr>
            <a:endParaRPr lang="en-US" dirty="0">
              <a:solidFill>
                <a:srgbClr val="000000"/>
              </a:solidFill>
              <a:latin typeface="Arial" charset="0"/>
              <a:cs typeface="Arial" charset="0"/>
            </a:endParaRPr>
          </a:p>
          <a:p>
            <a:pPr algn="ctr" defTabSz="914400" eaLnBrk="0" fontAlgn="base" hangingPunct="0">
              <a:spcBef>
                <a:spcPct val="0"/>
              </a:spcBef>
              <a:spcAft>
                <a:spcPct val="0"/>
              </a:spcAft>
            </a:pPr>
            <a:r>
              <a:rPr lang="en-US" dirty="0" smtClean="0">
                <a:solidFill>
                  <a:srgbClr val="FFFFFF"/>
                </a:solidFill>
                <a:latin typeface="Arial" charset="0"/>
                <a:cs typeface="Arial" charset="0"/>
              </a:rPr>
              <a:t>Deborah Clarke</a:t>
            </a:r>
            <a:endParaRPr lang="en-US" dirty="0">
              <a:solidFill>
                <a:srgbClr val="FFFFFF"/>
              </a:solidFill>
              <a:latin typeface="Arial" charset="0"/>
              <a:cs typeface="Arial" charset="0"/>
            </a:endParaRPr>
          </a:p>
          <a:p>
            <a:pPr algn="ctr" defTabSz="914400" eaLnBrk="0" fontAlgn="base" hangingPunct="0">
              <a:spcBef>
                <a:spcPct val="0"/>
              </a:spcBef>
              <a:spcAft>
                <a:spcPct val="0"/>
              </a:spcAft>
            </a:pPr>
            <a:r>
              <a:rPr lang="en-US" dirty="0">
                <a:solidFill>
                  <a:srgbClr val="FFFFFF"/>
                </a:solidFill>
                <a:latin typeface="Arial" charset="0"/>
                <a:cs typeface="Arial" charset="0"/>
              </a:rPr>
              <a:t>Vice Provost for Academic Personnel</a:t>
            </a:r>
          </a:p>
          <a:p>
            <a:pPr algn="ctr" defTabSz="914400" eaLnBrk="0" fontAlgn="base" hangingPunct="0">
              <a:spcBef>
                <a:spcPct val="0"/>
              </a:spcBef>
              <a:spcAft>
                <a:spcPct val="0"/>
              </a:spcAft>
            </a:pPr>
            <a:r>
              <a:rPr lang="en-US" dirty="0">
                <a:solidFill>
                  <a:srgbClr val="FFFFFF"/>
                </a:solidFill>
                <a:latin typeface="Arial" charset="0"/>
                <a:cs typeface="Arial" charset="0"/>
              </a:rPr>
              <a:t>Spring </a:t>
            </a:r>
            <a:r>
              <a:rPr lang="en-US" dirty="0" smtClean="0">
                <a:solidFill>
                  <a:srgbClr val="FFFFFF"/>
                </a:solidFill>
                <a:latin typeface="Arial" charset="0"/>
                <a:cs typeface="Arial" charset="0"/>
              </a:rPr>
              <a:t>2017</a:t>
            </a:r>
            <a:endParaRPr lang="en-US" dirty="0">
              <a:solidFill>
                <a:srgbClr val="FFFFFF"/>
              </a:solidFill>
              <a:latin typeface="Arial" charset="0"/>
              <a:cs typeface="Arial" charset="0"/>
            </a:endParaRPr>
          </a:p>
        </p:txBody>
      </p:sp>
    </p:spTree>
  </p:cSld>
  <p:clrMapOvr>
    <a:masterClrMapping/>
  </p:clrMapOvr>
  <mc:AlternateContent xmlns:mc="http://schemas.openxmlformats.org/markup-compatibility/2006" xmlns:p14="http://schemas.microsoft.com/office/powerpoint/2010/main">
    <mc:Choice Requires="p14">
      <p:transition p14:dur="250">
        <p:fade thruBlk="1"/>
      </p:transition>
    </mc:Choice>
    <mc:Fallback xmlns="">
      <p:transition>
        <p:fade thruBlk="1"/>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609600" y="304800"/>
            <a:ext cx="8001000" cy="914400"/>
          </a:xfrm>
        </p:spPr>
        <p:txBody>
          <a:bodyPr/>
          <a:lstStyle/>
          <a:p>
            <a:pPr eaLnBrk="1" hangingPunct="1"/>
            <a:r>
              <a:rPr lang="en-US" sz="3600" b="1" cap="all" dirty="0" smtClean="0">
                <a:solidFill>
                  <a:srgbClr val="FFB310"/>
                </a:solidFill>
                <a:latin typeface="Arial" charset="0"/>
              </a:rPr>
              <a:t>Levels of Personnel Reviews</a:t>
            </a:r>
            <a:endParaRPr lang="en-US" sz="2000" b="1" cap="all" dirty="0" smtClean="0">
              <a:solidFill>
                <a:srgbClr val="FFB310"/>
              </a:solidFill>
              <a:latin typeface="Arial" charset="0"/>
            </a:endParaRPr>
          </a:p>
        </p:txBody>
      </p:sp>
      <p:sp>
        <p:nvSpPr>
          <p:cNvPr id="5123" name="Rectangle 3"/>
          <p:cNvSpPr>
            <a:spLocks noGrp="1" noChangeArrowheads="1"/>
          </p:cNvSpPr>
          <p:nvPr>
            <p:ph idx="1"/>
          </p:nvPr>
        </p:nvSpPr>
        <p:spPr>
          <a:xfrm>
            <a:off x="1143000" y="1219200"/>
            <a:ext cx="7162800" cy="4572000"/>
          </a:xfrm>
        </p:spPr>
        <p:txBody>
          <a:bodyPr/>
          <a:lstStyle/>
          <a:p>
            <a:pPr eaLnBrk="1" hangingPunct="1">
              <a:lnSpc>
                <a:spcPct val="90000"/>
              </a:lnSpc>
            </a:pPr>
            <a:r>
              <a:rPr lang="en-US" sz="2800" b="1" dirty="0" smtClean="0">
                <a:solidFill>
                  <a:srgbClr val="FFB310"/>
                </a:solidFill>
                <a:latin typeface="Arial" charset="0"/>
              </a:rPr>
              <a:t>Unit-level review</a:t>
            </a:r>
          </a:p>
          <a:p>
            <a:pPr lvl="1" eaLnBrk="1" hangingPunct="1">
              <a:lnSpc>
                <a:spcPct val="90000"/>
              </a:lnSpc>
            </a:pPr>
            <a:r>
              <a:rPr lang="en-US" sz="2400" dirty="0" smtClean="0">
                <a:latin typeface="Arial" charset="0"/>
              </a:rPr>
              <a:t>Unit Personnel Committee</a:t>
            </a:r>
          </a:p>
          <a:p>
            <a:pPr lvl="1" eaLnBrk="1" hangingPunct="1">
              <a:lnSpc>
                <a:spcPct val="90000"/>
              </a:lnSpc>
            </a:pPr>
            <a:r>
              <a:rPr lang="en-US" sz="2400" dirty="0" smtClean="0">
                <a:latin typeface="Arial" charset="0"/>
              </a:rPr>
              <a:t>Unit Chair/Director</a:t>
            </a:r>
          </a:p>
          <a:p>
            <a:pPr eaLnBrk="1" hangingPunct="1">
              <a:lnSpc>
                <a:spcPct val="90000"/>
              </a:lnSpc>
            </a:pPr>
            <a:endParaRPr lang="en-US" sz="600" dirty="0" smtClean="0">
              <a:latin typeface="Arial" charset="0"/>
            </a:endParaRPr>
          </a:p>
          <a:p>
            <a:pPr eaLnBrk="1" hangingPunct="1">
              <a:lnSpc>
                <a:spcPct val="90000"/>
              </a:lnSpc>
            </a:pPr>
            <a:r>
              <a:rPr lang="en-US" sz="2800" b="1" dirty="0" smtClean="0">
                <a:solidFill>
                  <a:srgbClr val="FFB310"/>
                </a:solidFill>
                <a:latin typeface="Arial" charset="0"/>
              </a:rPr>
              <a:t>College-level review</a:t>
            </a:r>
          </a:p>
          <a:p>
            <a:pPr lvl="1" eaLnBrk="1" hangingPunct="1">
              <a:lnSpc>
                <a:spcPct val="90000"/>
              </a:lnSpc>
            </a:pPr>
            <a:r>
              <a:rPr lang="en-US" sz="2400" dirty="0" smtClean="0">
                <a:latin typeface="Arial" charset="0"/>
              </a:rPr>
              <a:t>College Personnel Committee</a:t>
            </a:r>
          </a:p>
          <a:p>
            <a:pPr lvl="1" eaLnBrk="1" hangingPunct="1">
              <a:lnSpc>
                <a:spcPct val="90000"/>
              </a:lnSpc>
            </a:pPr>
            <a:r>
              <a:rPr lang="en-US" sz="2400" dirty="0" smtClean="0">
                <a:latin typeface="Arial" charset="0"/>
              </a:rPr>
              <a:t>Dean</a:t>
            </a:r>
          </a:p>
          <a:p>
            <a:pPr eaLnBrk="1" hangingPunct="1">
              <a:lnSpc>
                <a:spcPct val="90000"/>
              </a:lnSpc>
            </a:pPr>
            <a:endParaRPr lang="en-US" sz="600" dirty="0" smtClean="0">
              <a:latin typeface="Arial" charset="0"/>
            </a:endParaRPr>
          </a:p>
          <a:p>
            <a:pPr eaLnBrk="1" hangingPunct="1">
              <a:lnSpc>
                <a:spcPct val="90000"/>
              </a:lnSpc>
            </a:pPr>
            <a:r>
              <a:rPr lang="en-US" sz="2800" b="1" dirty="0" smtClean="0">
                <a:solidFill>
                  <a:srgbClr val="FFB310"/>
                </a:solidFill>
                <a:latin typeface="Arial" charset="0"/>
              </a:rPr>
              <a:t>University-level review </a:t>
            </a:r>
          </a:p>
          <a:p>
            <a:pPr lvl="1" eaLnBrk="1" hangingPunct="1">
              <a:lnSpc>
                <a:spcPct val="90000"/>
              </a:lnSpc>
            </a:pPr>
            <a:r>
              <a:rPr lang="en-US" sz="2400" dirty="0" smtClean="0">
                <a:latin typeface="Arial" charset="0"/>
              </a:rPr>
              <a:t>University Promotion and Tenure Committee</a:t>
            </a:r>
          </a:p>
          <a:p>
            <a:pPr lvl="1" eaLnBrk="1" hangingPunct="1">
              <a:lnSpc>
                <a:spcPct val="90000"/>
              </a:lnSpc>
            </a:pPr>
            <a:r>
              <a:rPr lang="en-US" sz="2400" dirty="0" smtClean="0">
                <a:latin typeface="Arial" charset="0"/>
              </a:rPr>
              <a:t>University Provost</a:t>
            </a:r>
          </a:p>
          <a:p>
            <a:pPr lvl="1" eaLnBrk="1" hangingPunct="1">
              <a:lnSpc>
                <a:spcPct val="90000"/>
              </a:lnSpc>
            </a:pPr>
            <a:r>
              <a:rPr lang="en-US" sz="2400" dirty="0" smtClean="0">
                <a:latin typeface="Arial" charset="0"/>
              </a:rPr>
              <a:t>President</a:t>
            </a:r>
          </a:p>
        </p:txBody>
      </p:sp>
    </p:spTree>
  </p:cSld>
  <p:clrMapOvr>
    <a:masterClrMapping/>
  </p:clrMapOvr>
  <mc:AlternateContent xmlns:mc="http://schemas.openxmlformats.org/markup-compatibility/2006" xmlns:p14="http://schemas.microsoft.com/office/powerpoint/2010/main">
    <mc:Choice Requires="p14">
      <p:transition p14:dur="250">
        <p:fade thruBlk="1"/>
      </p:transition>
    </mc:Choice>
    <mc:Fallback xmlns="">
      <p:transition>
        <p:fade thruBlk="1"/>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457200" y="228600"/>
            <a:ext cx="8229600" cy="1143000"/>
          </a:xfrm>
        </p:spPr>
        <p:txBody>
          <a:bodyPr/>
          <a:lstStyle/>
          <a:p>
            <a:pPr eaLnBrk="1" hangingPunct="1"/>
            <a:r>
              <a:rPr lang="en-US" sz="3600" b="1" cap="all" dirty="0" smtClean="0">
                <a:solidFill>
                  <a:srgbClr val="FFB310"/>
                </a:solidFill>
                <a:latin typeface="Arial" charset="0"/>
              </a:rPr>
              <a:t>Faculty  Personnel  Reviews</a:t>
            </a:r>
          </a:p>
        </p:txBody>
      </p:sp>
      <p:sp>
        <p:nvSpPr>
          <p:cNvPr id="6147" name="Rectangle 3"/>
          <p:cNvSpPr>
            <a:spLocks noGrp="1" noChangeArrowheads="1"/>
          </p:cNvSpPr>
          <p:nvPr>
            <p:ph idx="1"/>
          </p:nvPr>
        </p:nvSpPr>
        <p:spPr>
          <a:xfrm>
            <a:off x="533400" y="1447800"/>
            <a:ext cx="8077200" cy="3810000"/>
          </a:xfrm>
        </p:spPr>
        <p:txBody>
          <a:bodyPr/>
          <a:lstStyle/>
          <a:p>
            <a:pPr eaLnBrk="1" hangingPunct="1">
              <a:lnSpc>
                <a:spcPct val="125000"/>
              </a:lnSpc>
            </a:pPr>
            <a:r>
              <a:rPr lang="en-US" sz="2400" b="1" dirty="0" smtClean="0">
                <a:solidFill>
                  <a:srgbClr val="FFB310"/>
                </a:solidFill>
                <a:latin typeface="Arial" charset="0"/>
              </a:rPr>
              <a:t>Annual Performance Review</a:t>
            </a:r>
          </a:p>
          <a:p>
            <a:pPr lvl="1" eaLnBrk="1" hangingPunct="1">
              <a:lnSpc>
                <a:spcPct val="125000"/>
              </a:lnSpc>
            </a:pPr>
            <a:r>
              <a:rPr lang="en-US" sz="2000" dirty="0" smtClean="0">
                <a:latin typeface="Arial" charset="0"/>
              </a:rPr>
              <a:t>Unit level, with review by dean only at college level</a:t>
            </a:r>
          </a:p>
          <a:p>
            <a:pPr eaLnBrk="1" hangingPunct="1">
              <a:lnSpc>
                <a:spcPct val="125000"/>
              </a:lnSpc>
            </a:pPr>
            <a:r>
              <a:rPr lang="en-US" sz="2400" b="1" dirty="0" smtClean="0">
                <a:solidFill>
                  <a:srgbClr val="FFB310"/>
                </a:solidFill>
                <a:latin typeface="Arial" charset="0"/>
              </a:rPr>
              <a:t>Progress towards tenure</a:t>
            </a:r>
            <a:r>
              <a:rPr lang="en-US" sz="2400" dirty="0" smtClean="0">
                <a:solidFill>
                  <a:srgbClr val="FFB310"/>
                </a:solidFill>
                <a:latin typeface="Arial" charset="0"/>
              </a:rPr>
              <a:t> </a:t>
            </a:r>
          </a:p>
          <a:p>
            <a:pPr lvl="1" eaLnBrk="1" hangingPunct="1">
              <a:lnSpc>
                <a:spcPct val="125000"/>
              </a:lnSpc>
            </a:pPr>
            <a:r>
              <a:rPr lang="en-US" sz="2000" dirty="0" smtClean="0">
                <a:latin typeface="Arial" charset="0"/>
              </a:rPr>
              <a:t>Unit level, with review by dean only at college level</a:t>
            </a:r>
          </a:p>
          <a:p>
            <a:pPr eaLnBrk="1" hangingPunct="1">
              <a:lnSpc>
                <a:spcPct val="125000"/>
              </a:lnSpc>
            </a:pPr>
            <a:r>
              <a:rPr lang="en-US" sz="2400" b="1" dirty="0" smtClean="0">
                <a:solidFill>
                  <a:srgbClr val="FFB310"/>
                </a:solidFill>
                <a:latin typeface="Arial" charset="0"/>
              </a:rPr>
              <a:t>Third-year Probationary Review</a:t>
            </a:r>
          </a:p>
          <a:p>
            <a:pPr lvl="1" eaLnBrk="1" hangingPunct="1">
              <a:lnSpc>
                <a:spcPct val="125000"/>
              </a:lnSpc>
            </a:pPr>
            <a:r>
              <a:rPr lang="en-US" sz="2000" dirty="0" smtClean="0">
                <a:latin typeface="Arial" charset="0"/>
              </a:rPr>
              <a:t>Unit and college levels (positive and conditional reviews end with dean; negative comes to Provost)</a:t>
            </a:r>
          </a:p>
          <a:p>
            <a:pPr eaLnBrk="1" hangingPunct="1">
              <a:lnSpc>
                <a:spcPct val="125000"/>
              </a:lnSpc>
            </a:pPr>
            <a:r>
              <a:rPr lang="en-US" sz="2400" b="1" dirty="0" smtClean="0">
                <a:solidFill>
                  <a:srgbClr val="FFB310"/>
                </a:solidFill>
                <a:latin typeface="Arial" charset="0"/>
              </a:rPr>
              <a:t>Tenure and/or Promotion </a:t>
            </a:r>
          </a:p>
          <a:p>
            <a:pPr lvl="1" eaLnBrk="1" hangingPunct="1">
              <a:lnSpc>
                <a:spcPct val="125000"/>
              </a:lnSpc>
            </a:pPr>
            <a:r>
              <a:rPr lang="en-US" sz="2000" dirty="0" smtClean="0">
                <a:latin typeface="Arial" charset="0"/>
              </a:rPr>
              <a:t>Reviews at unit, college, </a:t>
            </a:r>
            <a:r>
              <a:rPr lang="en-US" sz="2000" b="1" i="1" dirty="0" smtClean="0">
                <a:solidFill>
                  <a:srgbClr val="FFB310"/>
                </a:solidFill>
                <a:latin typeface="Arial" charset="0"/>
              </a:rPr>
              <a:t>and university levels</a:t>
            </a:r>
          </a:p>
        </p:txBody>
      </p:sp>
    </p:spTree>
  </p:cSld>
  <p:clrMapOvr>
    <a:masterClrMapping/>
  </p:clrMapOvr>
  <mc:AlternateContent xmlns:mc="http://schemas.openxmlformats.org/markup-compatibility/2006" xmlns:p14="http://schemas.microsoft.com/office/powerpoint/2010/main">
    <mc:Choice Requires="p14">
      <p:transition p14:dur="250">
        <p:fade thruBlk="1"/>
      </p:transition>
    </mc:Choice>
    <mc:Fallback xmlns="">
      <p:transition>
        <p:fade thruBlk="1"/>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Rectangle 2"/>
          <p:cNvSpPr>
            <a:spLocks noGrp="1" noChangeArrowheads="1"/>
          </p:cNvSpPr>
          <p:nvPr>
            <p:ph type="title"/>
          </p:nvPr>
        </p:nvSpPr>
        <p:spPr>
          <a:xfrm>
            <a:off x="685800" y="228600"/>
            <a:ext cx="7772400" cy="914400"/>
          </a:xfrm>
        </p:spPr>
        <p:txBody>
          <a:bodyPr/>
          <a:lstStyle/>
          <a:p>
            <a:pPr eaLnBrk="1" hangingPunct="1"/>
            <a:r>
              <a:rPr lang="en-US" sz="4000" b="1" cap="all" dirty="0" smtClean="0">
                <a:solidFill>
                  <a:srgbClr val="FFB310"/>
                </a:solidFill>
                <a:latin typeface="Arial" charset="0"/>
              </a:rPr>
              <a:t>Criteria for Tenure</a:t>
            </a:r>
          </a:p>
        </p:txBody>
      </p:sp>
      <p:sp>
        <p:nvSpPr>
          <p:cNvPr id="8196" name="Rectangle 3"/>
          <p:cNvSpPr>
            <a:spLocks noGrp="1" noChangeArrowheads="1"/>
          </p:cNvSpPr>
          <p:nvPr>
            <p:ph idx="1"/>
          </p:nvPr>
        </p:nvSpPr>
        <p:spPr>
          <a:xfrm>
            <a:off x="533400" y="1143000"/>
            <a:ext cx="8153400" cy="4953000"/>
          </a:xfrm>
        </p:spPr>
        <p:txBody>
          <a:bodyPr/>
          <a:lstStyle/>
          <a:p>
            <a:pPr marL="0" lvl="3" indent="0" algn="ctr" eaLnBrk="1" hangingPunct="1">
              <a:buFontTx/>
              <a:buNone/>
            </a:pPr>
            <a:r>
              <a:rPr lang="en-US" sz="2400" dirty="0" smtClean="0">
                <a:latin typeface="Arial" charset="0"/>
              </a:rPr>
              <a:t>The university criteria for tenure are given </a:t>
            </a:r>
          </a:p>
          <a:p>
            <a:pPr marL="0" lvl="3" indent="0" algn="ctr" eaLnBrk="1" hangingPunct="1">
              <a:buFontTx/>
              <a:buNone/>
            </a:pPr>
            <a:r>
              <a:rPr lang="en-US" sz="2400" dirty="0" smtClean="0">
                <a:latin typeface="Arial" charset="0"/>
              </a:rPr>
              <a:t>in ACD 506-04: </a:t>
            </a:r>
          </a:p>
          <a:p>
            <a:pPr marL="0" lvl="3" indent="0" algn="ctr" eaLnBrk="1" hangingPunct="1">
              <a:buFontTx/>
              <a:buNone/>
            </a:pPr>
            <a:endParaRPr lang="en-US" sz="1600" dirty="0" smtClean="0">
              <a:latin typeface="Arial" charset="0"/>
            </a:endParaRPr>
          </a:p>
          <a:p>
            <a:pPr marL="0" lvl="3" indent="0" eaLnBrk="1" hangingPunct="1">
              <a:buFontTx/>
              <a:buNone/>
            </a:pPr>
            <a:r>
              <a:rPr lang="en-US" sz="2200" i="1" dirty="0" smtClean="0">
                <a:solidFill>
                  <a:srgbClr val="FFB310"/>
                </a:solidFill>
                <a:latin typeface="Arial" charset="0"/>
              </a:rPr>
              <a:t>Tenure is awarded on the basis of </a:t>
            </a:r>
            <a:r>
              <a:rPr lang="en-US" sz="2200" b="1" i="1" dirty="0" smtClean="0">
                <a:solidFill>
                  <a:schemeClr val="bg1"/>
                </a:solidFill>
                <a:latin typeface="Arial" charset="0"/>
              </a:rPr>
              <a:t>excellence and the promise of continued excellence</a:t>
            </a:r>
            <a:r>
              <a:rPr lang="en-US" sz="2200" i="1" dirty="0" smtClean="0">
                <a:solidFill>
                  <a:srgbClr val="FFC000"/>
                </a:solidFill>
                <a:latin typeface="Arial" charset="0"/>
              </a:rPr>
              <a:t>, </a:t>
            </a:r>
            <a:r>
              <a:rPr lang="en-US" sz="2200" i="1" dirty="0" smtClean="0">
                <a:solidFill>
                  <a:srgbClr val="FFB310"/>
                </a:solidFill>
                <a:latin typeface="Arial" charset="0"/>
              </a:rPr>
              <a:t>which is measured not only by individual achievement but also by </a:t>
            </a:r>
            <a:r>
              <a:rPr lang="en-US" sz="2200" b="1" i="1" dirty="0" smtClean="0">
                <a:solidFill>
                  <a:schemeClr val="bg1"/>
                </a:solidFill>
                <a:latin typeface="Arial" charset="0"/>
              </a:rPr>
              <a:t>contributions to the academic unit’s and university’s current and future mission and objectives</a:t>
            </a:r>
            <a:r>
              <a:rPr lang="en-US" sz="2200" i="1" dirty="0" smtClean="0">
                <a:solidFill>
                  <a:srgbClr val="FFB310"/>
                </a:solidFill>
                <a:latin typeface="Arial" charset="0"/>
              </a:rPr>
              <a:t>; </a:t>
            </a:r>
          </a:p>
          <a:p>
            <a:pPr marL="0" lvl="3" indent="0" eaLnBrk="1" hangingPunct="1">
              <a:buFontTx/>
              <a:buNone/>
            </a:pPr>
            <a:r>
              <a:rPr lang="en-US" sz="2200" i="1" dirty="0" smtClean="0">
                <a:solidFill>
                  <a:srgbClr val="FFB310"/>
                </a:solidFill>
                <a:latin typeface="Arial" charset="0"/>
              </a:rPr>
              <a:t>thus the tenure review process of necessity takes into account the mission and objectives of </a:t>
            </a:r>
            <a:r>
              <a:rPr lang="en-US" sz="2200" b="1" i="1" dirty="0" smtClean="0">
                <a:solidFill>
                  <a:schemeClr val="bg1"/>
                </a:solidFill>
                <a:latin typeface="Arial" charset="0"/>
              </a:rPr>
              <a:t>each academic unit and the university </a:t>
            </a:r>
            <a:r>
              <a:rPr lang="en-US" sz="2200" i="1" dirty="0" smtClean="0">
                <a:solidFill>
                  <a:srgbClr val="FFB310"/>
                </a:solidFill>
                <a:latin typeface="Arial" charset="0"/>
              </a:rPr>
              <a:t>during the assessment of the professional accomplishments of the faculty under review.</a:t>
            </a:r>
          </a:p>
        </p:txBody>
      </p:sp>
    </p:spTree>
  </p:cSld>
  <p:clrMapOvr>
    <a:masterClrMapping/>
  </p:clrMapOvr>
  <mc:AlternateContent xmlns:mc="http://schemas.openxmlformats.org/markup-compatibility/2006" xmlns:p14="http://schemas.microsoft.com/office/powerpoint/2010/main">
    <mc:Choice Requires="p14">
      <p:transition p14:dur="250">
        <p:fade thruBlk="1"/>
      </p:transition>
    </mc:Choice>
    <mc:Fallback xmlns="">
      <p:transition>
        <p:fade thruBlk="1"/>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Rectangle 2"/>
          <p:cNvSpPr>
            <a:spLocks noGrp="1" noChangeArrowheads="1"/>
          </p:cNvSpPr>
          <p:nvPr>
            <p:ph type="title"/>
          </p:nvPr>
        </p:nvSpPr>
        <p:spPr>
          <a:xfrm>
            <a:off x="685800" y="228600"/>
            <a:ext cx="7772400" cy="914400"/>
          </a:xfrm>
        </p:spPr>
        <p:txBody>
          <a:bodyPr/>
          <a:lstStyle/>
          <a:p>
            <a:pPr eaLnBrk="1" hangingPunct="1"/>
            <a:r>
              <a:rPr lang="en-US" sz="4000" b="1" cap="all" dirty="0" smtClean="0">
                <a:solidFill>
                  <a:srgbClr val="FFB310"/>
                </a:solidFill>
                <a:latin typeface="Arial" charset="0"/>
              </a:rPr>
              <a:t>Criteria for PROMOTION</a:t>
            </a:r>
          </a:p>
        </p:txBody>
      </p:sp>
      <p:sp>
        <p:nvSpPr>
          <p:cNvPr id="8196" name="Rectangle 3"/>
          <p:cNvSpPr>
            <a:spLocks noGrp="1" noChangeArrowheads="1"/>
          </p:cNvSpPr>
          <p:nvPr>
            <p:ph idx="1"/>
          </p:nvPr>
        </p:nvSpPr>
        <p:spPr>
          <a:xfrm>
            <a:off x="228600" y="990600"/>
            <a:ext cx="8610600" cy="4953000"/>
          </a:xfrm>
        </p:spPr>
        <p:txBody>
          <a:bodyPr/>
          <a:lstStyle/>
          <a:p>
            <a:pPr marL="0" lvl="3" indent="0" algn="ctr" eaLnBrk="1" hangingPunct="1">
              <a:buFontTx/>
              <a:buNone/>
            </a:pPr>
            <a:r>
              <a:rPr lang="en-US" sz="2400" dirty="0" smtClean="0">
                <a:latin typeface="Arial" charset="0"/>
              </a:rPr>
              <a:t>The university criteria for promotion are given </a:t>
            </a:r>
          </a:p>
          <a:p>
            <a:pPr marL="0" lvl="3" indent="0" algn="ctr" eaLnBrk="1" hangingPunct="1">
              <a:buFontTx/>
              <a:buNone/>
            </a:pPr>
            <a:r>
              <a:rPr lang="en-US" sz="2400" dirty="0" smtClean="0">
                <a:latin typeface="Arial" charset="0"/>
              </a:rPr>
              <a:t>in ACD 506-05: </a:t>
            </a:r>
          </a:p>
          <a:p>
            <a:pPr marL="0" lvl="3" indent="0" algn="ctr" eaLnBrk="1" hangingPunct="1">
              <a:buFontTx/>
              <a:buNone/>
            </a:pPr>
            <a:endParaRPr lang="en-US" sz="1050" dirty="0" smtClean="0">
              <a:latin typeface="Arial" charset="0"/>
            </a:endParaRPr>
          </a:p>
          <a:p>
            <a:pPr marL="285750" lvl="3" indent="-285750">
              <a:spcBef>
                <a:spcPts val="1200"/>
              </a:spcBef>
              <a:buFont typeface="Arial" panose="020B0604020202020204" pitchFamily="34" charset="0"/>
              <a:buChar char="•"/>
            </a:pPr>
            <a:r>
              <a:rPr lang="en-US" sz="1800" i="1" dirty="0">
                <a:solidFill>
                  <a:srgbClr val="FFB310"/>
                </a:solidFill>
              </a:rPr>
              <a:t>The purpose of promotion is to recognize and reward accomplishment. Promotion is awarded on the basis of </a:t>
            </a:r>
            <a:r>
              <a:rPr lang="en-US" sz="1800" i="1" dirty="0"/>
              <a:t>proven excellence</a:t>
            </a:r>
            <a:r>
              <a:rPr lang="en-US" sz="1800" i="1" dirty="0">
                <a:solidFill>
                  <a:srgbClr val="FFB310"/>
                </a:solidFill>
              </a:rPr>
              <a:t>. </a:t>
            </a:r>
            <a:r>
              <a:rPr lang="en-US" sz="1800" i="1" dirty="0" smtClean="0">
                <a:solidFill>
                  <a:srgbClr val="FFB310"/>
                </a:solidFill>
              </a:rPr>
              <a:t>…</a:t>
            </a:r>
          </a:p>
          <a:p>
            <a:pPr marL="285750" lvl="3" indent="-285750">
              <a:spcBef>
                <a:spcPts val="1200"/>
              </a:spcBef>
              <a:buFont typeface="Arial" panose="020B0604020202020204" pitchFamily="34" charset="0"/>
              <a:buChar char="•"/>
            </a:pPr>
            <a:r>
              <a:rPr lang="en-US" sz="1800" i="1" dirty="0">
                <a:solidFill>
                  <a:srgbClr val="FFB310"/>
                </a:solidFill>
              </a:rPr>
              <a:t>Promotion to </a:t>
            </a:r>
            <a:r>
              <a:rPr lang="en-US" sz="1800" i="1" dirty="0"/>
              <a:t>associate professor </a:t>
            </a:r>
            <a:r>
              <a:rPr lang="en-US" sz="1800" i="1" dirty="0">
                <a:solidFill>
                  <a:srgbClr val="FFB310"/>
                </a:solidFill>
              </a:rPr>
              <a:t>requires an overall record of </a:t>
            </a:r>
            <a:r>
              <a:rPr lang="en-US" sz="1800" i="1" dirty="0"/>
              <a:t>excellence and the promise of continued excellence</a:t>
            </a:r>
            <a:r>
              <a:rPr lang="en-US" sz="1800" i="1" dirty="0">
                <a:solidFill>
                  <a:srgbClr val="FFB310"/>
                </a:solidFill>
              </a:rPr>
              <a:t>.  </a:t>
            </a:r>
            <a:endParaRPr lang="en-US" sz="1800" i="1" dirty="0" smtClean="0">
              <a:solidFill>
                <a:srgbClr val="FFB310"/>
              </a:solidFill>
            </a:endParaRPr>
          </a:p>
          <a:p>
            <a:pPr marL="285750" lvl="3" indent="-285750">
              <a:spcBef>
                <a:spcPts val="1200"/>
              </a:spcBef>
              <a:buFont typeface="Arial" panose="020B0604020202020204" pitchFamily="34" charset="0"/>
              <a:buChar char="•"/>
            </a:pPr>
            <a:r>
              <a:rPr lang="en-US" sz="1800" i="1" dirty="0">
                <a:solidFill>
                  <a:srgbClr val="FFB310"/>
                </a:solidFill>
              </a:rPr>
              <a:t>Promotion to full professor must be based on an </a:t>
            </a:r>
            <a:r>
              <a:rPr lang="en-US" sz="1800" i="1" dirty="0"/>
              <a:t>overall record of excellence </a:t>
            </a:r>
            <a:r>
              <a:rPr lang="en-US" sz="1800" i="1" dirty="0">
                <a:solidFill>
                  <a:srgbClr val="FFB310"/>
                </a:solidFill>
              </a:rPr>
              <a:t>in the performance of responsibilities. The candidate must also demonstrate </a:t>
            </a:r>
            <a:r>
              <a:rPr lang="en-US" sz="1800" i="1" dirty="0"/>
              <a:t>continued effectiveness </a:t>
            </a:r>
            <a:r>
              <a:rPr lang="en-US" sz="1800" i="1" dirty="0">
                <a:solidFill>
                  <a:srgbClr val="FFB310"/>
                </a:solidFill>
              </a:rPr>
              <a:t>in teaching, research, scholarship and/or creative activities, and service since the promotion to associate professor and evidence of contributions at a level </a:t>
            </a:r>
            <a:r>
              <a:rPr lang="en-US" sz="1800" i="1" dirty="0"/>
              <a:t>beyond that reflected in the promotion decision to associate professor</a:t>
            </a:r>
            <a:r>
              <a:rPr lang="en-US" sz="1800" i="1" dirty="0">
                <a:solidFill>
                  <a:srgbClr val="FFB310"/>
                </a:solidFill>
              </a:rPr>
              <a:t>. Generally, an overall record of excellence requires </a:t>
            </a:r>
            <a:r>
              <a:rPr lang="en-US" sz="1800" i="1" dirty="0"/>
              <a:t>national and/or international recognition </a:t>
            </a:r>
            <a:r>
              <a:rPr lang="en-US" sz="1800" i="1" dirty="0">
                <a:solidFill>
                  <a:srgbClr val="FFB310"/>
                </a:solidFill>
              </a:rPr>
              <a:t>for scholarly and/or creative achievement.</a:t>
            </a:r>
            <a:endParaRPr lang="en-US" sz="2200" i="1" dirty="0" smtClean="0">
              <a:solidFill>
                <a:srgbClr val="FFB310"/>
              </a:solidFill>
              <a:latin typeface="Arial" charset="0"/>
            </a:endParaRPr>
          </a:p>
        </p:txBody>
      </p:sp>
    </p:spTree>
    <p:extLst>
      <p:ext uri="{BB962C8B-B14F-4D97-AF65-F5344CB8AC3E}">
        <p14:creationId xmlns:p14="http://schemas.microsoft.com/office/powerpoint/2010/main" val="2168598252"/>
      </p:ext>
    </p:extLst>
  </p:cSld>
  <p:clrMapOvr>
    <a:masterClrMapping/>
  </p:clrMapOvr>
  <mc:AlternateContent xmlns:mc="http://schemas.openxmlformats.org/markup-compatibility/2006" xmlns:p14="http://schemas.microsoft.com/office/powerpoint/2010/main">
    <mc:Choice Requires="p14">
      <p:transition p14:dur="250">
        <p:fade thruBlk="1"/>
      </p:transition>
    </mc:Choice>
    <mc:Fallback xmlns="">
      <p:transition>
        <p:fade thruBlk="1"/>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pPr eaLnBrk="1" hangingPunct="1"/>
            <a:r>
              <a:rPr lang="en-US" sz="4000" b="1" dirty="0" smtClean="0">
                <a:solidFill>
                  <a:srgbClr val="FFB310"/>
                </a:solidFill>
                <a:latin typeface="Arial" charset="0"/>
              </a:rPr>
              <a:t>What does “excellence” mean? </a:t>
            </a:r>
          </a:p>
        </p:txBody>
      </p:sp>
      <p:sp>
        <p:nvSpPr>
          <p:cNvPr id="10243" name="Rectangle 3"/>
          <p:cNvSpPr>
            <a:spLocks noGrp="1" noChangeArrowheads="1"/>
          </p:cNvSpPr>
          <p:nvPr>
            <p:ph idx="1"/>
          </p:nvPr>
        </p:nvSpPr>
        <p:spPr>
          <a:xfrm>
            <a:off x="457200" y="1447800"/>
            <a:ext cx="8229600" cy="4495800"/>
          </a:xfrm>
        </p:spPr>
        <p:txBody>
          <a:bodyPr/>
          <a:lstStyle/>
          <a:p>
            <a:pPr marL="228600" lvl="2" eaLnBrk="1" hangingPunct="1">
              <a:spcBef>
                <a:spcPts val="1800"/>
              </a:spcBef>
            </a:pPr>
            <a:r>
              <a:rPr lang="en-US" dirty="0" smtClean="0">
                <a:latin typeface="Arial" charset="0"/>
              </a:rPr>
              <a:t>Look at careers of candidates who have been </a:t>
            </a:r>
            <a:r>
              <a:rPr lang="en-US" dirty="0" smtClean="0">
                <a:solidFill>
                  <a:srgbClr val="FFB310"/>
                </a:solidFill>
                <a:latin typeface="Arial" charset="0"/>
              </a:rPr>
              <a:t>recently granted promotion or tenure </a:t>
            </a:r>
            <a:r>
              <a:rPr lang="en-US" dirty="0" smtClean="0">
                <a:latin typeface="Arial" charset="0"/>
              </a:rPr>
              <a:t>in your unit</a:t>
            </a:r>
          </a:p>
          <a:p>
            <a:pPr marL="233363" indent="-233363" eaLnBrk="1" hangingPunct="1">
              <a:spcBef>
                <a:spcPts val="1800"/>
              </a:spcBef>
            </a:pPr>
            <a:r>
              <a:rPr lang="en-US" sz="2400" dirty="0" smtClean="0">
                <a:latin typeface="Arial" charset="0"/>
              </a:rPr>
              <a:t>Identify the </a:t>
            </a:r>
            <a:r>
              <a:rPr lang="en-US" sz="2400" dirty="0" smtClean="0">
                <a:solidFill>
                  <a:srgbClr val="FFB310"/>
                </a:solidFill>
                <a:latin typeface="Arial" charset="0"/>
              </a:rPr>
              <a:t>peer and aspirational peer </a:t>
            </a:r>
            <a:r>
              <a:rPr lang="en-US" sz="2400" dirty="0" smtClean="0">
                <a:latin typeface="Arial" charset="0"/>
              </a:rPr>
              <a:t>departments for your unit</a:t>
            </a:r>
          </a:p>
          <a:p>
            <a:pPr marL="633413" lvl="1" indent="-233363" eaLnBrk="1" hangingPunct="1">
              <a:spcBef>
                <a:spcPts val="1800"/>
              </a:spcBef>
            </a:pPr>
            <a:r>
              <a:rPr lang="en-US" sz="2000" b="0" dirty="0" smtClean="0">
                <a:latin typeface="Arial" charset="0"/>
              </a:rPr>
              <a:t>Consider those departments as a comparison group</a:t>
            </a:r>
          </a:p>
          <a:p>
            <a:pPr marL="633413" lvl="1" indent="-233363" eaLnBrk="1" hangingPunct="1">
              <a:spcBef>
                <a:spcPts val="1800"/>
              </a:spcBef>
            </a:pPr>
            <a:r>
              <a:rPr lang="en-US" sz="2000" b="0" dirty="0" smtClean="0">
                <a:latin typeface="Arial" charset="0"/>
              </a:rPr>
              <a:t>Review the performance records (CVs, etc.) from recently-tenured colleagues at these institutions</a:t>
            </a:r>
          </a:p>
        </p:txBody>
      </p:sp>
    </p:spTree>
  </p:cSld>
  <p:clrMapOvr>
    <a:masterClrMapping/>
  </p:clrMapOvr>
  <mc:AlternateContent xmlns:mc="http://schemas.openxmlformats.org/markup-compatibility/2006" xmlns:p14="http://schemas.microsoft.com/office/powerpoint/2010/main">
    <mc:Choice Requires="p14">
      <p:transition p14:dur="250">
        <p:fade thruBlk="1"/>
      </p:transition>
    </mc:Choice>
    <mc:Fallback xmlns="">
      <p:transition>
        <p:fade thruBlk="1"/>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190979"/>
            <a:ext cx="8229600" cy="5356115"/>
          </a:xfrm>
        </p:spPr>
        <p:txBody>
          <a:bodyPr anchor="ctr">
            <a:normAutofit/>
          </a:bodyPr>
          <a:lstStyle/>
          <a:p>
            <a:pPr lvl="0">
              <a:lnSpc>
                <a:spcPct val="120000"/>
              </a:lnSpc>
            </a:pPr>
            <a:r>
              <a:rPr lang="en-US" dirty="0" smtClean="0"/>
              <a:t>Amendments </a:t>
            </a:r>
            <a:r>
              <a:rPr lang="en-US" dirty="0"/>
              <a:t>of UNLV Bylaws Chapter </a:t>
            </a:r>
            <a:r>
              <a:rPr lang="en-US" dirty="0" smtClean="0"/>
              <a:t>I, </a:t>
            </a:r>
            <a:r>
              <a:rPr lang="en-US" dirty="0"/>
              <a:t>Section </a:t>
            </a:r>
            <a:r>
              <a:rPr lang="en-US" dirty="0" smtClean="0"/>
              <a:t>4.3 </a:t>
            </a:r>
            <a:r>
              <a:rPr lang="en-US" i="1" dirty="0" smtClean="0"/>
              <a:t>Tenure</a:t>
            </a:r>
            <a:endParaRPr lang="en-US" dirty="0"/>
          </a:p>
          <a:p>
            <a:pPr lvl="1">
              <a:lnSpc>
                <a:spcPct val="120000"/>
              </a:lnSpc>
            </a:pPr>
            <a:r>
              <a:rPr lang="en-US" dirty="0"/>
              <a:t>UBC meetings 3</a:t>
            </a:r>
            <a:r>
              <a:rPr lang="en-US" dirty="0" smtClean="0"/>
              <a:t>-15-18, 2-15-18, 1-25-18, 12-7-17</a:t>
            </a:r>
          </a:p>
          <a:p>
            <a:pPr lvl="0">
              <a:lnSpc>
                <a:spcPct val="120000"/>
              </a:lnSpc>
            </a:pPr>
            <a:r>
              <a:rPr lang="en-US" dirty="0"/>
              <a:t>Amendments of UNLV Bylaws Chapter III, Section 8.2 </a:t>
            </a:r>
            <a:r>
              <a:rPr lang="en-US" i="1" dirty="0"/>
              <a:t>Evaluation Rating </a:t>
            </a:r>
            <a:r>
              <a:rPr lang="en-US" i="1" dirty="0" smtClean="0"/>
              <a:t>Terms</a:t>
            </a:r>
            <a:endParaRPr lang="en-US" dirty="0"/>
          </a:p>
          <a:p>
            <a:pPr lvl="1">
              <a:lnSpc>
                <a:spcPct val="120000"/>
              </a:lnSpc>
            </a:pPr>
            <a:r>
              <a:rPr lang="en-US" dirty="0"/>
              <a:t>UBC meetings 3</a:t>
            </a:r>
            <a:r>
              <a:rPr lang="en-US" dirty="0" smtClean="0"/>
              <a:t>-15-18, 1-25-18</a:t>
            </a:r>
            <a:endParaRPr lang="en-US" dirty="0"/>
          </a:p>
        </p:txBody>
      </p:sp>
      <p:sp>
        <p:nvSpPr>
          <p:cNvPr id="5" name="Title 1"/>
          <p:cNvSpPr txBox="1">
            <a:spLocks/>
          </p:cNvSpPr>
          <p:nvPr/>
        </p:nvSpPr>
        <p:spPr>
          <a:xfrm>
            <a:off x="457200" y="164206"/>
            <a:ext cx="8229600" cy="781368"/>
          </a:xfrm>
          <a:prstGeom prst="rect">
            <a:avLst/>
          </a:prstGeom>
        </p:spPr>
        <p:txBody>
          <a:bodyPr vert="horz" lIns="91440" tIns="45720" rIns="91440" bIns="45720" rtlCol="0" anchor="ctr">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en-US" b="1" dirty="0" smtClean="0"/>
              <a:t>Today’s Bylaw Amendments</a:t>
            </a:r>
            <a:endParaRPr lang="en-US" b="1" dirty="0"/>
          </a:p>
        </p:txBody>
      </p:sp>
    </p:spTree>
    <p:extLst>
      <p:ext uri="{BB962C8B-B14F-4D97-AF65-F5344CB8AC3E}">
        <p14:creationId xmlns:p14="http://schemas.microsoft.com/office/powerpoint/2010/main" val="224405118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190979"/>
            <a:ext cx="8229600" cy="5356115"/>
          </a:xfrm>
        </p:spPr>
        <p:txBody>
          <a:bodyPr anchor="ctr">
            <a:normAutofit fontScale="85000" lnSpcReduction="10000"/>
          </a:bodyPr>
          <a:lstStyle/>
          <a:p>
            <a:pPr marL="0" indent="0">
              <a:lnSpc>
                <a:spcPct val="120000"/>
              </a:lnSpc>
              <a:buNone/>
            </a:pPr>
            <a:r>
              <a:rPr lang="en-US" dirty="0" smtClean="0"/>
              <a:t>4.3.</a:t>
            </a:r>
            <a:r>
              <a:rPr lang="en-US" b="1" u="sng" dirty="0" smtClean="0"/>
              <a:t>2</a:t>
            </a:r>
            <a:r>
              <a:rPr lang="en-US" dirty="0" smtClean="0"/>
              <a:t> </a:t>
            </a:r>
            <a:r>
              <a:rPr lang="en-US" u="sng" dirty="0"/>
              <a:t>Tenure Standards and Procedures.</a:t>
            </a:r>
            <a:r>
              <a:rPr lang="en-US" dirty="0"/>
              <a:t> </a:t>
            </a:r>
            <a:r>
              <a:rPr lang="en-US" b="1" u="sng" dirty="0"/>
              <a:t>Granting of</a:t>
            </a:r>
            <a:r>
              <a:rPr lang="en-US" u="sng" dirty="0"/>
              <a:t> </a:t>
            </a:r>
            <a:r>
              <a:rPr lang="en-US" b="1" u="sng" dirty="0"/>
              <a:t>tenure shall require a rating of “excellent” in research, scholarship, creative, entrepreneurial or other equivalent activity; a rating of at least “commendable” in teaching (or other assigned duties that do not include instruction); and a rating of at least “satisfactory” in service.</a:t>
            </a:r>
            <a:r>
              <a:rPr lang="en-US" u="sng" dirty="0"/>
              <a:t> </a:t>
            </a:r>
            <a:r>
              <a:rPr lang="en-US" b="1" u="sng" dirty="0"/>
              <a:t>The faculty of each department/school/college shall establish tenure criteria and procedures as appropriate to the discipline and</a:t>
            </a:r>
            <a:r>
              <a:rPr lang="en-US" u="sng" dirty="0"/>
              <a:t> </a:t>
            </a:r>
            <a:r>
              <a:rPr lang="en-US" b="1" u="sng" dirty="0"/>
              <a:t>in compliance with these bylaws and the NSHE Code</a:t>
            </a:r>
            <a:r>
              <a:rPr lang="en-US" b="1" u="sng" dirty="0" smtClean="0"/>
              <a:t>.</a:t>
            </a:r>
            <a:endParaRPr lang="en-US" i="1" dirty="0"/>
          </a:p>
        </p:txBody>
      </p:sp>
      <p:sp>
        <p:nvSpPr>
          <p:cNvPr id="5" name="Title 1"/>
          <p:cNvSpPr txBox="1">
            <a:spLocks/>
          </p:cNvSpPr>
          <p:nvPr/>
        </p:nvSpPr>
        <p:spPr>
          <a:xfrm>
            <a:off x="457200" y="164205"/>
            <a:ext cx="8229600" cy="1085057"/>
          </a:xfrm>
          <a:prstGeom prst="rect">
            <a:avLst/>
          </a:prstGeom>
        </p:spPr>
        <p:txBody>
          <a:bodyPr vert="horz" lIns="91440" tIns="45720" rIns="91440" bIns="45720" rtlCol="0" anchor="ctr">
            <a:normAutofit fontScale="70000" lnSpcReduction="20000"/>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lvl="0">
              <a:lnSpc>
                <a:spcPct val="120000"/>
              </a:lnSpc>
            </a:pPr>
            <a:r>
              <a:rPr lang="en-US" b="1" dirty="0"/>
              <a:t>Amendments of UNLV Bylaws Chapter I, Section 4.3 </a:t>
            </a:r>
            <a:r>
              <a:rPr lang="en-US" b="1" i="1" dirty="0"/>
              <a:t>Tenure</a:t>
            </a:r>
          </a:p>
        </p:txBody>
      </p:sp>
    </p:spTree>
    <p:extLst>
      <p:ext uri="{BB962C8B-B14F-4D97-AF65-F5344CB8AC3E}">
        <p14:creationId xmlns:p14="http://schemas.microsoft.com/office/powerpoint/2010/main" val="76858962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477028"/>
            <a:ext cx="8229600" cy="5070066"/>
          </a:xfrm>
        </p:spPr>
        <p:txBody>
          <a:bodyPr anchor="ctr">
            <a:normAutofit fontScale="85000" lnSpcReduction="20000"/>
          </a:bodyPr>
          <a:lstStyle/>
          <a:p>
            <a:pPr marL="0" indent="0">
              <a:lnSpc>
                <a:spcPct val="120000"/>
              </a:lnSpc>
              <a:buNone/>
            </a:pPr>
            <a:r>
              <a:rPr lang="en-US" dirty="0" smtClean="0"/>
              <a:t>4.3.</a:t>
            </a:r>
            <a:r>
              <a:rPr lang="en-US" u="sng" dirty="0" smtClean="0"/>
              <a:t>2</a:t>
            </a:r>
            <a:r>
              <a:rPr lang="en-US" dirty="0"/>
              <a:t> </a:t>
            </a:r>
            <a:r>
              <a:rPr lang="en-US" u="sng" dirty="0"/>
              <a:t>Tenure Standards and Procedures</a:t>
            </a:r>
            <a:r>
              <a:rPr lang="en-US" dirty="0"/>
              <a:t>. </a:t>
            </a:r>
            <a:r>
              <a:rPr lang="en-US" b="1" dirty="0"/>
              <a:t> </a:t>
            </a:r>
            <a:r>
              <a:rPr lang="en-US" b="1" u="sng" dirty="0">
                <a:solidFill>
                  <a:srgbClr val="FF0000"/>
                </a:solidFill>
              </a:rPr>
              <a:t>The faculty of each department/school/college shall establish criteria appropriate to the discipline(s) that define excellent performance and </a:t>
            </a:r>
            <a:r>
              <a:rPr lang="en-US" b="1" u="sng" dirty="0" smtClean="0">
                <a:solidFill>
                  <a:srgbClr val="FF0000"/>
                </a:solidFill>
              </a:rPr>
              <a:t>sustained effectiveness in </a:t>
            </a:r>
            <a:r>
              <a:rPr lang="en-US" b="1" u="sng" dirty="0">
                <a:solidFill>
                  <a:srgbClr val="FF0000"/>
                </a:solidFill>
              </a:rPr>
              <a:t>1) teaching or other assigned duties that do not include instruction, 2) research, scholarship, creative, or entrepreneurial activity, and 3) service. In compliance with these bylaws and the NSHE Code, the unit will set standards of rigor and assessment procedures for recommendation to tenure. These guidelines will be presented to all tenure-track faculty at time of hire. </a:t>
            </a:r>
            <a:r>
              <a:rPr lang="en-US" u="sng" dirty="0">
                <a:solidFill>
                  <a:srgbClr val="FF0000"/>
                </a:solidFill>
              </a:rPr>
              <a:t> </a:t>
            </a:r>
          </a:p>
        </p:txBody>
      </p:sp>
      <p:sp>
        <p:nvSpPr>
          <p:cNvPr id="6" name="Title 1"/>
          <p:cNvSpPr txBox="1">
            <a:spLocks/>
          </p:cNvSpPr>
          <p:nvPr/>
        </p:nvSpPr>
        <p:spPr>
          <a:xfrm>
            <a:off x="457200" y="164205"/>
            <a:ext cx="8229600" cy="1085057"/>
          </a:xfrm>
          <a:prstGeom prst="rect">
            <a:avLst/>
          </a:prstGeom>
        </p:spPr>
        <p:txBody>
          <a:bodyPr vert="horz" lIns="91440" tIns="45720" rIns="91440" bIns="45720" rtlCol="0" anchor="ctr">
            <a:normAutofit fontScale="70000" lnSpcReduction="20000"/>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lvl="0">
              <a:lnSpc>
                <a:spcPct val="120000"/>
              </a:lnSpc>
            </a:pPr>
            <a:r>
              <a:rPr lang="en-US" b="1" dirty="0"/>
              <a:t>Amendments of UNLV Bylaws Chapter I, Section 4.3 </a:t>
            </a:r>
            <a:r>
              <a:rPr lang="en-US" b="1" i="1" dirty="0"/>
              <a:t>Tenure</a:t>
            </a:r>
          </a:p>
        </p:txBody>
      </p:sp>
    </p:spTree>
    <p:extLst>
      <p:ext uri="{BB962C8B-B14F-4D97-AF65-F5344CB8AC3E}">
        <p14:creationId xmlns:p14="http://schemas.microsoft.com/office/powerpoint/2010/main" val="273500989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75938"/>
            <a:ext cx="8229600" cy="850541"/>
          </a:xfrm>
        </p:spPr>
        <p:txBody>
          <a:bodyPr/>
          <a:lstStyle/>
          <a:p>
            <a:r>
              <a:rPr lang="en-US" b="1" dirty="0" smtClean="0"/>
              <a:t>UBC Composition</a:t>
            </a:r>
            <a:endParaRPr lang="en-US" b="1" dirty="0"/>
          </a:p>
        </p:txBody>
      </p:sp>
      <p:sp>
        <p:nvSpPr>
          <p:cNvPr id="3" name="Content Placeholder 2"/>
          <p:cNvSpPr>
            <a:spLocks noGrp="1"/>
          </p:cNvSpPr>
          <p:nvPr>
            <p:ph idx="1"/>
          </p:nvPr>
        </p:nvSpPr>
        <p:spPr>
          <a:xfrm>
            <a:off x="457200" y="1204139"/>
            <a:ext cx="8229600" cy="5290315"/>
          </a:xfrm>
        </p:spPr>
        <p:txBody>
          <a:bodyPr anchor="ctr">
            <a:normAutofit fontScale="92500" lnSpcReduction="10000"/>
          </a:bodyPr>
          <a:lstStyle/>
          <a:p>
            <a:pPr>
              <a:lnSpc>
                <a:spcPct val="110000"/>
              </a:lnSpc>
            </a:pPr>
            <a:r>
              <a:rPr lang="en-US" dirty="0"/>
              <a:t>University Bylaws Committee (3/10) </a:t>
            </a:r>
          </a:p>
          <a:p>
            <a:pPr lvl="1">
              <a:lnSpc>
                <a:spcPct val="110000"/>
              </a:lnSpc>
              <a:buFont typeface="Wingdings" charset="2"/>
              <a:buChar char="q"/>
            </a:pPr>
            <a:r>
              <a:rPr lang="en-US" dirty="0"/>
              <a:t>4 Faculty Senate Representatives elected from the Faculty </a:t>
            </a:r>
            <a:r>
              <a:rPr lang="en-US" dirty="0" smtClean="0"/>
              <a:t>Senate</a:t>
            </a:r>
          </a:p>
          <a:p>
            <a:pPr lvl="2">
              <a:lnSpc>
                <a:spcPct val="110000"/>
              </a:lnSpc>
              <a:buFont typeface="Wingdings" charset="2"/>
              <a:buChar char="Ø"/>
            </a:pPr>
            <a:r>
              <a:rPr lang="en-US" dirty="0"/>
              <a:t>S</a:t>
            </a:r>
            <a:r>
              <a:rPr lang="en-US" dirty="0" smtClean="0"/>
              <a:t>enators Bunker, Kindred, </a:t>
            </a:r>
            <a:r>
              <a:rPr lang="en-US" dirty="0" err="1" smtClean="0"/>
              <a:t>Opfer</a:t>
            </a:r>
            <a:r>
              <a:rPr lang="en-US" dirty="0" smtClean="0"/>
              <a:t>, </a:t>
            </a:r>
            <a:r>
              <a:rPr lang="en-US" dirty="0" err="1" smtClean="0"/>
              <a:t>Wasden</a:t>
            </a:r>
            <a:endParaRPr lang="en-US" dirty="0"/>
          </a:p>
          <a:p>
            <a:pPr lvl="1">
              <a:lnSpc>
                <a:spcPct val="110000"/>
              </a:lnSpc>
              <a:buFont typeface="Wingdings" charset="2"/>
              <a:buChar char="q"/>
            </a:pPr>
            <a:r>
              <a:rPr lang="en-US" dirty="0"/>
              <a:t>1 Academic faculty from each degree granting college and </a:t>
            </a:r>
            <a:r>
              <a:rPr lang="en-US" dirty="0" smtClean="0"/>
              <a:t>school</a:t>
            </a:r>
            <a:endParaRPr lang="en-US" dirty="0"/>
          </a:p>
          <a:p>
            <a:pPr lvl="1">
              <a:lnSpc>
                <a:spcPct val="110000"/>
              </a:lnSpc>
              <a:buFont typeface="Wingdings" charset="2"/>
              <a:buChar char="q"/>
            </a:pPr>
            <a:r>
              <a:rPr lang="en-US" dirty="0"/>
              <a:t>1 </a:t>
            </a:r>
            <a:r>
              <a:rPr lang="en-US" dirty="0" smtClean="0"/>
              <a:t>Librarian</a:t>
            </a:r>
            <a:endParaRPr lang="en-US" dirty="0"/>
          </a:p>
          <a:p>
            <a:pPr lvl="1">
              <a:lnSpc>
                <a:spcPct val="110000"/>
              </a:lnSpc>
              <a:buFont typeface="Wingdings" charset="2"/>
              <a:buChar char="q"/>
            </a:pPr>
            <a:r>
              <a:rPr lang="en-US" dirty="0"/>
              <a:t>1 Representative from the Administrative Faculty </a:t>
            </a:r>
            <a:r>
              <a:rPr lang="en-US" dirty="0" smtClean="0"/>
              <a:t>Unit</a:t>
            </a:r>
            <a:endParaRPr lang="en-US" dirty="0"/>
          </a:p>
          <a:p>
            <a:pPr lvl="1">
              <a:lnSpc>
                <a:spcPct val="110000"/>
              </a:lnSpc>
              <a:buFont typeface="Wingdings" charset="2"/>
              <a:buChar char="q"/>
            </a:pPr>
            <a:r>
              <a:rPr lang="en-US" dirty="0"/>
              <a:t>1 Vice President and General Counsel (non-voting ex-officio</a:t>
            </a:r>
            <a:r>
              <a:rPr lang="en-US" dirty="0" smtClean="0"/>
              <a:t>)</a:t>
            </a:r>
            <a:endParaRPr lang="en-US" dirty="0"/>
          </a:p>
        </p:txBody>
      </p:sp>
    </p:spTree>
    <p:extLst>
      <p:ext uri="{BB962C8B-B14F-4D97-AF65-F5344CB8AC3E}">
        <p14:creationId xmlns:p14="http://schemas.microsoft.com/office/powerpoint/2010/main" val="9708556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345890"/>
            <a:ext cx="8229600" cy="5266226"/>
          </a:xfrm>
        </p:spPr>
        <p:txBody>
          <a:bodyPr anchor="ctr">
            <a:normAutofit fontScale="92500" lnSpcReduction="20000"/>
          </a:bodyPr>
          <a:lstStyle/>
          <a:p>
            <a:pPr lvl="0">
              <a:lnSpc>
                <a:spcPct val="120000"/>
              </a:lnSpc>
            </a:pPr>
            <a:r>
              <a:rPr lang="en-US" b="1" dirty="0" smtClean="0">
                <a:solidFill>
                  <a:srgbClr val="000000"/>
                </a:solidFill>
              </a:rPr>
              <a:t>Rationale: Approved 12-0 by UBC (2-15-18)</a:t>
            </a:r>
          </a:p>
          <a:p>
            <a:pPr marL="914400" lvl="1" indent="-514350">
              <a:lnSpc>
                <a:spcPct val="120000"/>
              </a:lnSpc>
              <a:buFont typeface="+mj-ea"/>
              <a:buAutoNum type="circleNumDbPlain"/>
            </a:pPr>
            <a:r>
              <a:rPr lang="en-US" dirty="0" smtClean="0">
                <a:solidFill>
                  <a:srgbClr val="000000"/>
                </a:solidFill>
              </a:rPr>
              <a:t>Consistent with language of peer and aspirational institutions</a:t>
            </a:r>
          </a:p>
          <a:p>
            <a:pPr marL="914400" lvl="1" indent="-514350">
              <a:lnSpc>
                <a:spcPct val="120000"/>
              </a:lnSpc>
              <a:buFont typeface="+mj-ea"/>
              <a:buAutoNum type="circleNumDbPlain"/>
            </a:pPr>
            <a:r>
              <a:rPr lang="en-US" dirty="0" smtClean="0">
                <a:solidFill>
                  <a:srgbClr val="000000"/>
                </a:solidFill>
              </a:rPr>
              <a:t>Increases and does not decrease degrees of freedom for university faculty hiring</a:t>
            </a:r>
          </a:p>
          <a:p>
            <a:pPr marL="914400" lvl="1" indent="-514350">
              <a:lnSpc>
                <a:spcPct val="120000"/>
              </a:lnSpc>
              <a:buFont typeface="+mj-ea"/>
              <a:buAutoNum type="circleNumDbPlain"/>
            </a:pPr>
            <a:r>
              <a:rPr lang="en-US" i="1" u="sng" dirty="0" smtClean="0">
                <a:solidFill>
                  <a:srgbClr val="000000"/>
                </a:solidFill>
              </a:rPr>
              <a:t>Faculty A</a:t>
            </a:r>
            <a:r>
              <a:rPr lang="en-US" dirty="0" smtClean="0">
                <a:solidFill>
                  <a:srgbClr val="000000"/>
                </a:solidFill>
              </a:rPr>
              <a:t>: </a:t>
            </a:r>
            <a:r>
              <a:rPr lang="en-US" dirty="0">
                <a:solidFill>
                  <a:srgbClr val="000000"/>
                </a:solidFill>
              </a:rPr>
              <a:t>Excellent in Research; Satisfactory in </a:t>
            </a:r>
            <a:r>
              <a:rPr lang="en-US" dirty="0" smtClean="0">
                <a:solidFill>
                  <a:srgbClr val="000000"/>
                </a:solidFill>
              </a:rPr>
              <a:t>Teaching</a:t>
            </a:r>
          </a:p>
          <a:p>
            <a:pPr marL="1314450" lvl="2" indent="-514350">
              <a:lnSpc>
                <a:spcPct val="120000"/>
              </a:lnSpc>
              <a:buFont typeface="Wingdings" charset="2"/>
              <a:buChar char="q"/>
            </a:pPr>
            <a:r>
              <a:rPr lang="en-US" dirty="0" smtClean="0">
                <a:solidFill>
                  <a:srgbClr val="000000"/>
                </a:solidFill>
              </a:rPr>
              <a:t>Negative Tenure Decision</a:t>
            </a:r>
          </a:p>
          <a:p>
            <a:pPr marL="914400" lvl="1" indent="-514350">
              <a:lnSpc>
                <a:spcPct val="120000"/>
              </a:lnSpc>
              <a:buFont typeface="+mj-ea"/>
              <a:buAutoNum type="circleNumDbPlain"/>
            </a:pPr>
            <a:r>
              <a:rPr lang="en-US" i="1" u="sng" dirty="0">
                <a:solidFill>
                  <a:srgbClr val="000000"/>
                </a:solidFill>
              </a:rPr>
              <a:t>Faculty </a:t>
            </a:r>
            <a:r>
              <a:rPr lang="en-US" i="1" u="sng" dirty="0" smtClean="0">
                <a:solidFill>
                  <a:srgbClr val="000000"/>
                </a:solidFill>
              </a:rPr>
              <a:t>B</a:t>
            </a:r>
            <a:r>
              <a:rPr lang="en-US" dirty="0" smtClean="0">
                <a:solidFill>
                  <a:srgbClr val="000000"/>
                </a:solidFill>
              </a:rPr>
              <a:t>: </a:t>
            </a:r>
            <a:r>
              <a:rPr lang="en-US" dirty="0">
                <a:solidFill>
                  <a:srgbClr val="000000"/>
                </a:solidFill>
              </a:rPr>
              <a:t>Excellent in </a:t>
            </a:r>
            <a:r>
              <a:rPr lang="en-US" dirty="0" smtClean="0">
                <a:solidFill>
                  <a:srgbClr val="000000"/>
                </a:solidFill>
              </a:rPr>
              <a:t>Teaching; Commendable in Research </a:t>
            </a:r>
            <a:endParaRPr lang="en-US" dirty="0">
              <a:solidFill>
                <a:srgbClr val="000000"/>
              </a:solidFill>
            </a:endParaRPr>
          </a:p>
          <a:p>
            <a:pPr marL="1314450" lvl="2" indent="-514350">
              <a:lnSpc>
                <a:spcPct val="120000"/>
              </a:lnSpc>
              <a:buFont typeface="Wingdings" charset="2"/>
              <a:buChar char="q"/>
            </a:pPr>
            <a:r>
              <a:rPr lang="en-US" dirty="0">
                <a:solidFill>
                  <a:srgbClr val="000000"/>
                </a:solidFill>
              </a:rPr>
              <a:t>Negative Tenure </a:t>
            </a:r>
            <a:r>
              <a:rPr lang="en-US" dirty="0" smtClean="0">
                <a:solidFill>
                  <a:srgbClr val="000000"/>
                </a:solidFill>
              </a:rPr>
              <a:t>Decision</a:t>
            </a:r>
            <a:endParaRPr lang="en-US" dirty="0">
              <a:solidFill>
                <a:srgbClr val="000000"/>
              </a:solidFill>
            </a:endParaRPr>
          </a:p>
        </p:txBody>
      </p:sp>
      <p:sp>
        <p:nvSpPr>
          <p:cNvPr id="6" name="Title 1"/>
          <p:cNvSpPr txBox="1">
            <a:spLocks/>
          </p:cNvSpPr>
          <p:nvPr/>
        </p:nvSpPr>
        <p:spPr>
          <a:xfrm>
            <a:off x="457200" y="164205"/>
            <a:ext cx="8229600" cy="1085057"/>
          </a:xfrm>
          <a:prstGeom prst="rect">
            <a:avLst/>
          </a:prstGeom>
        </p:spPr>
        <p:txBody>
          <a:bodyPr vert="horz" lIns="91440" tIns="45720" rIns="91440" bIns="45720" rtlCol="0" anchor="ctr">
            <a:normAutofit fontScale="70000" lnSpcReduction="20000"/>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lvl="0">
              <a:lnSpc>
                <a:spcPct val="120000"/>
              </a:lnSpc>
            </a:pPr>
            <a:r>
              <a:rPr lang="en-US" b="1" dirty="0"/>
              <a:t>Amendments of UNLV Bylaws Chapter I, Section 4.3 </a:t>
            </a:r>
            <a:r>
              <a:rPr lang="en-US" b="1" i="1" dirty="0"/>
              <a:t>Tenure</a:t>
            </a:r>
          </a:p>
        </p:txBody>
      </p:sp>
    </p:spTree>
    <p:extLst>
      <p:ext uri="{BB962C8B-B14F-4D97-AF65-F5344CB8AC3E}">
        <p14:creationId xmlns:p14="http://schemas.microsoft.com/office/powerpoint/2010/main" val="399100602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345890"/>
            <a:ext cx="8229600" cy="5266226"/>
          </a:xfrm>
        </p:spPr>
        <p:txBody>
          <a:bodyPr anchor="ctr">
            <a:normAutofit/>
          </a:bodyPr>
          <a:lstStyle/>
          <a:p>
            <a:pPr marL="914400" lvl="1" indent="-514350">
              <a:lnSpc>
                <a:spcPct val="140000"/>
              </a:lnSpc>
              <a:buFont typeface="+mj-ea"/>
              <a:buAutoNum type="circleNumDbPlain" startAt="5"/>
            </a:pPr>
            <a:r>
              <a:rPr lang="en-US" dirty="0" smtClean="0">
                <a:solidFill>
                  <a:srgbClr val="000000"/>
                </a:solidFill>
              </a:rPr>
              <a:t>If approved, this Senate Action Item</a:t>
            </a:r>
          </a:p>
          <a:p>
            <a:pPr marL="1314450" lvl="2" indent="-514350">
              <a:lnSpc>
                <a:spcPct val="140000"/>
              </a:lnSpc>
              <a:buFont typeface="Wingdings" charset="2"/>
              <a:buChar char="q"/>
            </a:pPr>
            <a:r>
              <a:rPr lang="en-US" dirty="0">
                <a:solidFill>
                  <a:srgbClr val="000000"/>
                </a:solidFill>
              </a:rPr>
              <a:t>W</a:t>
            </a:r>
            <a:r>
              <a:rPr lang="en-US" dirty="0" smtClean="0">
                <a:solidFill>
                  <a:srgbClr val="000000"/>
                </a:solidFill>
              </a:rPr>
              <a:t>ould emphasize to the community the roles of university faculty in research at the expense of teaching</a:t>
            </a:r>
          </a:p>
          <a:p>
            <a:pPr marL="1314450" lvl="2" indent="-514350">
              <a:lnSpc>
                <a:spcPct val="140000"/>
              </a:lnSpc>
              <a:buFont typeface="Wingdings" charset="2"/>
              <a:buChar char="q"/>
            </a:pPr>
            <a:r>
              <a:rPr lang="en-US" dirty="0">
                <a:solidFill>
                  <a:srgbClr val="000000"/>
                </a:solidFill>
              </a:rPr>
              <a:t>M</a:t>
            </a:r>
            <a:r>
              <a:rPr lang="en-US" dirty="0" smtClean="0">
                <a:solidFill>
                  <a:srgbClr val="000000"/>
                </a:solidFill>
              </a:rPr>
              <a:t>ay serve to inflate unit standards</a:t>
            </a:r>
          </a:p>
          <a:p>
            <a:pPr marL="1314450" lvl="2" indent="-514350">
              <a:lnSpc>
                <a:spcPct val="140000"/>
              </a:lnSpc>
              <a:buFont typeface="Wingdings" charset="2"/>
              <a:buChar char="q"/>
            </a:pPr>
            <a:r>
              <a:rPr lang="en-US" dirty="0" smtClean="0">
                <a:solidFill>
                  <a:srgbClr val="000000"/>
                </a:solidFill>
              </a:rPr>
              <a:t>Shared goal of student success as stated in Top Tier Goals would likely suffer</a:t>
            </a:r>
          </a:p>
          <a:p>
            <a:pPr marL="1314450" lvl="2" indent="-514350">
              <a:lnSpc>
                <a:spcPct val="140000"/>
              </a:lnSpc>
              <a:buFont typeface="Wingdings" charset="2"/>
              <a:buChar char="q"/>
            </a:pPr>
            <a:r>
              <a:rPr lang="en-US" dirty="0" smtClean="0">
                <a:solidFill>
                  <a:srgbClr val="000000"/>
                </a:solidFill>
              </a:rPr>
              <a:t>Does not solve our “one vote” problem (4.3.3.2)</a:t>
            </a:r>
          </a:p>
        </p:txBody>
      </p:sp>
      <p:sp>
        <p:nvSpPr>
          <p:cNvPr id="6" name="Title 1"/>
          <p:cNvSpPr txBox="1">
            <a:spLocks/>
          </p:cNvSpPr>
          <p:nvPr/>
        </p:nvSpPr>
        <p:spPr>
          <a:xfrm>
            <a:off x="457200" y="164205"/>
            <a:ext cx="8229600" cy="1085057"/>
          </a:xfrm>
          <a:prstGeom prst="rect">
            <a:avLst/>
          </a:prstGeom>
        </p:spPr>
        <p:txBody>
          <a:bodyPr vert="horz" lIns="91440" tIns="45720" rIns="91440" bIns="45720" rtlCol="0" anchor="ctr">
            <a:normAutofit fontScale="70000" lnSpcReduction="20000"/>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lvl="0">
              <a:lnSpc>
                <a:spcPct val="120000"/>
              </a:lnSpc>
            </a:pPr>
            <a:r>
              <a:rPr lang="en-US" b="1" dirty="0"/>
              <a:t>Amendments of UNLV Bylaws Chapter I, Section 4.3 </a:t>
            </a:r>
            <a:r>
              <a:rPr lang="en-US" b="1" i="1" dirty="0"/>
              <a:t>Tenure</a:t>
            </a:r>
          </a:p>
        </p:txBody>
      </p:sp>
    </p:spTree>
    <p:extLst>
      <p:ext uri="{BB962C8B-B14F-4D97-AF65-F5344CB8AC3E}">
        <p14:creationId xmlns:p14="http://schemas.microsoft.com/office/powerpoint/2010/main" val="203233525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345890"/>
            <a:ext cx="8229600" cy="5266226"/>
          </a:xfrm>
        </p:spPr>
        <p:txBody>
          <a:bodyPr anchor="ctr">
            <a:normAutofit fontScale="92500" lnSpcReduction="20000"/>
          </a:bodyPr>
          <a:lstStyle/>
          <a:p>
            <a:pPr marL="0" indent="0">
              <a:lnSpc>
                <a:spcPct val="120000"/>
              </a:lnSpc>
              <a:buNone/>
            </a:pPr>
            <a:r>
              <a:rPr lang="en-US" dirty="0" smtClean="0"/>
              <a:t>Section </a:t>
            </a:r>
            <a:r>
              <a:rPr lang="en-US" dirty="0"/>
              <a:t>4.3 Tenure </a:t>
            </a:r>
            <a:r>
              <a:rPr lang="en-US" b="1" u="sng" dirty="0"/>
              <a:t>represents a commitment by the university to support academic and intellectual freedom of the faculty, understood to be essential for excellent institutions of higher education. Tenure rewards achievement and commitment to continued excellence in scholarship, teaching and service, </a:t>
            </a:r>
            <a:r>
              <a:rPr lang="en-US" b="1" u="sng" strike="sngStrike" dirty="0"/>
              <a:t>The granting of tenure is</a:t>
            </a:r>
            <a:r>
              <a:rPr lang="en-US" b="1" u="sng" dirty="0"/>
              <a:t> </a:t>
            </a:r>
            <a:r>
              <a:rPr lang="en-US" b="1" u="sng" dirty="0">
                <a:solidFill>
                  <a:srgbClr val="FF0000"/>
                </a:solidFill>
              </a:rPr>
              <a:t>AND AN</a:t>
            </a:r>
            <a:r>
              <a:rPr lang="en-US" b="1" u="sng" dirty="0"/>
              <a:t> acknowledgement by </a:t>
            </a:r>
            <a:r>
              <a:rPr lang="en-US" b="1" u="sng" dirty="0">
                <a:solidFill>
                  <a:srgbClr val="FF0000"/>
                </a:solidFill>
              </a:rPr>
              <a:t>FACULTY</a:t>
            </a:r>
            <a:r>
              <a:rPr lang="en-US" b="1" u="sng" dirty="0"/>
              <a:t> </a:t>
            </a:r>
            <a:r>
              <a:rPr lang="en-US" b="1" u="sng" strike="sngStrike" dirty="0"/>
              <a:t>peers</a:t>
            </a:r>
            <a:r>
              <a:rPr lang="en-US" b="1" u="sng" dirty="0"/>
              <a:t> and the University of significant contributions and sustained effectiveness within a discipline</a:t>
            </a:r>
            <a:r>
              <a:rPr lang="en-US" b="1" u="sng" dirty="0" smtClean="0"/>
              <a:t>.</a:t>
            </a:r>
            <a:endParaRPr lang="en-US" dirty="0"/>
          </a:p>
        </p:txBody>
      </p:sp>
      <p:sp>
        <p:nvSpPr>
          <p:cNvPr id="6" name="Title 1"/>
          <p:cNvSpPr txBox="1">
            <a:spLocks/>
          </p:cNvSpPr>
          <p:nvPr/>
        </p:nvSpPr>
        <p:spPr>
          <a:xfrm>
            <a:off x="457200" y="164205"/>
            <a:ext cx="8229600" cy="1085057"/>
          </a:xfrm>
          <a:prstGeom prst="rect">
            <a:avLst/>
          </a:prstGeom>
        </p:spPr>
        <p:txBody>
          <a:bodyPr vert="horz" lIns="91440" tIns="45720" rIns="91440" bIns="45720" rtlCol="0" anchor="ctr">
            <a:normAutofit fontScale="70000" lnSpcReduction="20000"/>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lvl="0">
              <a:lnSpc>
                <a:spcPct val="120000"/>
              </a:lnSpc>
            </a:pPr>
            <a:r>
              <a:rPr lang="en-US" b="1" dirty="0"/>
              <a:t>Amendments of UNLV Bylaws Chapter I, Section 4.3 </a:t>
            </a:r>
            <a:r>
              <a:rPr lang="en-US" b="1" i="1" dirty="0"/>
              <a:t>Tenure</a:t>
            </a:r>
          </a:p>
        </p:txBody>
      </p:sp>
    </p:spTree>
    <p:extLst>
      <p:ext uri="{BB962C8B-B14F-4D97-AF65-F5344CB8AC3E}">
        <p14:creationId xmlns:p14="http://schemas.microsoft.com/office/powerpoint/2010/main" val="213274518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345890"/>
            <a:ext cx="8229600" cy="5266226"/>
          </a:xfrm>
        </p:spPr>
        <p:txBody>
          <a:bodyPr anchor="ctr">
            <a:normAutofit fontScale="85000" lnSpcReduction="20000"/>
          </a:bodyPr>
          <a:lstStyle/>
          <a:p>
            <a:pPr marL="0" indent="0">
              <a:buNone/>
            </a:pPr>
            <a:r>
              <a:rPr lang="en-US" b="1" u="sng" dirty="0"/>
              <a:t>4.3.3.2</a:t>
            </a:r>
            <a:r>
              <a:rPr lang="en-US" u="sng" dirty="0"/>
              <a:t> </a:t>
            </a:r>
            <a:r>
              <a:rPr lang="en-US" b="1" u="sng" dirty="0"/>
              <a:t>Only faculty who hold tenure at UNLV may </a:t>
            </a:r>
            <a:r>
              <a:rPr lang="en-US" b="1" u="sng" strike="sngStrike" dirty="0"/>
              <a:t>evaluate and</a:t>
            </a:r>
            <a:r>
              <a:rPr lang="en-US" b="1" u="sng" dirty="0"/>
              <a:t> vote on the application of a candidate for tenure and only once in the deliberative processes. </a:t>
            </a:r>
            <a:endParaRPr lang="en-US" dirty="0"/>
          </a:p>
          <a:p>
            <a:pPr marL="0" indent="0">
              <a:buNone/>
            </a:pPr>
            <a:r>
              <a:rPr lang="en-US" b="1" dirty="0"/>
              <a:t> </a:t>
            </a:r>
            <a:endParaRPr lang="en-US" dirty="0"/>
          </a:p>
          <a:p>
            <a:pPr marL="0" indent="0">
              <a:buNone/>
            </a:pPr>
            <a:r>
              <a:rPr lang="en-US" b="1" u="sng" dirty="0"/>
              <a:t>4.3.3.3 At each academic level (department/school/college) tenured faculty will </a:t>
            </a:r>
            <a:r>
              <a:rPr lang="en-US" b="1" u="sng" strike="sngStrike" dirty="0"/>
              <a:t>deliberate and</a:t>
            </a:r>
            <a:r>
              <a:rPr lang="en-US" b="1" u="sng" dirty="0"/>
              <a:t> vote for or against tenure.  A recommendation with voting tally will be added to the dossier before forwarding to the unit supervisor (chair/director/dean) who will also provide a recommendation supporting or opposing tenure. The dossier moves through applicable faculty and administrative channels to the University Tenure and Promotion Committee.</a:t>
            </a:r>
            <a:endParaRPr lang="en-US" dirty="0"/>
          </a:p>
        </p:txBody>
      </p:sp>
      <p:sp>
        <p:nvSpPr>
          <p:cNvPr id="6" name="Title 1"/>
          <p:cNvSpPr txBox="1">
            <a:spLocks/>
          </p:cNvSpPr>
          <p:nvPr/>
        </p:nvSpPr>
        <p:spPr>
          <a:xfrm>
            <a:off x="457200" y="164205"/>
            <a:ext cx="8229600" cy="1085057"/>
          </a:xfrm>
          <a:prstGeom prst="rect">
            <a:avLst/>
          </a:prstGeom>
        </p:spPr>
        <p:txBody>
          <a:bodyPr vert="horz" lIns="91440" tIns="45720" rIns="91440" bIns="45720" rtlCol="0" anchor="ctr">
            <a:normAutofit fontScale="70000" lnSpcReduction="20000"/>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lvl="0">
              <a:lnSpc>
                <a:spcPct val="120000"/>
              </a:lnSpc>
            </a:pPr>
            <a:r>
              <a:rPr lang="en-US" b="1" dirty="0"/>
              <a:t>Amendments of UNLV Bylaws Chapter I, Section 4.3 </a:t>
            </a:r>
            <a:r>
              <a:rPr lang="en-US" b="1" i="1" dirty="0"/>
              <a:t>Tenure</a:t>
            </a:r>
          </a:p>
        </p:txBody>
      </p:sp>
    </p:spTree>
    <p:extLst>
      <p:ext uri="{BB962C8B-B14F-4D97-AF65-F5344CB8AC3E}">
        <p14:creationId xmlns:p14="http://schemas.microsoft.com/office/powerpoint/2010/main" val="216292963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345890"/>
            <a:ext cx="8229600" cy="5266226"/>
          </a:xfrm>
        </p:spPr>
        <p:txBody>
          <a:bodyPr anchor="ctr">
            <a:normAutofit fontScale="92500" lnSpcReduction="10000"/>
          </a:bodyPr>
          <a:lstStyle/>
          <a:p>
            <a:pPr lvl="0">
              <a:lnSpc>
                <a:spcPct val="140000"/>
              </a:lnSpc>
            </a:pPr>
            <a:r>
              <a:rPr lang="en-US" b="1" dirty="0" smtClean="0">
                <a:solidFill>
                  <a:srgbClr val="000000"/>
                </a:solidFill>
              </a:rPr>
              <a:t>Rationale: Approved by UBC (3-15-18)</a:t>
            </a:r>
          </a:p>
          <a:p>
            <a:pPr marL="914400" lvl="1" indent="-514350">
              <a:lnSpc>
                <a:spcPct val="140000"/>
              </a:lnSpc>
              <a:buFont typeface="+mj-ea"/>
              <a:buAutoNum type="circleNumDbPlain"/>
            </a:pPr>
            <a:r>
              <a:rPr lang="en-US" dirty="0" smtClean="0">
                <a:solidFill>
                  <a:srgbClr val="000000"/>
                </a:solidFill>
              </a:rPr>
              <a:t>Section 4.3.3.2 excludes Rank 0, 1, and 2 faculty from participating in tenure decision meetings</a:t>
            </a:r>
          </a:p>
          <a:p>
            <a:pPr marL="914400" lvl="1" indent="-514350">
              <a:lnSpc>
                <a:spcPct val="140000"/>
              </a:lnSpc>
              <a:buFont typeface="+mj-ea"/>
              <a:buAutoNum type="circleNumDbPlain"/>
            </a:pPr>
            <a:r>
              <a:rPr lang="en-US" dirty="0" smtClean="0">
                <a:solidFill>
                  <a:srgbClr val="000000"/>
                </a:solidFill>
              </a:rPr>
              <a:t>Section 4.3.3.2 is inconsistent therefore with Chapter III, Section 6.1.A</a:t>
            </a:r>
          </a:p>
          <a:p>
            <a:pPr marL="914400" lvl="1" indent="-514350">
              <a:lnSpc>
                <a:spcPct val="140000"/>
              </a:lnSpc>
              <a:buFont typeface="+mj-ea"/>
              <a:buAutoNum type="circleNumDbPlain"/>
            </a:pPr>
            <a:r>
              <a:rPr lang="en-US" dirty="0">
                <a:solidFill>
                  <a:srgbClr val="000000"/>
                </a:solidFill>
              </a:rPr>
              <a:t>Section 4.3.3.2 </a:t>
            </a:r>
            <a:r>
              <a:rPr lang="en-US" dirty="0" smtClean="0">
                <a:solidFill>
                  <a:srgbClr val="000000"/>
                </a:solidFill>
              </a:rPr>
              <a:t>and 4.3.3.3 are similar</a:t>
            </a:r>
          </a:p>
          <a:p>
            <a:pPr marL="914400" lvl="1" indent="-514350">
              <a:lnSpc>
                <a:spcPct val="140000"/>
              </a:lnSpc>
              <a:buFont typeface="+mj-ea"/>
              <a:buAutoNum type="circleNumDbPlain"/>
            </a:pPr>
            <a:r>
              <a:rPr lang="en-US" dirty="0" smtClean="0">
                <a:solidFill>
                  <a:srgbClr val="000000"/>
                </a:solidFill>
              </a:rPr>
              <a:t>Tenure-track faculty benefit from attending tenure meetings where “evaluations and deliberations” are conducted</a:t>
            </a:r>
          </a:p>
        </p:txBody>
      </p:sp>
      <p:sp>
        <p:nvSpPr>
          <p:cNvPr id="6" name="Title 1"/>
          <p:cNvSpPr txBox="1">
            <a:spLocks/>
          </p:cNvSpPr>
          <p:nvPr/>
        </p:nvSpPr>
        <p:spPr>
          <a:xfrm>
            <a:off x="457200" y="164205"/>
            <a:ext cx="8229600" cy="1085057"/>
          </a:xfrm>
          <a:prstGeom prst="rect">
            <a:avLst/>
          </a:prstGeom>
        </p:spPr>
        <p:txBody>
          <a:bodyPr vert="horz" lIns="91440" tIns="45720" rIns="91440" bIns="45720" rtlCol="0" anchor="ctr">
            <a:normAutofit fontScale="70000" lnSpcReduction="20000"/>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lvl="0">
              <a:lnSpc>
                <a:spcPct val="120000"/>
              </a:lnSpc>
            </a:pPr>
            <a:r>
              <a:rPr lang="en-US" b="1" dirty="0"/>
              <a:t>Amendments of UNLV Bylaws Chapter I, Section 4.3 </a:t>
            </a:r>
            <a:r>
              <a:rPr lang="en-US" b="1" i="1" dirty="0"/>
              <a:t>Tenure</a:t>
            </a:r>
          </a:p>
        </p:txBody>
      </p:sp>
    </p:spTree>
    <p:extLst>
      <p:ext uri="{BB962C8B-B14F-4D97-AF65-F5344CB8AC3E}">
        <p14:creationId xmlns:p14="http://schemas.microsoft.com/office/powerpoint/2010/main" val="403942463"/>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345890"/>
            <a:ext cx="8229600" cy="5266226"/>
          </a:xfrm>
        </p:spPr>
        <p:txBody>
          <a:bodyPr anchor="ctr">
            <a:normAutofit lnSpcReduction="10000"/>
          </a:bodyPr>
          <a:lstStyle/>
          <a:p>
            <a:pPr marL="0" indent="0">
              <a:buNone/>
            </a:pPr>
            <a:r>
              <a:rPr lang="en-US" b="1" u="sng" dirty="0"/>
              <a:t>8.3.3 Separate from annual evaluations</a:t>
            </a:r>
            <a:r>
              <a:rPr lang="en-US" b="1" u="sng" dirty="0" smtClean="0"/>
              <a:t>, progress </a:t>
            </a:r>
            <a:r>
              <a:rPr lang="en-US" b="1" u="sng" dirty="0"/>
              <a:t>toward tenure and/or </a:t>
            </a:r>
            <a:r>
              <a:rPr lang="en-US" b="1" u="sng" dirty="0" smtClean="0"/>
              <a:t>promotion shall </a:t>
            </a:r>
            <a:r>
              <a:rPr lang="en-US" b="1" u="sng" dirty="0"/>
              <a:t>be assessed every three years, as applicable. This shall be a narrative </a:t>
            </a:r>
            <a:r>
              <a:rPr lang="en-US" b="1" u="sng" dirty="0" smtClean="0"/>
              <a:t>appraisal prepared </a:t>
            </a:r>
            <a:r>
              <a:rPr lang="en-US" b="1" u="sng" dirty="0"/>
              <a:t>in consultation with the </a:t>
            </a:r>
            <a:r>
              <a:rPr lang="en-US" b="1" u="sng" dirty="0" smtClean="0"/>
              <a:t>appropriate faculty </a:t>
            </a:r>
            <a:r>
              <a:rPr lang="en-US" b="1" u="sng" dirty="0"/>
              <a:t>based on the standards </a:t>
            </a:r>
            <a:r>
              <a:rPr lang="en-US" b="1" u="sng" dirty="0" smtClean="0"/>
              <a:t>and procedures </a:t>
            </a:r>
            <a:r>
              <a:rPr lang="en-US" b="1" u="sng" dirty="0"/>
              <a:t>of the unit. Progress assessments may consider annual evaluations </a:t>
            </a:r>
            <a:r>
              <a:rPr lang="en-US" b="1" u="sng" dirty="0" smtClean="0"/>
              <a:t>but annual </a:t>
            </a:r>
            <a:r>
              <a:rPr lang="en-US" b="1" u="sng" dirty="0"/>
              <a:t>evaluations may not be supplanted by these assessments.</a:t>
            </a:r>
          </a:p>
        </p:txBody>
      </p:sp>
      <p:sp>
        <p:nvSpPr>
          <p:cNvPr id="6" name="Title 1"/>
          <p:cNvSpPr txBox="1">
            <a:spLocks/>
          </p:cNvSpPr>
          <p:nvPr/>
        </p:nvSpPr>
        <p:spPr>
          <a:xfrm>
            <a:off x="457200" y="164205"/>
            <a:ext cx="8229600" cy="1085057"/>
          </a:xfrm>
          <a:prstGeom prst="rect">
            <a:avLst/>
          </a:prstGeom>
        </p:spPr>
        <p:txBody>
          <a:bodyPr vert="horz" lIns="91440" tIns="45720" rIns="91440" bIns="45720" rtlCol="0" anchor="ctr">
            <a:normAutofit fontScale="70000" lnSpcReduction="20000"/>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nSpc>
                <a:spcPct val="120000"/>
              </a:lnSpc>
            </a:pPr>
            <a:r>
              <a:rPr lang="en-US" b="1" dirty="0" smtClean="0"/>
              <a:t>Amendments </a:t>
            </a:r>
            <a:r>
              <a:rPr lang="en-US" b="1" dirty="0"/>
              <a:t>of UNLV Bylaws Chapter III, Section 8.2 </a:t>
            </a:r>
            <a:r>
              <a:rPr lang="en-US" b="1" i="1" dirty="0"/>
              <a:t>Evaluation Rating </a:t>
            </a:r>
            <a:r>
              <a:rPr lang="en-US" b="1" i="1" dirty="0" smtClean="0"/>
              <a:t>Terms</a:t>
            </a:r>
            <a:endParaRPr lang="en-US" b="1" dirty="0"/>
          </a:p>
        </p:txBody>
      </p:sp>
    </p:spTree>
    <p:extLst>
      <p:ext uri="{BB962C8B-B14F-4D97-AF65-F5344CB8AC3E}">
        <p14:creationId xmlns:p14="http://schemas.microsoft.com/office/powerpoint/2010/main" val="2483864930"/>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345890"/>
            <a:ext cx="8229600" cy="5266226"/>
          </a:xfrm>
        </p:spPr>
        <p:txBody>
          <a:bodyPr anchor="ctr">
            <a:normAutofit lnSpcReduction="10000"/>
          </a:bodyPr>
          <a:lstStyle/>
          <a:p>
            <a:pPr marL="0" indent="0">
              <a:buNone/>
            </a:pPr>
            <a:r>
              <a:rPr lang="en-US" b="1" u="sng" strike="sngStrike" dirty="0"/>
              <a:t>8.3.3 Separate from annual evaluations</a:t>
            </a:r>
            <a:r>
              <a:rPr lang="en-US" b="1" u="sng" strike="sngStrike" dirty="0" smtClean="0"/>
              <a:t>, progress </a:t>
            </a:r>
            <a:r>
              <a:rPr lang="en-US" b="1" u="sng" strike="sngStrike" dirty="0"/>
              <a:t>toward tenure and/or </a:t>
            </a:r>
            <a:r>
              <a:rPr lang="en-US" b="1" u="sng" strike="sngStrike" dirty="0" smtClean="0"/>
              <a:t>promotion shall </a:t>
            </a:r>
            <a:r>
              <a:rPr lang="en-US" b="1" u="sng" strike="sngStrike" dirty="0"/>
              <a:t>be assessed every three years, as applicable. This shall be a narrative </a:t>
            </a:r>
            <a:r>
              <a:rPr lang="en-US" b="1" u="sng" strike="sngStrike" dirty="0" smtClean="0"/>
              <a:t>appraisal prepared </a:t>
            </a:r>
            <a:r>
              <a:rPr lang="en-US" b="1" u="sng" strike="sngStrike" dirty="0"/>
              <a:t>in consultation with the </a:t>
            </a:r>
            <a:r>
              <a:rPr lang="en-US" b="1" u="sng" strike="sngStrike" dirty="0" smtClean="0"/>
              <a:t>appropriate faculty </a:t>
            </a:r>
            <a:r>
              <a:rPr lang="en-US" b="1" u="sng" strike="sngStrike" dirty="0"/>
              <a:t>based on the standards </a:t>
            </a:r>
            <a:r>
              <a:rPr lang="en-US" b="1" u="sng" strike="sngStrike" dirty="0" smtClean="0"/>
              <a:t>and procedures </a:t>
            </a:r>
            <a:r>
              <a:rPr lang="en-US" b="1" u="sng" strike="sngStrike" dirty="0"/>
              <a:t>of the unit. Progress assessments may consider annual evaluations </a:t>
            </a:r>
            <a:r>
              <a:rPr lang="en-US" b="1" u="sng" strike="sngStrike" dirty="0" smtClean="0"/>
              <a:t>but annual </a:t>
            </a:r>
            <a:r>
              <a:rPr lang="en-US" b="1" u="sng" strike="sngStrike" dirty="0"/>
              <a:t>evaluations may not be supplanted by these assessments.</a:t>
            </a:r>
          </a:p>
        </p:txBody>
      </p:sp>
      <p:sp>
        <p:nvSpPr>
          <p:cNvPr id="6" name="Title 1"/>
          <p:cNvSpPr txBox="1">
            <a:spLocks/>
          </p:cNvSpPr>
          <p:nvPr/>
        </p:nvSpPr>
        <p:spPr>
          <a:xfrm>
            <a:off x="457200" y="164205"/>
            <a:ext cx="8229600" cy="1085057"/>
          </a:xfrm>
          <a:prstGeom prst="rect">
            <a:avLst/>
          </a:prstGeom>
        </p:spPr>
        <p:txBody>
          <a:bodyPr vert="horz" lIns="91440" tIns="45720" rIns="91440" bIns="45720" rtlCol="0" anchor="ctr">
            <a:normAutofit fontScale="70000" lnSpcReduction="20000"/>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nSpc>
                <a:spcPct val="120000"/>
              </a:lnSpc>
            </a:pPr>
            <a:r>
              <a:rPr lang="en-US" b="1" dirty="0" smtClean="0"/>
              <a:t>Amendments </a:t>
            </a:r>
            <a:r>
              <a:rPr lang="en-US" b="1" dirty="0"/>
              <a:t>of UNLV Bylaws Chapter III, Section 8.2 </a:t>
            </a:r>
            <a:r>
              <a:rPr lang="en-US" b="1" i="1" dirty="0"/>
              <a:t>Evaluation Rating </a:t>
            </a:r>
            <a:r>
              <a:rPr lang="en-US" b="1" i="1" dirty="0" smtClean="0"/>
              <a:t>Terms</a:t>
            </a:r>
            <a:endParaRPr lang="en-US" b="1" dirty="0"/>
          </a:p>
        </p:txBody>
      </p:sp>
    </p:spTree>
    <p:extLst>
      <p:ext uri="{BB962C8B-B14F-4D97-AF65-F5344CB8AC3E}">
        <p14:creationId xmlns:p14="http://schemas.microsoft.com/office/powerpoint/2010/main" val="3551909231"/>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345890"/>
            <a:ext cx="8229600" cy="5266226"/>
          </a:xfrm>
        </p:spPr>
        <p:txBody>
          <a:bodyPr anchor="ctr">
            <a:normAutofit fontScale="92500" lnSpcReduction="10000"/>
          </a:bodyPr>
          <a:lstStyle/>
          <a:p>
            <a:pPr lvl="0">
              <a:lnSpc>
                <a:spcPct val="120000"/>
              </a:lnSpc>
            </a:pPr>
            <a:r>
              <a:rPr lang="en-US" b="1" dirty="0" smtClean="0">
                <a:solidFill>
                  <a:srgbClr val="000000"/>
                </a:solidFill>
              </a:rPr>
              <a:t>Rationale: Approved 10-0 by UBC (2-15-18)</a:t>
            </a:r>
          </a:p>
          <a:p>
            <a:pPr marL="914400" lvl="1" indent="-514350">
              <a:lnSpc>
                <a:spcPct val="120000"/>
              </a:lnSpc>
              <a:buFont typeface="+mj-ea"/>
              <a:buAutoNum type="circleNumDbPlain"/>
            </a:pPr>
            <a:r>
              <a:rPr lang="en-US" dirty="0" smtClean="0">
                <a:solidFill>
                  <a:srgbClr val="000000"/>
                </a:solidFill>
              </a:rPr>
              <a:t>Unnecessary and possibly punitive post-tenure review</a:t>
            </a:r>
          </a:p>
          <a:p>
            <a:pPr marL="914400" lvl="1" indent="-514350">
              <a:lnSpc>
                <a:spcPct val="120000"/>
              </a:lnSpc>
              <a:buFont typeface="+mj-ea"/>
              <a:buAutoNum type="circleNumDbPlain"/>
            </a:pPr>
            <a:r>
              <a:rPr lang="en-US" dirty="0" smtClean="0">
                <a:solidFill>
                  <a:srgbClr val="000000"/>
                </a:solidFill>
              </a:rPr>
              <a:t>Negative 3 year review may affect annual reviews</a:t>
            </a:r>
          </a:p>
          <a:p>
            <a:pPr marL="914400" lvl="1" indent="-514350">
              <a:lnSpc>
                <a:spcPct val="120000"/>
              </a:lnSpc>
              <a:buFont typeface="+mj-ea"/>
              <a:buAutoNum type="circleNumDbPlain"/>
            </a:pPr>
            <a:r>
              <a:rPr lang="en-US" i="1" u="sng" dirty="0" smtClean="0">
                <a:solidFill>
                  <a:srgbClr val="000000"/>
                </a:solidFill>
              </a:rPr>
              <a:t>Faculty Associate Professor</a:t>
            </a:r>
            <a:r>
              <a:rPr lang="en-US" dirty="0" smtClean="0">
                <a:solidFill>
                  <a:srgbClr val="000000"/>
                </a:solidFill>
              </a:rPr>
              <a:t>: Satisfactory Overall Annual Review</a:t>
            </a:r>
          </a:p>
          <a:p>
            <a:pPr marL="1314450" lvl="2" indent="-514350">
              <a:lnSpc>
                <a:spcPct val="120000"/>
              </a:lnSpc>
              <a:buFont typeface="Wingdings" charset="2"/>
              <a:buChar char="q"/>
            </a:pPr>
            <a:r>
              <a:rPr lang="en-US" dirty="0" smtClean="0">
                <a:solidFill>
                  <a:srgbClr val="000000"/>
                </a:solidFill>
              </a:rPr>
              <a:t>Associate Professor Declines Opportunity of 3-Year Review</a:t>
            </a:r>
          </a:p>
          <a:p>
            <a:pPr marL="1314450" lvl="2" indent="-514350">
              <a:lnSpc>
                <a:spcPct val="120000"/>
              </a:lnSpc>
              <a:buFont typeface="Wingdings" charset="2"/>
              <a:buChar char="q"/>
            </a:pPr>
            <a:r>
              <a:rPr lang="en-US" dirty="0" smtClean="0">
                <a:solidFill>
                  <a:srgbClr val="000000"/>
                </a:solidFill>
              </a:rPr>
              <a:t>Next Administrative Steps?</a:t>
            </a:r>
          </a:p>
          <a:p>
            <a:pPr marL="914400" lvl="1" indent="-514350">
              <a:lnSpc>
                <a:spcPct val="120000"/>
              </a:lnSpc>
              <a:buFont typeface="+mj-ea"/>
              <a:buAutoNum type="circleNumDbPlain"/>
            </a:pPr>
            <a:r>
              <a:rPr lang="en-US" dirty="0" smtClean="0">
                <a:solidFill>
                  <a:srgbClr val="000000"/>
                </a:solidFill>
              </a:rPr>
              <a:t>Top tier </a:t>
            </a:r>
            <a:r>
              <a:rPr lang="en-US" dirty="0">
                <a:solidFill>
                  <a:srgbClr val="000000"/>
                </a:solidFill>
              </a:rPr>
              <a:t>g</a:t>
            </a:r>
            <a:r>
              <a:rPr lang="en-US" dirty="0" smtClean="0">
                <a:solidFill>
                  <a:srgbClr val="000000"/>
                </a:solidFill>
              </a:rPr>
              <a:t>oals not </a:t>
            </a:r>
            <a:r>
              <a:rPr lang="en-US" dirty="0">
                <a:solidFill>
                  <a:srgbClr val="000000"/>
                </a:solidFill>
              </a:rPr>
              <a:t>d</a:t>
            </a:r>
            <a:r>
              <a:rPr lang="en-US" dirty="0" smtClean="0">
                <a:solidFill>
                  <a:srgbClr val="000000"/>
                </a:solidFill>
              </a:rPr>
              <a:t>ependent on forcing </a:t>
            </a:r>
            <a:r>
              <a:rPr lang="en-US" dirty="0">
                <a:solidFill>
                  <a:srgbClr val="000000"/>
                </a:solidFill>
              </a:rPr>
              <a:t>l</a:t>
            </a:r>
            <a:r>
              <a:rPr lang="en-US" dirty="0" smtClean="0">
                <a:solidFill>
                  <a:srgbClr val="000000"/>
                </a:solidFill>
              </a:rPr>
              <a:t>ong-term </a:t>
            </a:r>
            <a:r>
              <a:rPr lang="en-US" dirty="0">
                <a:solidFill>
                  <a:srgbClr val="000000"/>
                </a:solidFill>
              </a:rPr>
              <a:t>a</a:t>
            </a:r>
            <a:r>
              <a:rPr lang="en-US" dirty="0" smtClean="0">
                <a:solidFill>
                  <a:srgbClr val="000000"/>
                </a:solidFill>
              </a:rPr>
              <a:t>ssociate </a:t>
            </a:r>
            <a:r>
              <a:rPr lang="en-US" dirty="0">
                <a:solidFill>
                  <a:srgbClr val="000000"/>
                </a:solidFill>
              </a:rPr>
              <a:t>p</a:t>
            </a:r>
            <a:r>
              <a:rPr lang="en-US" dirty="0" smtClean="0">
                <a:solidFill>
                  <a:srgbClr val="000000"/>
                </a:solidFill>
              </a:rPr>
              <a:t>rofessors </a:t>
            </a:r>
            <a:r>
              <a:rPr lang="en-US" dirty="0">
                <a:solidFill>
                  <a:srgbClr val="000000"/>
                </a:solidFill>
              </a:rPr>
              <a:t>t</a:t>
            </a:r>
            <a:r>
              <a:rPr lang="en-US" dirty="0" smtClean="0">
                <a:solidFill>
                  <a:srgbClr val="000000"/>
                </a:solidFill>
              </a:rPr>
              <a:t>o </a:t>
            </a:r>
            <a:r>
              <a:rPr lang="en-US" dirty="0">
                <a:solidFill>
                  <a:srgbClr val="000000"/>
                </a:solidFill>
              </a:rPr>
              <a:t>s</a:t>
            </a:r>
            <a:r>
              <a:rPr lang="en-US" dirty="0" smtClean="0">
                <a:solidFill>
                  <a:srgbClr val="000000"/>
                </a:solidFill>
              </a:rPr>
              <a:t>ubmit </a:t>
            </a:r>
            <a:r>
              <a:rPr lang="en-US" dirty="0">
                <a:solidFill>
                  <a:srgbClr val="000000"/>
                </a:solidFill>
              </a:rPr>
              <a:t>p</a:t>
            </a:r>
            <a:r>
              <a:rPr lang="en-US" dirty="0" smtClean="0">
                <a:solidFill>
                  <a:srgbClr val="000000"/>
                </a:solidFill>
              </a:rPr>
              <a:t>romotion </a:t>
            </a:r>
            <a:r>
              <a:rPr lang="en-US" dirty="0">
                <a:solidFill>
                  <a:srgbClr val="000000"/>
                </a:solidFill>
              </a:rPr>
              <a:t>d</a:t>
            </a:r>
            <a:r>
              <a:rPr lang="en-US" dirty="0" smtClean="0">
                <a:solidFill>
                  <a:srgbClr val="000000"/>
                </a:solidFill>
              </a:rPr>
              <a:t>ossier</a:t>
            </a:r>
            <a:endParaRPr lang="en-US" dirty="0">
              <a:solidFill>
                <a:srgbClr val="000000"/>
              </a:solidFill>
            </a:endParaRPr>
          </a:p>
        </p:txBody>
      </p:sp>
      <p:sp>
        <p:nvSpPr>
          <p:cNvPr id="6" name="Title 1"/>
          <p:cNvSpPr txBox="1">
            <a:spLocks/>
          </p:cNvSpPr>
          <p:nvPr/>
        </p:nvSpPr>
        <p:spPr>
          <a:xfrm>
            <a:off x="457200" y="164205"/>
            <a:ext cx="8229600" cy="1085057"/>
          </a:xfrm>
          <a:prstGeom prst="rect">
            <a:avLst/>
          </a:prstGeom>
        </p:spPr>
        <p:txBody>
          <a:bodyPr vert="horz" lIns="91440" tIns="45720" rIns="91440" bIns="45720" rtlCol="0" anchor="ctr">
            <a:normAutofit fontScale="70000" lnSpcReduction="20000"/>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nSpc>
                <a:spcPct val="120000"/>
              </a:lnSpc>
            </a:pPr>
            <a:r>
              <a:rPr lang="en-US" b="1" dirty="0"/>
              <a:t>Amendments of UNLV Bylaws Chapter III, Section 8.2 </a:t>
            </a:r>
            <a:r>
              <a:rPr lang="en-US" b="1" i="1" dirty="0"/>
              <a:t>Evaluation Rating Terms</a:t>
            </a:r>
            <a:endParaRPr lang="en-US" b="1" dirty="0"/>
          </a:p>
        </p:txBody>
      </p:sp>
    </p:spTree>
    <p:extLst>
      <p:ext uri="{BB962C8B-B14F-4D97-AF65-F5344CB8AC3E}">
        <p14:creationId xmlns:p14="http://schemas.microsoft.com/office/powerpoint/2010/main" val="3546545589"/>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717379"/>
            <a:ext cx="8229600" cy="4118298"/>
          </a:xfrm>
        </p:spPr>
        <p:txBody>
          <a:bodyPr anchor="ctr">
            <a:normAutofit/>
          </a:bodyPr>
          <a:lstStyle/>
          <a:p>
            <a:pPr marL="914400" lvl="1" indent="-514350">
              <a:lnSpc>
                <a:spcPct val="140000"/>
              </a:lnSpc>
              <a:buFont typeface="+mj-ea"/>
              <a:buAutoNum type="circleNumDbPlain" startAt="5"/>
            </a:pPr>
            <a:r>
              <a:rPr lang="en-US" dirty="0" smtClean="0">
                <a:solidFill>
                  <a:srgbClr val="000000"/>
                </a:solidFill>
              </a:rPr>
              <a:t>Only one chance to apply for tenure</a:t>
            </a:r>
          </a:p>
          <a:p>
            <a:pPr marL="914400" lvl="1" indent="-514350">
              <a:lnSpc>
                <a:spcPct val="140000"/>
              </a:lnSpc>
              <a:buFont typeface="+mj-ea"/>
              <a:buAutoNum type="circleNumDbPlain" startAt="5"/>
            </a:pPr>
            <a:r>
              <a:rPr lang="en-US" dirty="0" smtClean="0">
                <a:solidFill>
                  <a:srgbClr val="000000"/>
                </a:solidFill>
              </a:rPr>
              <a:t>Many opportunities to apply for promotion</a:t>
            </a:r>
          </a:p>
          <a:p>
            <a:pPr marL="914400" lvl="1" indent="-514350">
              <a:lnSpc>
                <a:spcPct val="140000"/>
              </a:lnSpc>
              <a:buFont typeface="+mj-ea"/>
              <a:buAutoNum type="circleNumDbPlain" startAt="5"/>
            </a:pPr>
            <a:r>
              <a:rPr lang="en-US" dirty="0" smtClean="0">
                <a:solidFill>
                  <a:srgbClr val="000000"/>
                </a:solidFill>
              </a:rPr>
              <a:t>Faculty can best decide when to apply for promotion</a:t>
            </a:r>
          </a:p>
          <a:p>
            <a:pPr marL="914400" lvl="1" indent="-514350">
              <a:lnSpc>
                <a:spcPct val="140000"/>
              </a:lnSpc>
              <a:buFont typeface="+mj-ea"/>
              <a:buAutoNum type="circleNumDbPlain" startAt="5"/>
            </a:pPr>
            <a:r>
              <a:rPr lang="en-US" dirty="0" smtClean="0">
                <a:solidFill>
                  <a:srgbClr val="000000"/>
                </a:solidFill>
              </a:rPr>
              <a:t>Meaning of “as applicable”</a:t>
            </a:r>
          </a:p>
        </p:txBody>
      </p:sp>
      <p:sp>
        <p:nvSpPr>
          <p:cNvPr id="6" name="Title 1"/>
          <p:cNvSpPr txBox="1">
            <a:spLocks/>
          </p:cNvSpPr>
          <p:nvPr/>
        </p:nvSpPr>
        <p:spPr>
          <a:xfrm>
            <a:off x="457200" y="164205"/>
            <a:ext cx="8229600" cy="1085057"/>
          </a:xfrm>
          <a:prstGeom prst="rect">
            <a:avLst/>
          </a:prstGeom>
        </p:spPr>
        <p:txBody>
          <a:bodyPr vert="horz" lIns="91440" tIns="45720" rIns="91440" bIns="45720" rtlCol="0" anchor="ctr">
            <a:normAutofit fontScale="70000" lnSpcReduction="20000"/>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nSpc>
                <a:spcPct val="120000"/>
              </a:lnSpc>
            </a:pPr>
            <a:r>
              <a:rPr lang="en-US" b="1" dirty="0"/>
              <a:t>Amendments of UNLV Bylaws Chapter III, Section 8.2 </a:t>
            </a:r>
            <a:r>
              <a:rPr lang="en-US" b="1" i="1" dirty="0"/>
              <a:t>Evaluation Rating Terms</a:t>
            </a:r>
            <a:endParaRPr lang="en-US" b="1" dirty="0"/>
          </a:p>
        </p:txBody>
      </p:sp>
    </p:spTree>
    <p:extLst>
      <p:ext uri="{BB962C8B-B14F-4D97-AF65-F5344CB8AC3E}">
        <p14:creationId xmlns:p14="http://schemas.microsoft.com/office/powerpoint/2010/main" val="1952278990"/>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345890"/>
            <a:ext cx="8229600" cy="5266226"/>
          </a:xfrm>
        </p:spPr>
        <p:txBody>
          <a:bodyPr anchor="ctr">
            <a:normAutofit lnSpcReduction="10000"/>
          </a:bodyPr>
          <a:lstStyle/>
          <a:p>
            <a:pPr marL="914400" lvl="1" indent="-514350">
              <a:lnSpc>
                <a:spcPct val="140000"/>
              </a:lnSpc>
              <a:buFont typeface="+mj-ea"/>
              <a:buAutoNum type="circleNumDbPlain" startAt="9"/>
            </a:pPr>
            <a:r>
              <a:rPr lang="en-US" dirty="0" smtClean="0">
                <a:solidFill>
                  <a:srgbClr val="000000"/>
                </a:solidFill>
              </a:rPr>
              <a:t>Why is this language removed?</a:t>
            </a:r>
          </a:p>
          <a:p>
            <a:pPr lvl="2" indent="-342900">
              <a:lnSpc>
                <a:spcPct val="140000"/>
              </a:lnSpc>
              <a:buFont typeface="Wingdings" charset="2"/>
              <a:buChar char="q"/>
            </a:pPr>
            <a:r>
              <a:rPr lang="en-US" i="1" dirty="0"/>
              <a:t>In annual evaluations, and with reference to the UNLV Bylaws, </a:t>
            </a:r>
            <a:r>
              <a:rPr lang="en-US" i="1" dirty="0" smtClean="0"/>
              <a:t>Chapter III</a:t>
            </a:r>
            <a:r>
              <a:rPr lang="en-US" i="1" dirty="0"/>
              <a:t>, Section 8.1, the </a:t>
            </a:r>
            <a:r>
              <a:rPr lang="en-US" i="1" dirty="0" err="1"/>
              <a:t>evaluee</a:t>
            </a:r>
            <a:r>
              <a:rPr lang="en-US" i="1" dirty="0"/>
              <a:t> must be given an "unsatisfactory" rating if performance </a:t>
            </a:r>
            <a:r>
              <a:rPr lang="en-US" i="1" dirty="0" smtClean="0"/>
              <a:t>falls below </a:t>
            </a:r>
            <a:r>
              <a:rPr lang="en-US" i="1" dirty="0"/>
              <a:t>minimum standards</a:t>
            </a:r>
            <a:r>
              <a:rPr lang="en-US" i="1" dirty="0" smtClean="0"/>
              <a:t>.</a:t>
            </a:r>
          </a:p>
          <a:p>
            <a:pPr marL="914400" lvl="1" indent="-514350">
              <a:lnSpc>
                <a:spcPct val="140000"/>
              </a:lnSpc>
              <a:buFont typeface="+mj-ea"/>
              <a:buAutoNum type="circleNumDbPlain" startAt="9"/>
            </a:pPr>
            <a:r>
              <a:rPr lang="en-US" dirty="0" smtClean="0"/>
              <a:t>UBC recommends striking “and 1”</a:t>
            </a:r>
          </a:p>
          <a:p>
            <a:pPr lvl="2">
              <a:lnSpc>
                <a:spcPct val="140000"/>
              </a:lnSpc>
              <a:buFont typeface="Wingdings" charset="2"/>
              <a:buChar char="q"/>
            </a:pPr>
            <a:r>
              <a:rPr lang="en-US" i="1" dirty="0"/>
              <a:t>8.2.2 Annual evaluation for tenured faculty and all faculty in ranks 0 and 1 </a:t>
            </a:r>
            <a:r>
              <a:rPr lang="en-US" i="1" dirty="0" smtClean="0"/>
              <a:t>shall include </a:t>
            </a:r>
            <a:r>
              <a:rPr lang="en-US" i="1" dirty="0"/>
              <a:t>an overall rating of either satisfactory or unsatisfactory, as set forth in </a:t>
            </a:r>
            <a:r>
              <a:rPr lang="en-US" i="1" dirty="0" smtClean="0"/>
              <a:t>the NSHE </a:t>
            </a:r>
            <a:r>
              <a:rPr lang="en-US" i="1" dirty="0"/>
              <a:t>Code, based upon the assigned workload.</a:t>
            </a:r>
            <a:endParaRPr lang="en-US" i="1" dirty="0" smtClean="0">
              <a:solidFill>
                <a:srgbClr val="000000"/>
              </a:solidFill>
            </a:endParaRPr>
          </a:p>
        </p:txBody>
      </p:sp>
      <p:sp>
        <p:nvSpPr>
          <p:cNvPr id="6" name="Title 1"/>
          <p:cNvSpPr txBox="1">
            <a:spLocks/>
          </p:cNvSpPr>
          <p:nvPr/>
        </p:nvSpPr>
        <p:spPr>
          <a:xfrm>
            <a:off x="457200" y="164205"/>
            <a:ext cx="8229600" cy="1085057"/>
          </a:xfrm>
          <a:prstGeom prst="rect">
            <a:avLst/>
          </a:prstGeom>
        </p:spPr>
        <p:txBody>
          <a:bodyPr vert="horz" lIns="91440" tIns="45720" rIns="91440" bIns="45720" rtlCol="0" anchor="ctr">
            <a:normAutofit fontScale="70000" lnSpcReduction="20000"/>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nSpc>
                <a:spcPct val="120000"/>
              </a:lnSpc>
            </a:pPr>
            <a:r>
              <a:rPr lang="en-US" b="1" dirty="0"/>
              <a:t>Amendments of UNLV Bylaws Chapter III, Section 8.2 </a:t>
            </a:r>
            <a:r>
              <a:rPr lang="en-US" b="1" i="1" dirty="0"/>
              <a:t>Evaluation Rating Terms</a:t>
            </a:r>
            <a:endParaRPr lang="en-US" b="1" dirty="0"/>
          </a:p>
        </p:txBody>
      </p:sp>
    </p:spTree>
    <p:extLst>
      <p:ext uri="{BB962C8B-B14F-4D97-AF65-F5344CB8AC3E}">
        <p14:creationId xmlns:p14="http://schemas.microsoft.com/office/powerpoint/2010/main" val="279851985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64206"/>
            <a:ext cx="8229600" cy="781368"/>
          </a:xfrm>
        </p:spPr>
        <p:txBody>
          <a:bodyPr/>
          <a:lstStyle/>
          <a:p>
            <a:r>
              <a:rPr lang="en-US" b="1" dirty="0" smtClean="0"/>
              <a:t>UBC Bylaw Amendments</a:t>
            </a:r>
            <a:endParaRPr lang="en-US" b="1" dirty="0"/>
          </a:p>
        </p:txBody>
      </p:sp>
      <p:sp>
        <p:nvSpPr>
          <p:cNvPr id="3" name="Content Placeholder 2"/>
          <p:cNvSpPr>
            <a:spLocks noGrp="1"/>
          </p:cNvSpPr>
          <p:nvPr>
            <p:ph idx="1"/>
          </p:nvPr>
        </p:nvSpPr>
        <p:spPr>
          <a:xfrm>
            <a:off x="457200" y="1097418"/>
            <a:ext cx="8229600" cy="5411168"/>
          </a:xfrm>
        </p:spPr>
        <p:txBody>
          <a:bodyPr anchor="ctr">
            <a:normAutofit fontScale="77500" lnSpcReduction="20000"/>
          </a:bodyPr>
          <a:lstStyle/>
          <a:p>
            <a:pPr lvl="0">
              <a:lnSpc>
                <a:spcPct val="120000"/>
              </a:lnSpc>
            </a:pPr>
            <a:r>
              <a:rPr lang="en-US" dirty="0" smtClean="0"/>
              <a:t>Amendments </a:t>
            </a:r>
            <a:r>
              <a:rPr lang="en-US" dirty="0"/>
              <a:t>of UNLV Bylaws Chapter III, Section 8. </a:t>
            </a:r>
            <a:r>
              <a:rPr lang="en-US" i="1" dirty="0"/>
              <a:t>Annual Evaluation of Academic Faculty and Nonacademic Faculty</a:t>
            </a:r>
            <a:endParaRPr lang="en-US" dirty="0"/>
          </a:p>
          <a:p>
            <a:pPr lvl="1">
              <a:lnSpc>
                <a:spcPct val="120000"/>
              </a:lnSpc>
            </a:pPr>
            <a:r>
              <a:rPr lang="en-US" dirty="0"/>
              <a:t>Section 8.3 </a:t>
            </a:r>
            <a:r>
              <a:rPr lang="en-US" i="1" dirty="0"/>
              <a:t>Evaluation by Administrator </a:t>
            </a:r>
            <a:r>
              <a:rPr lang="en-US" dirty="0"/>
              <a:t>(</a:t>
            </a:r>
            <a:r>
              <a:rPr lang="en-US" u="sng" dirty="0"/>
              <a:t>Peer Review Committee Amendment</a:t>
            </a:r>
            <a:r>
              <a:rPr lang="en-US" dirty="0"/>
              <a:t>)</a:t>
            </a:r>
          </a:p>
          <a:p>
            <a:pPr lvl="1">
              <a:lnSpc>
                <a:spcPct val="120000"/>
              </a:lnSpc>
            </a:pPr>
            <a:r>
              <a:rPr lang="en-US" dirty="0"/>
              <a:t>UBC meetings 11-7-16, 12-5-16, and 2-2-</a:t>
            </a:r>
            <a:r>
              <a:rPr lang="en-US" dirty="0" smtClean="0"/>
              <a:t>17</a:t>
            </a:r>
            <a:endParaRPr lang="en-US" dirty="0"/>
          </a:p>
          <a:p>
            <a:pPr lvl="0">
              <a:lnSpc>
                <a:spcPct val="120000"/>
              </a:lnSpc>
            </a:pPr>
            <a:r>
              <a:rPr lang="en-US" dirty="0"/>
              <a:t>Amendments of UNLV Bylaws Chapter II, Section 10. </a:t>
            </a:r>
            <a:r>
              <a:rPr lang="en-US" i="1" dirty="0"/>
              <a:t>Selection of Members of System and Institutional Committees</a:t>
            </a:r>
            <a:endParaRPr lang="en-US" dirty="0"/>
          </a:p>
          <a:p>
            <a:pPr lvl="1">
              <a:lnSpc>
                <a:spcPct val="120000"/>
              </a:lnSpc>
            </a:pPr>
            <a:r>
              <a:rPr lang="en-US" dirty="0"/>
              <a:t>Section 10.8. </a:t>
            </a:r>
            <a:r>
              <a:rPr lang="en-US" i="1" dirty="0"/>
              <a:t>Selection of Department Chairs, Associate/Assistant Deans, and School Directors</a:t>
            </a:r>
            <a:r>
              <a:rPr lang="en-US" dirty="0"/>
              <a:t> (</a:t>
            </a:r>
            <a:r>
              <a:rPr lang="en-US" u="sng" dirty="0"/>
              <a:t>Annual Evaluation of Associate/Assistant Deans</a:t>
            </a:r>
            <a:r>
              <a:rPr lang="en-US" dirty="0"/>
              <a:t>)</a:t>
            </a:r>
          </a:p>
          <a:p>
            <a:pPr lvl="1">
              <a:lnSpc>
                <a:spcPct val="120000"/>
              </a:lnSpc>
            </a:pPr>
            <a:r>
              <a:rPr lang="en-US" dirty="0"/>
              <a:t>UBC meetings 11-7-16 and 12-5-</a:t>
            </a:r>
            <a:r>
              <a:rPr lang="en-US" dirty="0" smtClean="0"/>
              <a:t>17</a:t>
            </a:r>
            <a:endParaRPr lang="en-US" dirty="0"/>
          </a:p>
        </p:txBody>
      </p:sp>
    </p:spTree>
    <p:extLst>
      <p:ext uri="{BB962C8B-B14F-4D97-AF65-F5344CB8AC3E}">
        <p14:creationId xmlns:p14="http://schemas.microsoft.com/office/powerpoint/2010/main" val="2443312355"/>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345890"/>
            <a:ext cx="8229600" cy="5266226"/>
          </a:xfrm>
        </p:spPr>
        <p:txBody>
          <a:bodyPr anchor="ctr">
            <a:normAutofit fontScale="92500" lnSpcReduction="20000"/>
          </a:bodyPr>
          <a:lstStyle/>
          <a:p>
            <a:pPr lvl="0">
              <a:lnSpc>
                <a:spcPct val="120000"/>
              </a:lnSpc>
            </a:pPr>
            <a:r>
              <a:rPr lang="en-US" b="1" dirty="0" smtClean="0">
                <a:solidFill>
                  <a:srgbClr val="000000"/>
                </a:solidFill>
              </a:rPr>
              <a:t>Alternative Language to Consider:</a:t>
            </a:r>
          </a:p>
          <a:p>
            <a:pPr lvl="1">
              <a:lnSpc>
                <a:spcPct val="120000"/>
              </a:lnSpc>
              <a:buFont typeface="Wingdings" charset="2"/>
              <a:buChar char="q"/>
            </a:pPr>
            <a:r>
              <a:rPr lang="en-US" b="1" dirty="0">
                <a:solidFill>
                  <a:srgbClr val="FF0000"/>
                </a:solidFill>
              </a:rPr>
              <a:t>8.2.3 Separate from </a:t>
            </a:r>
            <a:r>
              <a:rPr lang="en-US" b="1" dirty="0" smtClean="0">
                <a:solidFill>
                  <a:srgbClr val="FF0000"/>
                </a:solidFill>
              </a:rPr>
              <a:t>annual evaluations</a:t>
            </a:r>
            <a:r>
              <a:rPr lang="en-US" b="1" dirty="0">
                <a:solidFill>
                  <a:srgbClr val="FF0000"/>
                </a:solidFill>
              </a:rPr>
              <a:t>, progress toward tenure and/or promotion may be assessed every three years, as applicable. Faculty requesting promotion to Rank IV shall be entitled to a narrative appraisal prepared in consultation with the appropriate unit faculty personnel committees using the standards and procedures of the unit. Requested progress assessments may consider annual evaluations but shall not supplant or affect annual evaluations</a:t>
            </a:r>
            <a:r>
              <a:rPr lang="en-US" b="1" dirty="0" smtClean="0">
                <a:solidFill>
                  <a:srgbClr val="FF0000"/>
                </a:solidFill>
              </a:rPr>
              <a:t>.</a:t>
            </a:r>
            <a:endParaRPr lang="en-US" b="1" dirty="0">
              <a:solidFill>
                <a:srgbClr val="FF0000"/>
              </a:solidFill>
            </a:endParaRPr>
          </a:p>
        </p:txBody>
      </p:sp>
      <p:sp>
        <p:nvSpPr>
          <p:cNvPr id="6" name="Title 1"/>
          <p:cNvSpPr txBox="1">
            <a:spLocks/>
          </p:cNvSpPr>
          <p:nvPr/>
        </p:nvSpPr>
        <p:spPr>
          <a:xfrm>
            <a:off x="457200" y="164205"/>
            <a:ext cx="8229600" cy="1085057"/>
          </a:xfrm>
          <a:prstGeom prst="rect">
            <a:avLst/>
          </a:prstGeom>
        </p:spPr>
        <p:txBody>
          <a:bodyPr vert="horz" lIns="91440" tIns="45720" rIns="91440" bIns="45720" rtlCol="0" anchor="ctr">
            <a:normAutofit fontScale="70000" lnSpcReduction="20000"/>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nSpc>
                <a:spcPct val="120000"/>
              </a:lnSpc>
            </a:pPr>
            <a:r>
              <a:rPr lang="en-US" b="1" dirty="0"/>
              <a:t>Amendments of UNLV Bylaws Chapter III, Section 8.2 </a:t>
            </a:r>
            <a:r>
              <a:rPr lang="en-US" b="1" i="1" dirty="0"/>
              <a:t>Evaluation Rating Terms</a:t>
            </a:r>
            <a:endParaRPr lang="en-US" b="1" dirty="0"/>
          </a:p>
        </p:txBody>
      </p:sp>
    </p:spTree>
    <p:extLst>
      <p:ext uri="{BB962C8B-B14F-4D97-AF65-F5344CB8AC3E}">
        <p14:creationId xmlns:p14="http://schemas.microsoft.com/office/powerpoint/2010/main" val="380797031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190979"/>
            <a:ext cx="8229600" cy="5356115"/>
          </a:xfrm>
        </p:spPr>
        <p:txBody>
          <a:bodyPr anchor="ctr">
            <a:normAutofit fontScale="70000" lnSpcReduction="20000"/>
          </a:bodyPr>
          <a:lstStyle/>
          <a:p>
            <a:pPr lvl="0">
              <a:lnSpc>
                <a:spcPct val="120000"/>
              </a:lnSpc>
            </a:pPr>
            <a:r>
              <a:rPr lang="en-US" dirty="0"/>
              <a:t>Amendments of Faculty Senate Constitution</a:t>
            </a:r>
          </a:p>
          <a:p>
            <a:pPr lvl="1">
              <a:lnSpc>
                <a:spcPct val="120000"/>
              </a:lnSpc>
            </a:pPr>
            <a:r>
              <a:rPr lang="en-US" dirty="0"/>
              <a:t>Section 2. </a:t>
            </a:r>
            <a:r>
              <a:rPr lang="en-US" i="1" dirty="0"/>
              <a:t>Membership </a:t>
            </a:r>
            <a:r>
              <a:rPr lang="en-US" dirty="0"/>
              <a:t>(</a:t>
            </a:r>
            <a:r>
              <a:rPr lang="en-US" u="sng" dirty="0"/>
              <a:t>Membership Expansion</a:t>
            </a:r>
            <a:r>
              <a:rPr lang="en-US" dirty="0"/>
              <a:t>)</a:t>
            </a:r>
          </a:p>
          <a:p>
            <a:pPr lvl="1">
              <a:lnSpc>
                <a:spcPct val="120000"/>
              </a:lnSpc>
            </a:pPr>
            <a:r>
              <a:rPr lang="en-US" dirty="0"/>
              <a:t>UBC meeting 2-2-</a:t>
            </a:r>
            <a:r>
              <a:rPr lang="en-US" dirty="0" smtClean="0"/>
              <a:t>17</a:t>
            </a:r>
            <a:endParaRPr lang="en-US" dirty="0"/>
          </a:p>
          <a:p>
            <a:pPr lvl="0">
              <a:lnSpc>
                <a:spcPct val="120000"/>
              </a:lnSpc>
            </a:pPr>
            <a:r>
              <a:rPr lang="en-US" dirty="0"/>
              <a:t>Amendments of UNLV Bylaws Chapter III, Section 20. </a:t>
            </a:r>
            <a:r>
              <a:rPr lang="en-US" i="1" dirty="0"/>
              <a:t>Grievances</a:t>
            </a:r>
            <a:endParaRPr lang="en-US" dirty="0"/>
          </a:p>
          <a:p>
            <a:pPr lvl="1">
              <a:lnSpc>
                <a:spcPct val="120000"/>
              </a:lnSpc>
            </a:pPr>
            <a:r>
              <a:rPr lang="en-US" dirty="0"/>
              <a:t>Section 20.2. </a:t>
            </a:r>
            <a:r>
              <a:rPr lang="en-US" i="1" dirty="0"/>
              <a:t>Filing of Grievances</a:t>
            </a:r>
            <a:r>
              <a:rPr lang="en-US" dirty="0"/>
              <a:t> (</a:t>
            </a:r>
            <a:r>
              <a:rPr lang="en-US" u="sng" dirty="0"/>
              <a:t>Grievance Extensions</a:t>
            </a:r>
            <a:r>
              <a:rPr lang="en-US" dirty="0"/>
              <a:t>)</a:t>
            </a:r>
          </a:p>
          <a:p>
            <a:pPr lvl="1">
              <a:lnSpc>
                <a:spcPct val="120000"/>
              </a:lnSpc>
            </a:pPr>
            <a:r>
              <a:rPr lang="en-US" dirty="0"/>
              <a:t>UBC meetings 2-2-17, 3-2-17, and 5-4-</a:t>
            </a:r>
            <a:r>
              <a:rPr lang="en-US" dirty="0" smtClean="0"/>
              <a:t>17</a:t>
            </a:r>
            <a:endParaRPr lang="en-US" dirty="0"/>
          </a:p>
          <a:p>
            <a:pPr lvl="0">
              <a:lnSpc>
                <a:spcPct val="120000"/>
              </a:lnSpc>
            </a:pPr>
            <a:r>
              <a:rPr lang="en-US" dirty="0"/>
              <a:t>Amendments of Faculty Senate Bylaws, Appendix 3, Section IV. </a:t>
            </a:r>
            <a:r>
              <a:rPr lang="en-US" i="1" dirty="0"/>
              <a:t>Grievances</a:t>
            </a:r>
            <a:endParaRPr lang="en-US" dirty="0"/>
          </a:p>
          <a:p>
            <a:pPr lvl="1">
              <a:lnSpc>
                <a:spcPct val="120000"/>
              </a:lnSpc>
            </a:pPr>
            <a:r>
              <a:rPr lang="en-US" dirty="0"/>
              <a:t>Section IV. </a:t>
            </a:r>
            <a:r>
              <a:rPr lang="en-US" i="1" dirty="0"/>
              <a:t>Committee Review of Grievances</a:t>
            </a:r>
            <a:r>
              <a:rPr lang="en-US" dirty="0"/>
              <a:t> (</a:t>
            </a:r>
            <a:r>
              <a:rPr lang="en-US" u="sng" dirty="0"/>
              <a:t>Grievance Extensions</a:t>
            </a:r>
            <a:r>
              <a:rPr lang="en-US" dirty="0"/>
              <a:t>)</a:t>
            </a:r>
          </a:p>
          <a:p>
            <a:pPr lvl="1">
              <a:lnSpc>
                <a:spcPct val="120000"/>
              </a:lnSpc>
            </a:pPr>
            <a:r>
              <a:rPr lang="en-US" dirty="0"/>
              <a:t>UBC meetings 2-2-17, 3-2-17, and 5-4-</a:t>
            </a:r>
            <a:r>
              <a:rPr lang="en-US" dirty="0" smtClean="0"/>
              <a:t>17</a:t>
            </a:r>
            <a:endParaRPr lang="en-US" dirty="0"/>
          </a:p>
          <a:p>
            <a:pPr lvl="0">
              <a:lnSpc>
                <a:spcPct val="120000"/>
              </a:lnSpc>
            </a:pPr>
            <a:r>
              <a:rPr lang="en-US" dirty="0"/>
              <a:t>Amendments of UNLV Bylaws Chapter I, Section 4.3.4 </a:t>
            </a:r>
            <a:r>
              <a:rPr lang="en-US" i="1" dirty="0"/>
              <a:t>Tenure Standards and Procedures </a:t>
            </a:r>
            <a:r>
              <a:rPr lang="en-US" dirty="0"/>
              <a:t>and Chapter III, Section 6.1.B. </a:t>
            </a:r>
            <a:r>
              <a:rPr lang="en-US" i="1" dirty="0"/>
              <a:t>College/School Personnel Procedures Authorized</a:t>
            </a:r>
            <a:r>
              <a:rPr lang="en-US" dirty="0"/>
              <a:t> (</a:t>
            </a:r>
            <a:r>
              <a:rPr lang="en-US" u="sng" dirty="0"/>
              <a:t>Voting Clarification</a:t>
            </a:r>
            <a:r>
              <a:rPr lang="en-US" dirty="0"/>
              <a:t>)</a:t>
            </a:r>
          </a:p>
          <a:p>
            <a:pPr lvl="1">
              <a:lnSpc>
                <a:spcPct val="120000"/>
              </a:lnSpc>
            </a:pPr>
            <a:r>
              <a:rPr lang="en-US" dirty="0"/>
              <a:t>UBC meetings 3-2-17 and 4-6-</a:t>
            </a:r>
            <a:r>
              <a:rPr lang="en-US" dirty="0" smtClean="0"/>
              <a:t>17</a:t>
            </a:r>
          </a:p>
        </p:txBody>
      </p:sp>
      <p:sp>
        <p:nvSpPr>
          <p:cNvPr id="5" name="Title 1"/>
          <p:cNvSpPr txBox="1">
            <a:spLocks/>
          </p:cNvSpPr>
          <p:nvPr/>
        </p:nvSpPr>
        <p:spPr>
          <a:xfrm>
            <a:off x="457200" y="164206"/>
            <a:ext cx="8229600" cy="781368"/>
          </a:xfrm>
          <a:prstGeom prst="rect">
            <a:avLst/>
          </a:prstGeom>
        </p:spPr>
        <p:txBody>
          <a:bodyPr vert="horz" lIns="91440" tIns="45720" rIns="91440" bIns="45720" rtlCol="0" anchor="ctr">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en-US" b="1" dirty="0" smtClean="0"/>
              <a:t>UBC Bylaw Amendments</a:t>
            </a:r>
            <a:endParaRPr lang="en-US" b="1" dirty="0"/>
          </a:p>
        </p:txBody>
      </p:sp>
    </p:spTree>
    <p:extLst>
      <p:ext uri="{BB962C8B-B14F-4D97-AF65-F5344CB8AC3E}">
        <p14:creationId xmlns:p14="http://schemas.microsoft.com/office/powerpoint/2010/main" val="306518247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190979"/>
            <a:ext cx="8229600" cy="5356115"/>
          </a:xfrm>
        </p:spPr>
        <p:txBody>
          <a:bodyPr anchor="ctr">
            <a:normAutofit fontScale="92500" lnSpcReduction="10000"/>
          </a:bodyPr>
          <a:lstStyle/>
          <a:p>
            <a:pPr lvl="0">
              <a:lnSpc>
                <a:spcPct val="120000"/>
              </a:lnSpc>
            </a:pPr>
            <a:r>
              <a:rPr lang="en-US" dirty="0" smtClean="0"/>
              <a:t>Amendments </a:t>
            </a:r>
            <a:r>
              <a:rPr lang="en-US" dirty="0"/>
              <a:t>of UNLV Bylaws Chapter </a:t>
            </a:r>
            <a:r>
              <a:rPr lang="en-US" dirty="0" smtClean="0"/>
              <a:t>I, </a:t>
            </a:r>
            <a:r>
              <a:rPr lang="en-US" dirty="0"/>
              <a:t>Section </a:t>
            </a:r>
            <a:r>
              <a:rPr lang="en-US" dirty="0" smtClean="0"/>
              <a:t>4.3 </a:t>
            </a:r>
            <a:r>
              <a:rPr lang="en-US" i="1" dirty="0" smtClean="0"/>
              <a:t>Tenure</a:t>
            </a:r>
            <a:endParaRPr lang="en-US" dirty="0"/>
          </a:p>
          <a:p>
            <a:pPr lvl="1">
              <a:lnSpc>
                <a:spcPct val="120000"/>
              </a:lnSpc>
            </a:pPr>
            <a:r>
              <a:rPr lang="en-US" dirty="0"/>
              <a:t>UBC meetings 3</a:t>
            </a:r>
            <a:r>
              <a:rPr lang="en-US" dirty="0" smtClean="0"/>
              <a:t>-15-18, 2-15-18, 1-25-18, 12-7-17</a:t>
            </a:r>
          </a:p>
          <a:p>
            <a:pPr lvl="0">
              <a:lnSpc>
                <a:spcPct val="120000"/>
              </a:lnSpc>
            </a:pPr>
            <a:r>
              <a:rPr lang="en-US" dirty="0"/>
              <a:t>Amendments of UNLV Bylaws Chapter III, Section 8.2 </a:t>
            </a:r>
            <a:r>
              <a:rPr lang="en-US" i="1" dirty="0"/>
              <a:t>Evaluation Rating </a:t>
            </a:r>
            <a:r>
              <a:rPr lang="en-US" i="1" dirty="0" smtClean="0"/>
              <a:t>Terms</a:t>
            </a:r>
            <a:endParaRPr lang="en-US" dirty="0"/>
          </a:p>
          <a:p>
            <a:pPr lvl="1">
              <a:lnSpc>
                <a:spcPct val="120000"/>
              </a:lnSpc>
            </a:pPr>
            <a:r>
              <a:rPr lang="en-US" dirty="0"/>
              <a:t>UBC meetings 3</a:t>
            </a:r>
            <a:r>
              <a:rPr lang="en-US" dirty="0" smtClean="0"/>
              <a:t>-15-18, 1-25-18</a:t>
            </a:r>
            <a:endParaRPr lang="en-US" dirty="0"/>
          </a:p>
          <a:p>
            <a:pPr lvl="0">
              <a:lnSpc>
                <a:spcPct val="120000"/>
              </a:lnSpc>
            </a:pPr>
            <a:r>
              <a:rPr lang="en-US" dirty="0"/>
              <a:t>Amendments of UNLV Bylaws Chapter III, Section </a:t>
            </a:r>
            <a:r>
              <a:rPr lang="en-US" dirty="0" smtClean="0"/>
              <a:t>16 </a:t>
            </a:r>
            <a:r>
              <a:rPr lang="en-US" i="1" dirty="0" smtClean="0"/>
              <a:t>Guidelines for Promotion or appointment to Academic Rank</a:t>
            </a:r>
            <a:endParaRPr lang="en-US" dirty="0"/>
          </a:p>
          <a:p>
            <a:pPr lvl="1">
              <a:lnSpc>
                <a:spcPct val="120000"/>
              </a:lnSpc>
            </a:pPr>
            <a:r>
              <a:rPr lang="en-US" dirty="0"/>
              <a:t>UBC meetings </a:t>
            </a:r>
            <a:r>
              <a:rPr lang="en-US" dirty="0" smtClean="0"/>
              <a:t>11-9-17, 10-19-17</a:t>
            </a:r>
            <a:endParaRPr lang="en-US" dirty="0"/>
          </a:p>
        </p:txBody>
      </p:sp>
      <p:sp>
        <p:nvSpPr>
          <p:cNvPr id="5" name="Title 1"/>
          <p:cNvSpPr txBox="1">
            <a:spLocks/>
          </p:cNvSpPr>
          <p:nvPr/>
        </p:nvSpPr>
        <p:spPr>
          <a:xfrm>
            <a:off x="457200" y="164206"/>
            <a:ext cx="8229600" cy="781368"/>
          </a:xfrm>
          <a:prstGeom prst="rect">
            <a:avLst/>
          </a:prstGeom>
        </p:spPr>
        <p:txBody>
          <a:bodyPr vert="horz" lIns="91440" tIns="45720" rIns="91440" bIns="45720" rtlCol="0" anchor="ctr">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en-US" b="1" dirty="0" smtClean="0"/>
              <a:t>Today’s Bylaw Amendments</a:t>
            </a:r>
            <a:endParaRPr lang="en-US" b="1" dirty="0"/>
          </a:p>
        </p:txBody>
      </p:sp>
    </p:spTree>
    <p:extLst>
      <p:ext uri="{BB962C8B-B14F-4D97-AF65-F5344CB8AC3E}">
        <p14:creationId xmlns:p14="http://schemas.microsoft.com/office/powerpoint/2010/main" val="397016128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69358"/>
            <a:ext cx="8229600" cy="1199281"/>
          </a:xfrm>
        </p:spPr>
        <p:txBody>
          <a:bodyPr>
            <a:normAutofit fontScale="90000"/>
          </a:bodyPr>
          <a:lstStyle/>
          <a:p>
            <a:r>
              <a:rPr lang="en-US" b="1" dirty="0" smtClean="0"/>
              <a:t>Peer Institution: San Diego State University</a:t>
            </a:r>
            <a:endParaRPr lang="en-US" b="1" dirty="0"/>
          </a:p>
        </p:txBody>
      </p:sp>
      <p:sp>
        <p:nvSpPr>
          <p:cNvPr id="3" name="Content Placeholder 2"/>
          <p:cNvSpPr>
            <a:spLocks noGrp="1"/>
          </p:cNvSpPr>
          <p:nvPr>
            <p:ph idx="1"/>
          </p:nvPr>
        </p:nvSpPr>
        <p:spPr>
          <a:xfrm>
            <a:off x="457200" y="1600200"/>
            <a:ext cx="8229600" cy="5045595"/>
          </a:xfrm>
        </p:spPr>
        <p:txBody>
          <a:bodyPr anchor="ctr">
            <a:normAutofit fontScale="77500" lnSpcReduction="20000"/>
          </a:bodyPr>
          <a:lstStyle/>
          <a:p>
            <a:pPr marL="0" indent="0">
              <a:lnSpc>
                <a:spcPct val="110000"/>
              </a:lnSpc>
              <a:buNone/>
            </a:pPr>
            <a:r>
              <a:rPr lang="en-US" b="1" dirty="0" smtClean="0"/>
              <a:t>Reappointment</a:t>
            </a:r>
            <a:r>
              <a:rPr lang="en-US" b="1" dirty="0"/>
              <a:t>, Tenure, and Promotion: Criteria (Excluding Library Faculty and Student Affairs Faculty)</a:t>
            </a:r>
          </a:p>
          <a:p>
            <a:pPr marL="0" indent="0">
              <a:lnSpc>
                <a:spcPct val="110000"/>
              </a:lnSpc>
              <a:buNone/>
            </a:pPr>
            <a:r>
              <a:rPr lang="en-US" dirty="0"/>
              <a:t>1.0 The State of California Master Plan for Higher Education </a:t>
            </a:r>
            <a:r>
              <a:rPr lang="en-US" u="sng" dirty="0"/>
              <a:t>designates teaching as the California </a:t>
            </a:r>
            <a:r>
              <a:rPr lang="en-US" u="sng" dirty="0" smtClean="0"/>
              <a:t>State University’s </a:t>
            </a:r>
            <a:r>
              <a:rPr lang="en-US" u="sng" dirty="0"/>
              <a:t>primary responsibility </a:t>
            </a:r>
            <a:r>
              <a:rPr lang="en-US" dirty="0"/>
              <a:t>and recognizes research, scholarship, and creative activity and </a:t>
            </a:r>
            <a:r>
              <a:rPr lang="en-US" dirty="0" smtClean="0"/>
              <a:t>service as </a:t>
            </a:r>
            <a:r>
              <a:rPr lang="en-US" dirty="0"/>
              <a:t>essential to meeting our responsibilities to our students and to the public interest. Accordingly, </a:t>
            </a:r>
            <a:r>
              <a:rPr lang="en-US" dirty="0" smtClean="0"/>
              <a:t>San Diego </a:t>
            </a:r>
            <a:r>
              <a:rPr lang="en-US" dirty="0"/>
              <a:t>State University faculty </a:t>
            </a:r>
            <a:r>
              <a:rPr lang="en-US" u="sng" dirty="0"/>
              <a:t>shall be committed to excellence in teaching and shall conduct research</a:t>
            </a:r>
            <a:r>
              <a:rPr lang="en-US" u="sng" dirty="0" smtClean="0"/>
              <a:t>, scholarship</a:t>
            </a:r>
            <a:r>
              <a:rPr lang="en-US" u="sng" dirty="0"/>
              <a:t>, and creative activity</a:t>
            </a:r>
            <a:r>
              <a:rPr lang="en-US" dirty="0"/>
              <a:t> because of their intrinsic worth to society, because they may </a:t>
            </a:r>
            <a:r>
              <a:rPr lang="en-US" dirty="0" smtClean="0"/>
              <a:t>bring additional </a:t>
            </a:r>
            <a:r>
              <a:rPr lang="en-US" dirty="0"/>
              <a:t>resources to the campus, and because they enhance and contribute to excellence in teaching.</a:t>
            </a:r>
          </a:p>
        </p:txBody>
      </p:sp>
    </p:spTree>
    <p:extLst>
      <p:ext uri="{BB962C8B-B14F-4D97-AF65-F5344CB8AC3E}">
        <p14:creationId xmlns:p14="http://schemas.microsoft.com/office/powerpoint/2010/main" val="140442424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69358"/>
            <a:ext cx="8229600" cy="1199281"/>
          </a:xfrm>
        </p:spPr>
        <p:txBody>
          <a:bodyPr>
            <a:normAutofit fontScale="90000"/>
          </a:bodyPr>
          <a:lstStyle/>
          <a:p>
            <a:r>
              <a:rPr lang="en-US" b="1" dirty="0" smtClean="0"/>
              <a:t>Peer Institution: San Diego State University</a:t>
            </a:r>
            <a:endParaRPr lang="en-US" b="1" dirty="0"/>
          </a:p>
        </p:txBody>
      </p:sp>
      <p:sp>
        <p:nvSpPr>
          <p:cNvPr id="3" name="Content Placeholder 2"/>
          <p:cNvSpPr>
            <a:spLocks noGrp="1"/>
          </p:cNvSpPr>
          <p:nvPr>
            <p:ph idx="1"/>
          </p:nvPr>
        </p:nvSpPr>
        <p:spPr>
          <a:xfrm>
            <a:off x="457200" y="1600200"/>
            <a:ext cx="8229600" cy="5045595"/>
          </a:xfrm>
        </p:spPr>
        <p:txBody>
          <a:bodyPr anchor="ctr">
            <a:normAutofit fontScale="92500"/>
          </a:bodyPr>
          <a:lstStyle/>
          <a:p>
            <a:pPr marL="0" indent="0">
              <a:lnSpc>
                <a:spcPct val="110000"/>
              </a:lnSpc>
              <a:buNone/>
            </a:pPr>
            <a:r>
              <a:rPr lang="en-US" b="1" dirty="0" smtClean="0"/>
              <a:t>Reappointment</a:t>
            </a:r>
            <a:r>
              <a:rPr lang="en-US" b="1" dirty="0"/>
              <a:t>, Tenure, and Promotion: Criteria (Excluding Library Faculty and Student Affairs Faculty</a:t>
            </a:r>
            <a:r>
              <a:rPr lang="en-US" b="1" dirty="0" smtClean="0"/>
              <a:t>)</a:t>
            </a:r>
          </a:p>
          <a:p>
            <a:pPr marL="0" indent="0">
              <a:buNone/>
            </a:pPr>
            <a:r>
              <a:rPr lang="en-US" dirty="0"/>
              <a:t> 3.0 Probationary and tenured faculty shall be evaluated on their achievements and contributions in </a:t>
            </a:r>
            <a:r>
              <a:rPr lang="en-US" u="sng" dirty="0"/>
              <a:t>(a) teaching</a:t>
            </a:r>
            <a:r>
              <a:rPr lang="en-US" u="sng" dirty="0" smtClean="0"/>
              <a:t>, (</a:t>
            </a:r>
            <a:r>
              <a:rPr lang="en-US" u="sng" dirty="0"/>
              <a:t>b) research</a:t>
            </a:r>
            <a:r>
              <a:rPr lang="en-US" u="sng" dirty="0" smtClean="0"/>
              <a:t>, scholarship</a:t>
            </a:r>
            <a:r>
              <a:rPr lang="en-US" u="sng" dirty="0"/>
              <a:t>, and creative activities, and </a:t>
            </a:r>
            <a:r>
              <a:rPr lang="en-US" u="sng" dirty="0" smtClean="0"/>
              <a:t>(c) service </a:t>
            </a:r>
            <a:r>
              <a:rPr lang="en-US" u="sng" dirty="0"/>
              <a:t>activities to the university</a:t>
            </a:r>
            <a:r>
              <a:rPr lang="en-US" dirty="0"/>
              <a:t>, the profession,</a:t>
            </a:r>
          </a:p>
          <a:p>
            <a:pPr marL="0" indent="0">
              <a:buNone/>
            </a:pPr>
            <a:r>
              <a:rPr lang="en-US" dirty="0"/>
              <a:t>and the community that enhance the mission of the university.</a:t>
            </a:r>
            <a:endParaRPr lang="en-US" b="1" dirty="0"/>
          </a:p>
        </p:txBody>
      </p:sp>
    </p:spTree>
    <p:extLst>
      <p:ext uri="{BB962C8B-B14F-4D97-AF65-F5344CB8AC3E}">
        <p14:creationId xmlns:p14="http://schemas.microsoft.com/office/powerpoint/2010/main" val="22133079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69358"/>
            <a:ext cx="8229600" cy="1199281"/>
          </a:xfrm>
        </p:spPr>
        <p:txBody>
          <a:bodyPr>
            <a:normAutofit fontScale="90000"/>
          </a:bodyPr>
          <a:lstStyle/>
          <a:p>
            <a:r>
              <a:rPr lang="en-US" b="1" dirty="0" smtClean="0"/>
              <a:t>Peer Institution: San Diego State University</a:t>
            </a:r>
            <a:endParaRPr lang="en-US" b="1" dirty="0"/>
          </a:p>
        </p:txBody>
      </p:sp>
      <p:sp>
        <p:nvSpPr>
          <p:cNvPr id="3" name="Content Placeholder 2"/>
          <p:cNvSpPr>
            <a:spLocks noGrp="1"/>
          </p:cNvSpPr>
          <p:nvPr>
            <p:ph idx="1"/>
          </p:nvPr>
        </p:nvSpPr>
        <p:spPr>
          <a:xfrm>
            <a:off x="457200" y="1587460"/>
            <a:ext cx="8229600" cy="4775353"/>
          </a:xfrm>
        </p:spPr>
        <p:txBody>
          <a:bodyPr anchor="ctr">
            <a:normAutofit/>
          </a:bodyPr>
          <a:lstStyle/>
          <a:p>
            <a:pPr marL="0" indent="0">
              <a:lnSpc>
                <a:spcPct val="120000"/>
              </a:lnSpc>
              <a:buNone/>
            </a:pPr>
            <a:r>
              <a:rPr lang="en-US" b="1" dirty="0" smtClean="0"/>
              <a:t>Reappointment</a:t>
            </a:r>
            <a:r>
              <a:rPr lang="en-US" b="1" dirty="0"/>
              <a:t>, Tenure, and Promotion: Criteria (Excluding Library Faculty and Student Affairs Faculty</a:t>
            </a:r>
            <a:r>
              <a:rPr lang="en-US" b="1" dirty="0" smtClean="0"/>
              <a:t>)</a:t>
            </a:r>
          </a:p>
          <a:p>
            <a:pPr marL="0" indent="0">
              <a:lnSpc>
                <a:spcPct val="120000"/>
              </a:lnSpc>
              <a:buNone/>
            </a:pPr>
            <a:r>
              <a:rPr lang="en-US" dirty="0" smtClean="0"/>
              <a:t>3.1 </a:t>
            </a:r>
            <a:r>
              <a:rPr lang="en-US" dirty="0"/>
              <a:t>Teaching Effectiveness: </a:t>
            </a:r>
            <a:r>
              <a:rPr lang="en-US" u="sng" dirty="0"/>
              <a:t>The primary qualification for reappointment, tenure, or promotion </a:t>
            </a:r>
            <a:r>
              <a:rPr lang="en-US" u="sng" dirty="0" smtClean="0"/>
              <a:t>shall be </a:t>
            </a:r>
            <a:r>
              <a:rPr lang="en-US" u="sng" dirty="0"/>
              <a:t>a demonstration of continuing excellence in teaching</a:t>
            </a:r>
            <a:r>
              <a:rPr lang="en-US" dirty="0"/>
              <a:t>.</a:t>
            </a:r>
            <a:endParaRPr lang="en-US" b="1" dirty="0"/>
          </a:p>
        </p:txBody>
      </p:sp>
    </p:spTree>
    <p:extLst>
      <p:ext uri="{BB962C8B-B14F-4D97-AF65-F5344CB8AC3E}">
        <p14:creationId xmlns:p14="http://schemas.microsoft.com/office/powerpoint/2010/main" val="337912592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69358"/>
            <a:ext cx="8229600" cy="1199281"/>
          </a:xfrm>
        </p:spPr>
        <p:txBody>
          <a:bodyPr>
            <a:normAutofit fontScale="90000"/>
          </a:bodyPr>
          <a:lstStyle/>
          <a:p>
            <a:r>
              <a:rPr lang="en-US" b="1" dirty="0" smtClean="0"/>
              <a:t>Aspirational Institution: Arizona State University</a:t>
            </a:r>
            <a:endParaRPr lang="en-US" b="1" dirty="0"/>
          </a:p>
        </p:txBody>
      </p:sp>
      <p:sp>
        <p:nvSpPr>
          <p:cNvPr id="3" name="Content Placeholder 2"/>
          <p:cNvSpPr>
            <a:spLocks noGrp="1"/>
          </p:cNvSpPr>
          <p:nvPr>
            <p:ph idx="1"/>
          </p:nvPr>
        </p:nvSpPr>
        <p:spPr>
          <a:xfrm>
            <a:off x="457200" y="1600200"/>
            <a:ext cx="8229600" cy="5045595"/>
          </a:xfrm>
        </p:spPr>
        <p:txBody>
          <a:bodyPr anchor="ctr">
            <a:normAutofit fontScale="92500" lnSpcReduction="10000"/>
          </a:bodyPr>
          <a:lstStyle/>
          <a:p>
            <a:pPr marL="0" indent="0">
              <a:buNone/>
            </a:pPr>
            <a:r>
              <a:rPr lang="en-US" b="1" dirty="0" smtClean="0"/>
              <a:t>Process </a:t>
            </a:r>
            <a:r>
              <a:rPr lang="en-US" b="1" dirty="0"/>
              <a:t>Guide for Promotion and/or Tenure </a:t>
            </a:r>
            <a:endParaRPr lang="en-US" dirty="0"/>
          </a:p>
          <a:p>
            <a:r>
              <a:rPr lang="en-US" dirty="0"/>
              <a:t>Candidate completes the </a:t>
            </a:r>
            <a:r>
              <a:rPr lang="en-US" i="1" dirty="0"/>
              <a:t>Confirmation of Publications/Creative Materials Selections </a:t>
            </a:r>
            <a:r>
              <a:rPr lang="en-US" b="1" u="sng" dirty="0"/>
              <a:t>by listing up to four publication titles</a:t>
            </a:r>
            <a:r>
              <a:rPr lang="en-US" u="sng" dirty="0"/>
              <a:t> or descriptions of creative activity reflecting his/her research, scholarship, and/or creative activities</a:t>
            </a:r>
            <a:r>
              <a:rPr lang="en-US" dirty="0"/>
              <a:t>; please include citation information as applicable and PDF page numbers on the form. A creative activities portfolio documenting overall professional activity may be submitted as one piece of evidence</a:t>
            </a:r>
            <a:r>
              <a:rPr lang="en-US" dirty="0" smtClean="0"/>
              <a:t>.</a:t>
            </a:r>
            <a:endParaRPr lang="en-US" dirty="0"/>
          </a:p>
        </p:txBody>
      </p:sp>
    </p:spTree>
    <p:extLst>
      <p:ext uri="{BB962C8B-B14F-4D97-AF65-F5344CB8AC3E}">
        <p14:creationId xmlns:p14="http://schemas.microsoft.com/office/powerpoint/2010/main" val="302379482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Sketchbook">
      <a:majorFont>
        <a:latin typeface="Cambria"/>
        <a:ea typeface=""/>
        <a:cs typeface=""/>
        <a:font script="Jpan" typeface="ＭＳ ゴシック"/>
        <a:font script="Hang" typeface="맑은 고딕"/>
        <a:font script="Hans" typeface="黑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mbria"/>
        <a:ea typeface=""/>
        <a:cs typeface=""/>
        <a:font script="Jpan" typeface="ＭＳ 明朝"/>
        <a:font script="Hang" typeface="맑은 고딕"/>
        <a:font script="Hans" typeface="黑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black_maroon">
  <a:themeElements>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Version xmlns="http://schemas.microsoft.com/sharepoint/v3/fields" xsi:nil="true"/>
    <_Status xmlns="http://schemas.microsoft.com/sharepoint/v3/fields">Not Started</_Statu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0DE64AEEDD9B7A4D93545ACBE97D4615" ma:contentTypeVersion="2" ma:contentTypeDescription="Create a new document." ma:contentTypeScope="" ma:versionID="f49002b78e3a4a71b814eef46a983816">
  <xsd:schema xmlns:xsd="http://www.w3.org/2001/XMLSchema" xmlns:xs="http://www.w3.org/2001/XMLSchema" xmlns:p="http://schemas.microsoft.com/office/2006/metadata/properties" xmlns:ns2="http://schemas.microsoft.com/sharepoint/v3/fields" targetNamespace="http://schemas.microsoft.com/office/2006/metadata/properties" ma:root="true" ma:fieldsID="38f6db2dd0d9a0cf6a8dc37be32b365b" ns2:_="">
    <xsd:import namespace="http://schemas.microsoft.com/sharepoint/v3/fields"/>
    <xsd:element name="properties">
      <xsd:complexType>
        <xsd:sequence>
          <xsd:element name="documentManagement">
            <xsd:complexType>
              <xsd:all>
                <xsd:element ref="ns2:_Status" minOccurs="0"/>
                <xsd:element ref="ns2:_Vers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fields" elementFormDefault="qualified">
    <xsd:import namespace="http://schemas.microsoft.com/office/2006/documentManagement/types"/>
    <xsd:import namespace="http://schemas.microsoft.com/office/infopath/2007/PartnerControls"/>
    <xsd:element name="_Status" ma:index="8" nillable="true" ma:displayName="Status" ma:default="Not Started" ma:internalName="_Status">
      <xsd:simpleType>
        <xsd:union memberTypes="dms:Text">
          <xsd:simpleType>
            <xsd:restriction base="dms:Choice">
              <xsd:enumeration value="Not Started"/>
              <xsd:enumeration value="Draft"/>
              <xsd:enumeration value="Reviewed"/>
              <xsd:enumeration value="Scheduled"/>
              <xsd:enumeration value="Published"/>
              <xsd:enumeration value="Final"/>
              <xsd:enumeration value="Expired"/>
            </xsd:restriction>
          </xsd:simpleType>
        </xsd:union>
      </xsd:simpleType>
    </xsd:element>
    <xsd:element name="_Version" ma:index="9" nillable="true" ma:displayName="Version" ma:internalName="_Version">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ma:displayName="Status"/>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7B6F2769-7194-4217-93D3-3AF3A4742282}">
  <ds:schemaRefs>
    <ds:schemaRef ds:uri="http://schemas.microsoft.com/office/2006/metadata/properties"/>
    <ds:schemaRef ds:uri="http://schemas.microsoft.com/office/infopath/2007/PartnerControls"/>
    <ds:schemaRef ds:uri="http://schemas.microsoft.com/sharepoint/v3/fields"/>
  </ds:schemaRefs>
</ds:datastoreItem>
</file>

<file path=customXml/itemProps2.xml><?xml version="1.0" encoding="utf-8"?>
<ds:datastoreItem xmlns:ds="http://schemas.openxmlformats.org/officeDocument/2006/customXml" ds:itemID="{E4214858-785C-42F7-BE66-6D0E79395FC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fields"/>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87D2A1B0-FF3E-4009-940D-AED0EB70AA20}">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FNEMasterTemplateForThemePreview.pptx</Template>
  <TotalTime>594</TotalTime>
  <Words>1955</Words>
  <Application>Microsoft Macintosh PowerPoint</Application>
  <PresentationFormat>On-screen Show (4:3)</PresentationFormat>
  <Paragraphs>168</Paragraphs>
  <Slides>30</Slides>
  <Notes>6</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30</vt:i4>
      </vt:variant>
    </vt:vector>
  </HeadingPairs>
  <TitlesOfParts>
    <vt:vector size="38" baseType="lpstr">
      <vt:lpstr>Arial</vt:lpstr>
      <vt:lpstr>Calibri</vt:lpstr>
      <vt:lpstr>Cambria</vt:lpstr>
      <vt:lpstr>Times</vt:lpstr>
      <vt:lpstr>Times New Roman</vt:lpstr>
      <vt:lpstr>Wingdings</vt:lpstr>
      <vt:lpstr>Office Theme</vt:lpstr>
      <vt:lpstr>black_maroon</vt:lpstr>
      <vt:lpstr>University Bylaws Committee</vt:lpstr>
      <vt:lpstr>UBC Composition</vt:lpstr>
      <vt:lpstr>UBC Bylaw Amendments</vt:lpstr>
      <vt:lpstr>PowerPoint Presentation</vt:lpstr>
      <vt:lpstr>PowerPoint Presentation</vt:lpstr>
      <vt:lpstr>Peer Institution: San Diego State University</vt:lpstr>
      <vt:lpstr>Peer Institution: San Diego State University</vt:lpstr>
      <vt:lpstr>Peer Institution: San Diego State University</vt:lpstr>
      <vt:lpstr>Aspirational Institution: Arizona State University</vt:lpstr>
      <vt:lpstr>Aspirational Institution: Arizona State University</vt:lpstr>
      <vt:lpstr>The Promotion and Tenure Process</vt:lpstr>
      <vt:lpstr>Levels of Personnel Reviews</vt:lpstr>
      <vt:lpstr>Faculty  Personnel  Reviews</vt:lpstr>
      <vt:lpstr>Criteria for Tenure</vt:lpstr>
      <vt:lpstr>Criteria for PROMOTION</vt:lpstr>
      <vt:lpstr>What does “excellence” mean?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FileNewTemplate</dc:title>
  <dc:creator>Diana</dc:creator>
  <cp:lastModifiedBy>Microsoft Office User</cp:lastModifiedBy>
  <cp:revision>83</cp:revision>
  <dcterms:created xsi:type="dcterms:W3CDTF">2010-04-12T23:12:02Z</dcterms:created>
  <dcterms:modified xsi:type="dcterms:W3CDTF">2018-06-12T21:21:09Z</dcterms:modified>
  <cp:contentStatus>Draft</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0x0101000DE64AEEDD9B7A4D93545ACBE97D4615</vt:lpwstr>
  </property>
</Properties>
</file>