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36" r:id="rId1"/>
  </p:sldMasterIdLst>
  <p:sldIdLst>
    <p:sldId id="256" r:id="rId2"/>
  </p:sldIdLst>
  <p:sldSz cx="51206400" cy="28803600"/>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itchFamily="1" charset="0"/>
        <a:ea typeface="+mn-ea"/>
        <a:cs typeface="+mn-cs"/>
      </a:defRPr>
    </a:lvl1pPr>
    <a:lvl2pPr marL="456120" algn="l" rtl="0" eaLnBrk="0" fontAlgn="base" hangingPunct="0">
      <a:spcBef>
        <a:spcPct val="0"/>
      </a:spcBef>
      <a:spcAft>
        <a:spcPct val="0"/>
      </a:spcAft>
      <a:defRPr sz="2400" kern="1200">
        <a:solidFill>
          <a:schemeClr val="tx1"/>
        </a:solidFill>
        <a:latin typeface="Times" pitchFamily="1" charset="0"/>
        <a:ea typeface="+mn-ea"/>
        <a:cs typeface="+mn-cs"/>
      </a:defRPr>
    </a:lvl2pPr>
    <a:lvl3pPr marL="912240" algn="l" rtl="0" eaLnBrk="0" fontAlgn="base" hangingPunct="0">
      <a:spcBef>
        <a:spcPct val="0"/>
      </a:spcBef>
      <a:spcAft>
        <a:spcPct val="0"/>
      </a:spcAft>
      <a:defRPr sz="2400" kern="1200">
        <a:solidFill>
          <a:schemeClr val="tx1"/>
        </a:solidFill>
        <a:latin typeface="Times" pitchFamily="1" charset="0"/>
        <a:ea typeface="+mn-ea"/>
        <a:cs typeface="+mn-cs"/>
      </a:defRPr>
    </a:lvl3pPr>
    <a:lvl4pPr marL="1368288" algn="l" rtl="0" eaLnBrk="0" fontAlgn="base" hangingPunct="0">
      <a:spcBef>
        <a:spcPct val="0"/>
      </a:spcBef>
      <a:spcAft>
        <a:spcPct val="0"/>
      </a:spcAft>
      <a:defRPr sz="2400" kern="1200">
        <a:solidFill>
          <a:schemeClr val="tx1"/>
        </a:solidFill>
        <a:latin typeface="Times" pitchFamily="1" charset="0"/>
        <a:ea typeface="+mn-ea"/>
        <a:cs typeface="+mn-cs"/>
      </a:defRPr>
    </a:lvl4pPr>
    <a:lvl5pPr marL="1824408" algn="l" rtl="0" eaLnBrk="0" fontAlgn="base" hangingPunct="0">
      <a:spcBef>
        <a:spcPct val="0"/>
      </a:spcBef>
      <a:spcAft>
        <a:spcPct val="0"/>
      </a:spcAft>
      <a:defRPr sz="2400" kern="1200">
        <a:solidFill>
          <a:schemeClr val="tx1"/>
        </a:solidFill>
        <a:latin typeface="Times" pitchFamily="1" charset="0"/>
        <a:ea typeface="+mn-ea"/>
        <a:cs typeface="+mn-cs"/>
      </a:defRPr>
    </a:lvl5pPr>
    <a:lvl6pPr marL="2280528" algn="l" defTabSz="912240" rtl="0" eaLnBrk="1" latinLnBrk="0" hangingPunct="1">
      <a:defRPr sz="2400" kern="1200">
        <a:solidFill>
          <a:schemeClr val="tx1"/>
        </a:solidFill>
        <a:latin typeface="Times" pitchFamily="1" charset="0"/>
        <a:ea typeface="+mn-ea"/>
        <a:cs typeface="+mn-cs"/>
      </a:defRPr>
    </a:lvl6pPr>
    <a:lvl7pPr marL="2736648" algn="l" defTabSz="912240" rtl="0" eaLnBrk="1" latinLnBrk="0" hangingPunct="1">
      <a:defRPr sz="2400" kern="1200">
        <a:solidFill>
          <a:schemeClr val="tx1"/>
        </a:solidFill>
        <a:latin typeface="Times" pitchFamily="1" charset="0"/>
        <a:ea typeface="+mn-ea"/>
        <a:cs typeface="+mn-cs"/>
      </a:defRPr>
    </a:lvl7pPr>
    <a:lvl8pPr marL="3192720" algn="l" defTabSz="912240" rtl="0" eaLnBrk="1" latinLnBrk="0" hangingPunct="1">
      <a:defRPr sz="2400" kern="1200">
        <a:solidFill>
          <a:schemeClr val="tx1"/>
        </a:solidFill>
        <a:latin typeface="Times" pitchFamily="1" charset="0"/>
        <a:ea typeface="+mn-ea"/>
        <a:cs typeface="+mn-cs"/>
      </a:defRPr>
    </a:lvl8pPr>
    <a:lvl9pPr marL="3648816" algn="l" defTabSz="912240" rtl="0" eaLnBrk="1" latinLnBrk="0" hangingPunct="1">
      <a:defRPr sz="2400" kern="1200">
        <a:solidFill>
          <a:schemeClr val="tx1"/>
        </a:solidFill>
        <a:latin typeface="Times" pitchFamily="1" charset="0"/>
        <a:ea typeface="+mn-ea"/>
        <a:cs typeface="+mn-cs"/>
      </a:defRPr>
    </a:lvl9pPr>
  </p:defaultTextStyle>
  <p:extLst>
    <p:ext uri="{EFAFB233-063F-42B5-8137-9DF3F51BA10A}">
      <p15:sldGuideLst xmlns:p15="http://schemas.microsoft.com/office/powerpoint/2012/main">
        <p15:guide id="1" orient="horz" pos="9072" userDrawn="1">
          <p15:clr>
            <a:srgbClr val="A4A3A4"/>
          </p15:clr>
        </p15:guide>
        <p15:guide id="2" pos="161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0202"/>
    <a:srgbClr val="666666"/>
    <a:srgbClr val="E9E9DE"/>
    <a:srgbClr val="9E4747"/>
    <a:srgbClr val="0B0100"/>
    <a:srgbClr val="F6BB00"/>
    <a:srgbClr val="F5FEC6"/>
    <a:srgbClr val="53A9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36" autoAdjust="0"/>
    <p:restoredTop sz="96433" autoAdjust="0"/>
  </p:normalViewPr>
  <p:slideViewPr>
    <p:cSldViewPr showGuides="1">
      <p:cViewPr varScale="1">
        <p:scale>
          <a:sx n="25" d="100"/>
          <a:sy n="25" d="100"/>
        </p:scale>
        <p:origin x="432" y="78"/>
      </p:cViewPr>
      <p:guideLst>
        <p:guide orient="horz" pos="9072"/>
        <p:guide pos="16128"/>
      </p:guideLst>
    </p:cSldViewPr>
  </p:slideViewPr>
  <p:outlineViewPr>
    <p:cViewPr>
      <p:scale>
        <a:sx n="33" d="100"/>
        <a:sy n="33" d="100"/>
      </p:scale>
      <p:origin x="0" y="0"/>
    </p:cViewPr>
  </p:outlineViewPr>
  <p:notesTextViewPr>
    <p:cViewPr>
      <p:scale>
        <a:sx n="100" d="100"/>
        <a:sy n="100" d="100"/>
      </p:scale>
      <p:origin x="0" y="0"/>
    </p:cViewPr>
  </p:notesTextViewPr>
  <p:gridSpacing cx="457200" cy="457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8947787"/>
            <a:ext cx="43525440" cy="6174105"/>
          </a:xfrm>
        </p:spPr>
        <p:txBody>
          <a:bodyPr/>
          <a:lstStyle/>
          <a:p>
            <a:r>
              <a:rPr lang="en-US"/>
              <a:t>Click to edit Master title style</a:t>
            </a:r>
          </a:p>
        </p:txBody>
      </p:sp>
      <p:sp>
        <p:nvSpPr>
          <p:cNvPr id="3" name="Subtitle 2"/>
          <p:cNvSpPr>
            <a:spLocks noGrp="1"/>
          </p:cNvSpPr>
          <p:nvPr>
            <p:ph type="subTitle" idx="1"/>
          </p:nvPr>
        </p:nvSpPr>
        <p:spPr>
          <a:xfrm>
            <a:off x="7680960" y="16322040"/>
            <a:ext cx="35844480" cy="7360920"/>
          </a:xfrm>
        </p:spPr>
        <p:txBody>
          <a:bodyPr/>
          <a:lstStyle>
            <a:lvl1pPr marL="0" indent="0" algn="ctr">
              <a:buNone/>
              <a:defRPr>
                <a:solidFill>
                  <a:schemeClr val="tx1">
                    <a:tint val="75000"/>
                  </a:schemeClr>
                </a:solidFill>
              </a:defRPr>
            </a:lvl1pPr>
            <a:lvl2pPr marL="2541997" indent="0" algn="ctr">
              <a:buNone/>
              <a:defRPr>
                <a:solidFill>
                  <a:schemeClr val="tx1">
                    <a:tint val="75000"/>
                  </a:schemeClr>
                </a:solidFill>
              </a:defRPr>
            </a:lvl2pPr>
            <a:lvl3pPr marL="5084061" indent="0" algn="ctr">
              <a:buNone/>
              <a:defRPr>
                <a:solidFill>
                  <a:schemeClr val="tx1">
                    <a:tint val="75000"/>
                  </a:schemeClr>
                </a:solidFill>
              </a:defRPr>
            </a:lvl3pPr>
            <a:lvl4pPr marL="7626086" indent="0" algn="ctr">
              <a:buNone/>
              <a:defRPr>
                <a:solidFill>
                  <a:schemeClr val="tx1">
                    <a:tint val="75000"/>
                  </a:schemeClr>
                </a:solidFill>
              </a:defRPr>
            </a:lvl4pPr>
            <a:lvl5pPr marL="10168099" indent="0" algn="ctr">
              <a:buNone/>
              <a:defRPr>
                <a:solidFill>
                  <a:schemeClr val="tx1">
                    <a:tint val="75000"/>
                  </a:schemeClr>
                </a:solidFill>
              </a:defRPr>
            </a:lvl5pPr>
            <a:lvl6pPr marL="12710123" indent="0" algn="ctr">
              <a:buNone/>
              <a:defRPr>
                <a:solidFill>
                  <a:schemeClr val="tx1">
                    <a:tint val="75000"/>
                  </a:schemeClr>
                </a:solidFill>
              </a:defRPr>
            </a:lvl6pPr>
            <a:lvl7pPr marL="15252131" indent="0" algn="ctr">
              <a:buNone/>
              <a:defRPr>
                <a:solidFill>
                  <a:schemeClr val="tx1">
                    <a:tint val="75000"/>
                  </a:schemeClr>
                </a:solidFill>
              </a:defRPr>
            </a:lvl7pPr>
            <a:lvl8pPr marL="17794144" indent="0" algn="ctr">
              <a:buNone/>
              <a:defRPr>
                <a:solidFill>
                  <a:schemeClr val="tx1">
                    <a:tint val="75000"/>
                  </a:schemeClr>
                </a:solidFill>
              </a:defRPr>
            </a:lvl8pPr>
            <a:lvl9pPr marL="2033618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D18797B-1657-42A0-A755-1FC7C43227DC}" type="slidenum">
              <a:rPr lang="en-US" altLang="en-US" smtClean="0"/>
              <a:pPr/>
              <a:t>‹#›</a:t>
            </a:fld>
            <a:endParaRPr lang="en-US" altLang="en-US"/>
          </a:p>
        </p:txBody>
      </p:sp>
    </p:spTree>
    <p:extLst>
      <p:ext uri="{BB962C8B-B14F-4D97-AF65-F5344CB8AC3E}">
        <p14:creationId xmlns:p14="http://schemas.microsoft.com/office/powerpoint/2010/main" val="3783007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5665E41C-76AB-4B6F-BBAD-2110E02459EC}" type="slidenum">
              <a:rPr lang="en-US" altLang="en-US" smtClean="0"/>
              <a:pPr/>
              <a:t>‹#›</a:t>
            </a:fld>
            <a:endParaRPr lang="en-US" altLang="en-US"/>
          </a:p>
        </p:txBody>
      </p:sp>
    </p:spTree>
    <p:extLst>
      <p:ext uri="{BB962C8B-B14F-4D97-AF65-F5344CB8AC3E}">
        <p14:creationId xmlns:p14="http://schemas.microsoft.com/office/powerpoint/2010/main" val="3735177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8200060" y="5534025"/>
            <a:ext cx="55304688" cy="1179680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285988" y="5534025"/>
            <a:ext cx="165060632" cy="1179680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7976170-B4F4-45C0-AB84-CCDF000B30AA}" type="slidenum">
              <a:rPr lang="en-US" altLang="en-US" smtClean="0"/>
              <a:pPr/>
              <a:t>‹#›</a:t>
            </a:fld>
            <a:endParaRPr lang="en-US" altLang="en-US"/>
          </a:p>
        </p:txBody>
      </p:sp>
    </p:spTree>
    <p:extLst>
      <p:ext uri="{BB962C8B-B14F-4D97-AF65-F5344CB8AC3E}">
        <p14:creationId xmlns:p14="http://schemas.microsoft.com/office/powerpoint/2010/main" val="3507625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DB607F-0847-41A7-840E-4AD5228B4C74}" type="slidenum">
              <a:rPr lang="en-US" altLang="en-US" smtClean="0"/>
              <a:pPr/>
              <a:t>‹#›</a:t>
            </a:fld>
            <a:endParaRPr lang="en-US" altLang="en-US"/>
          </a:p>
        </p:txBody>
      </p:sp>
    </p:spTree>
    <p:extLst>
      <p:ext uri="{BB962C8B-B14F-4D97-AF65-F5344CB8AC3E}">
        <p14:creationId xmlns:p14="http://schemas.microsoft.com/office/powerpoint/2010/main" val="1175498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2" y="18508982"/>
            <a:ext cx="43525440" cy="5720715"/>
          </a:xfrm>
        </p:spPr>
        <p:txBody>
          <a:bodyPr anchor="t"/>
          <a:lstStyle>
            <a:lvl1pPr algn="l">
              <a:defRPr sz="22401" b="1" cap="all"/>
            </a:lvl1pPr>
          </a:lstStyle>
          <a:p>
            <a:r>
              <a:rPr lang="en-US"/>
              <a:t>Click to edit Master title style</a:t>
            </a:r>
          </a:p>
        </p:txBody>
      </p:sp>
      <p:sp>
        <p:nvSpPr>
          <p:cNvPr id="3" name="Text Placeholder 2"/>
          <p:cNvSpPr>
            <a:spLocks noGrp="1"/>
          </p:cNvSpPr>
          <p:nvPr>
            <p:ph type="body" idx="1"/>
          </p:nvPr>
        </p:nvSpPr>
        <p:spPr>
          <a:xfrm>
            <a:off x="4044952" y="12208200"/>
            <a:ext cx="43525440" cy="6300786"/>
          </a:xfrm>
        </p:spPr>
        <p:txBody>
          <a:bodyPr anchor="b"/>
          <a:lstStyle>
            <a:lvl1pPr marL="0" indent="0">
              <a:buNone/>
              <a:defRPr sz="11200">
                <a:solidFill>
                  <a:schemeClr val="tx1">
                    <a:tint val="75000"/>
                  </a:schemeClr>
                </a:solidFill>
              </a:defRPr>
            </a:lvl1pPr>
            <a:lvl2pPr marL="2541997" indent="0">
              <a:buNone/>
              <a:defRPr sz="10034">
                <a:solidFill>
                  <a:schemeClr val="tx1">
                    <a:tint val="75000"/>
                  </a:schemeClr>
                </a:solidFill>
              </a:defRPr>
            </a:lvl2pPr>
            <a:lvl3pPr marL="5084061" indent="0">
              <a:buNone/>
              <a:defRPr sz="8984">
                <a:solidFill>
                  <a:schemeClr val="tx1">
                    <a:tint val="75000"/>
                  </a:schemeClr>
                </a:solidFill>
              </a:defRPr>
            </a:lvl3pPr>
            <a:lvl4pPr marL="7626086" indent="0">
              <a:buNone/>
              <a:defRPr sz="7817">
                <a:solidFill>
                  <a:schemeClr val="tx1">
                    <a:tint val="75000"/>
                  </a:schemeClr>
                </a:solidFill>
              </a:defRPr>
            </a:lvl4pPr>
            <a:lvl5pPr marL="10168099" indent="0">
              <a:buNone/>
              <a:defRPr sz="7817">
                <a:solidFill>
                  <a:schemeClr val="tx1">
                    <a:tint val="75000"/>
                  </a:schemeClr>
                </a:solidFill>
              </a:defRPr>
            </a:lvl5pPr>
            <a:lvl6pPr marL="12710123" indent="0">
              <a:buNone/>
              <a:defRPr sz="7817">
                <a:solidFill>
                  <a:schemeClr val="tx1">
                    <a:tint val="75000"/>
                  </a:schemeClr>
                </a:solidFill>
              </a:defRPr>
            </a:lvl6pPr>
            <a:lvl7pPr marL="15252131" indent="0">
              <a:buNone/>
              <a:defRPr sz="7817">
                <a:solidFill>
                  <a:schemeClr val="tx1">
                    <a:tint val="75000"/>
                  </a:schemeClr>
                </a:solidFill>
              </a:defRPr>
            </a:lvl7pPr>
            <a:lvl8pPr marL="17794144" indent="0">
              <a:buNone/>
              <a:defRPr sz="7817">
                <a:solidFill>
                  <a:schemeClr val="tx1">
                    <a:tint val="75000"/>
                  </a:schemeClr>
                </a:solidFill>
              </a:defRPr>
            </a:lvl8pPr>
            <a:lvl9pPr marL="20336185" indent="0">
              <a:buNone/>
              <a:defRPr sz="781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0EB3E59-4AB3-4160-83F8-22BDBBABA0DD}" type="slidenum">
              <a:rPr lang="en-US" altLang="en-US" smtClean="0"/>
              <a:pPr/>
              <a:t>‹#›</a:t>
            </a:fld>
            <a:endParaRPr lang="en-US" altLang="en-US"/>
          </a:p>
        </p:txBody>
      </p:sp>
    </p:spTree>
    <p:extLst>
      <p:ext uri="{BB962C8B-B14F-4D97-AF65-F5344CB8AC3E}">
        <p14:creationId xmlns:p14="http://schemas.microsoft.com/office/powerpoint/2010/main" val="117081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285982" y="32257365"/>
            <a:ext cx="110182660" cy="91244739"/>
          </a:xfrm>
        </p:spPr>
        <p:txBody>
          <a:bodyPr/>
          <a:lstStyle>
            <a:lvl1pPr>
              <a:defRPr sz="15634"/>
            </a:lvl1pPr>
            <a:lvl2pPr>
              <a:defRPr sz="13417"/>
            </a:lvl2pPr>
            <a:lvl3pPr>
              <a:defRPr sz="11200"/>
            </a:lvl3pPr>
            <a:lvl4pPr>
              <a:defRPr sz="10034"/>
            </a:lvl4pPr>
            <a:lvl5pPr>
              <a:defRPr sz="10034"/>
            </a:lvl5pPr>
            <a:lvl6pPr>
              <a:defRPr sz="10034"/>
            </a:lvl6pPr>
            <a:lvl7pPr>
              <a:defRPr sz="10034"/>
            </a:lvl7pPr>
            <a:lvl8pPr>
              <a:defRPr sz="10034"/>
            </a:lvl8pPr>
            <a:lvl9pPr>
              <a:defRPr sz="100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322082" y="32257365"/>
            <a:ext cx="110182660" cy="91244739"/>
          </a:xfrm>
        </p:spPr>
        <p:txBody>
          <a:bodyPr/>
          <a:lstStyle>
            <a:lvl1pPr>
              <a:defRPr sz="15634"/>
            </a:lvl1pPr>
            <a:lvl2pPr>
              <a:defRPr sz="13417"/>
            </a:lvl2pPr>
            <a:lvl3pPr>
              <a:defRPr sz="11200"/>
            </a:lvl3pPr>
            <a:lvl4pPr>
              <a:defRPr sz="10034"/>
            </a:lvl4pPr>
            <a:lvl5pPr>
              <a:defRPr sz="10034"/>
            </a:lvl5pPr>
            <a:lvl6pPr>
              <a:defRPr sz="10034"/>
            </a:lvl6pPr>
            <a:lvl7pPr>
              <a:defRPr sz="10034"/>
            </a:lvl7pPr>
            <a:lvl8pPr>
              <a:defRPr sz="10034"/>
            </a:lvl8pPr>
            <a:lvl9pPr>
              <a:defRPr sz="100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CC30214F-4184-4F76-B0A5-C4BF312837EC}" type="slidenum">
              <a:rPr lang="en-US" altLang="en-US" smtClean="0"/>
              <a:pPr/>
              <a:t>‹#›</a:t>
            </a:fld>
            <a:endParaRPr lang="en-US" altLang="en-US"/>
          </a:p>
        </p:txBody>
      </p:sp>
    </p:spTree>
    <p:extLst>
      <p:ext uri="{BB962C8B-B14F-4D97-AF65-F5344CB8AC3E}">
        <p14:creationId xmlns:p14="http://schemas.microsoft.com/office/powerpoint/2010/main" val="897674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0" y="1153479"/>
            <a:ext cx="46085760" cy="4800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320" y="6447474"/>
            <a:ext cx="22625052" cy="2687001"/>
          </a:xfrm>
        </p:spPr>
        <p:txBody>
          <a:bodyPr anchor="b"/>
          <a:lstStyle>
            <a:lvl1pPr marL="0" indent="0">
              <a:buNone/>
              <a:defRPr sz="13417" b="1"/>
            </a:lvl1pPr>
            <a:lvl2pPr marL="2541997" indent="0">
              <a:buNone/>
              <a:defRPr sz="11200" b="1"/>
            </a:lvl2pPr>
            <a:lvl3pPr marL="5084061" indent="0">
              <a:buNone/>
              <a:defRPr sz="10034" b="1"/>
            </a:lvl3pPr>
            <a:lvl4pPr marL="7626086" indent="0">
              <a:buNone/>
              <a:defRPr sz="8984" b="1"/>
            </a:lvl4pPr>
            <a:lvl5pPr marL="10168099" indent="0">
              <a:buNone/>
              <a:defRPr sz="8984" b="1"/>
            </a:lvl5pPr>
            <a:lvl6pPr marL="12710123" indent="0">
              <a:buNone/>
              <a:defRPr sz="8984" b="1"/>
            </a:lvl6pPr>
            <a:lvl7pPr marL="15252131" indent="0">
              <a:buNone/>
              <a:defRPr sz="8984" b="1"/>
            </a:lvl7pPr>
            <a:lvl8pPr marL="17794144" indent="0">
              <a:buNone/>
              <a:defRPr sz="8984" b="1"/>
            </a:lvl8pPr>
            <a:lvl9pPr marL="20336185" indent="0">
              <a:buNone/>
              <a:defRPr sz="8984" b="1"/>
            </a:lvl9pPr>
          </a:lstStyle>
          <a:p>
            <a:pPr lvl="0"/>
            <a:r>
              <a:rPr lang="en-US"/>
              <a:t>Click to edit Master text styles</a:t>
            </a:r>
          </a:p>
        </p:txBody>
      </p:sp>
      <p:sp>
        <p:nvSpPr>
          <p:cNvPr id="4" name="Content Placeholder 3"/>
          <p:cNvSpPr>
            <a:spLocks noGrp="1"/>
          </p:cNvSpPr>
          <p:nvPr>
            <p:ph sz="half" idx="2"/>
          </p:nvPr>
        </p:nvSpPr>
        <p:spPr>
          <a:xfrm>
            <a:off x="2560320" y="9134475"/>
            <a:ext cx="22625052" cy="16595409"/>
          </a:xfrm>
        </p:spPr>
        <p:txBody>
          <a:bodyPr/>
          <a:lstStyle>
            <a:lvl1pPr>
              <a:defRPr sz="13417"/>
            </a:lvl1pPr>
            <a:lvl2pPr>
              <a:defRPr sz="11200"/>
            </a:lvl2pPr>
            <a:lvl3pPr>
              <a:defRPr sz="10034"/>
            </a:lvl3pPr>
            <a:lvl4pPr>
              <a:defRPr sz="8984"/>
            </a:lvl4pPr>
            <a:lvl5pPr>
              <a:defRPr sz="8984"/>
            </a:lvl5pPr>
            <a:lvl6pPr>
              <a:defRPr sz="8984"/>
            </a:lvl6pPr>
            <a:lvl7pPr>
              <a:defRPr sz="8984"/>
            </a:lvl7pPr>
            <a:lvl8pPr>
              <a:defRPr sz="8984"/>
            </a:lvl8pPr>
            <a:lvl9pPr>
              <a:defRPr sz="89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142" y="6447474"/>
            <a:ext cx="22633940" cy="2687001"/>
          </a:xfrm>
        </p:spPr>
        <p:txBody>
          <a:bodyPr anchor="b"/>
          <a:lstStyle>
            <a:lvl1pPr marL="0" indent="0">
              <a:buNone/>
              <a:defRPr sz="13417" b="1"/>
            </a:lvl1pPr>
            <a:lvl2pPr marL="2541997" indent="0">
              <a:buNone/>
              <a:defRPr sz="11200" b="1"/>
            </a:lvl2pPr>
            <a:lvl3pPr marL="5084061" indent="0">
              <a:buNone/>
              <a:defRPr sz="10034" b="1"/>
            </a:lvl3pPr>
            <a:lvl4pPr marL="7626086" indent="0">
              <a:buNone/>
              <a:defRPr sz="8984" b="1"/>
            </a:lvl4pPr>
            <a:lvl5pPr marL="10168099" indent="0">
              <a:buNone/>
              <a:defRPr sz="8984" b="1"/>
            </a:lvl5pPr>
            <a:lvl6pPr marL="12710123" indent="0">
              <a:buNone/>
              <a:defRPr sz="8984" b="1"/>
            </a:lvl6pPr>
            <a:lvl7pPr marL="15252131" indent="0">
              <a:buNone/>
              <a:defRPr sz="8984" b="1"/>
            </a:lvl7pPr>
            <a:lvl8pPr marL="17794144" indent="0">
              <a:buNone/>
              <a:defRPr sz="8984" b="1"/>
            </a:lvl8pPr>
            <a:lvl9pPr marL="20336185" indent="0">
              <a:buNone/>
              <a:defRPr sz="8984" b="1"/>
            </a:lvl9pPr>
          </a:lstStyle>
          <a:p>
            <a:pPr lvl="0"/>
            <a:r>
              <a:rPr lang="en-US"/>
              <a:t>Click to edit Master text styles</a:t>
            </a:r>
          </a:p>
        </p:txBody>
      </p:sp>
      <p:sp>
        <p:nvSpPr>
          <p:cNvPr id="6" name="Content Placeholder 5"/>
          <p:cNvSpPr>
            <a:spLocks noGrp="1"/>
          </p:cNvSpPr>
          <p:nvPr>
            <p:ph sz="quarter" idx="4"/>
          </p:nvPr>
        </p:nvSpPr>
        <p:spPr>
          <a:xfrm>
            <a:off x="26012142" y="9134475"/>
            <a:ext cx="22633940" cy="16595409"/>
          </a:xfrm>
        </p:spPr>
        <p:txBody>
          <a:bodyPr/>
          <a:lstStyle>
            <a:lvl1pPr>
              <a:defRPr sz="13417"/>
            </a:lvl1pPr>
            <a:lvl2pPr>
              <a:defRPr sz="11200"/>
            </a:lvl2pPr>
            <a:lvl3pPr>
              <a:defRPr sz="10034"/>
            </a:lvl3pPr>
            <a:lvl4pPr>
              <a:defRPr sz="8984"/>
            </a:lvl4pPr>
            <a:lvl5pPr>
              <a:defRPr sz="8984"/>
            </a:lvl5pPr>
            <a:lvl6pPr>
              <a:defRPr sz="8984"/>
            </a:lvl6pPr>
            <a:lvl7pPr>
              <a:defRPr sz="8984"/>
            </a:lvl7pPr>
            <a:lvl8pPr>
              <a:defRPr sz="8984"/>
            </a:lvl8pPr>
            <a:lvl9pPr>
              <a:defRPr sz="89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45DF41AD-81F6-42F6-9BA8-6034223E6AD7}" type="slidenum">
              <a:rPr lang="en-US" altLang="en-US" smtClean="0"/>
              <a:pPr/>
              <a:t>‹#›</a:t>
            </a:fld>
            <a:endParaRPr lang="en-US" altLang="en-US"/>
          </a:p>
        </p:txBody>
      </p:sp>
    </p:spTree>
    <p:extLst>
      <p:ext uri="{BB962C8B-B14F-4D97-AF65-F5344CB8AC3E}">
        <p14:creationId xmlns:p14="http://schemas.microsoft.com/office/powerpoint/2010/main" val="380018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26AFFC44-565B-4ED6-A9E0-10CBBD91C909}" type="slidenum">
              <a:rPr lang="en-US" altLang="en-US" smtClean="0"/>
              <a:pPr/>
              <a:t>‹#›</a:t>
            </a:fld>
            <a:endParaRPr lang="en-US" altLang="en-US"/>
          </a:p>
        </p:txBody>
      </p:sp>
    </p:spTree>
    <p:extLst>
      <p:ext uri="{BB962C8B-B14F-4D97-AF65-F5344CB8AC3E}">
        <p14:creationId xmlns:p14="http://schemas.microsoft.com/office/powerpoint/2010/main" val="2126051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9CCCA804-54F5-4E87-86C7-219E3BF94C2A}" type="slidenum">
              <a:rPr lang="en-US" altLang="en-US" smtClean="0"/>
              <a:pPr/>
              <a:t>‹#›</a:t>
            </a:fld>
            <a:endParaRPr lang="en-US" altLang="en-US"/>
          </a:p>
        </p:txBody>
      </p:sp>
    </p:spTree>
    <p:extLst>
      <p:ext uri="{BB962C8B-B14F-4D97-AF65-F5344CB8AC3E}">
        <p14:creationId xmlns:p14="http://schemas.microsoft.com/office/powerpoint/2010/main" val="3184171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8" y="1146810"/>
            <a:ext cx="16846552" cy="4880610"/>
          </a:xfrm>
        </p:spPr>
        <p:txBody>
          <a:bodyPr anchor="b"/>
          <a:lstStyle>
            <a:lvl1pPr algn="l">
              <a:defRPr sz="11200" b="1"/>
            </a:lvl1pPr>
          </a:lstStyle>
          <a:p>
            <a:r>
              <a:rPr lang="en-US"/>
              <a:t>Click to edit Master title style</a:t>
            </a:r>
          </a:p>
        </p:txBody>
      </p:sp>
      <p:sp>
        <p:nvSpPr>
          <p:cNvPr id="3" name="Content Placeholder 2"/>
          <p:cNvSpPr>
            <a:spLocks noGrp="1"/>
          </p:cNvSpPr>
          <p:nvPr>
            <p:ph idx="1"/>
          </p:nvPr>
        </p:nvSpPr>
        <p:spPr>
          <a:xfrm>
            <a:off x="20020280" y="1146816"/>
            <a:ext cx="28625800" cy="24583074"/>
          </a:xfrm>
        </p:spPr>
        <p:txBody>
          <a:bodyPr/>
          <a:lstStyle>
            <a:lvl1pPr>
              <a:defRPr sz="17967"/>
            </a:lvl1pPr>
            <a:lvl2pPr>
              <a:defRPr sz="15634"/>
            </a:lvl2pPr>
            <a:lvl3pPr>
              <a:defRPr sz="13417"/>
            </a:lvl3pPr>
            <a:lvl4pPr>
              <a:defRPr sz="11200"/>
            </a:lvl4pPr>
            <a:lvl5pPr>
              <a:defRPr sz="11200"/>
            </a:lvl5pPr>
            <a:lvl6pPr>
              <a:defRPr sz="11200"/>
            </a:lvl6pPr>
            <a:lvl7pPr>
              <a:defRPr sz="11200"/>
            </a:lvl7pPr>
            <a:lvl8pPr>
              <a:defRPr sz="11200"/>
            </a:lvl8pPr>
            <a:lvl9pPr>
              <a:defRPr sz="1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8" y="6027426"/>
            <a:ext cx="16846552" cy="19702464"/>
          </a:xfrm>
        </p:spPr>
        <p:txBody>
          <a:bodyPr/>
          <a:lstStyle>
            <a:lvl1pPr marL="0" indent="0">
              <a:buNone/>
              <a:defRPr sz="7817"/>
            </a:lvl1pPr>
            <a:lvl2pPr marL="2541997" indent="0">
              <a:buNone/>
              <a:defRPr sz="6767"/>
            </a:lvl2pPr>
            <a:lvl3pPr marL="5084061" indent="0">
              <a:buNone/>
              <a:defRPr sz="5600"/>
            </a:lvl3pPr>
            <a:lvl4pPr marL="7626086" indent="0">
              <a:buNone/>
              <a:defRPr sz="5017"/>
            </a:lvl4pPr>
            <a:lvl5pPr marL="10168099" indent="0">
              <a:buNone/>
              <a:defRPr sz="5017"/>
            </a:lvl5pPr>
            <a:lvl6pPr marL="12710123" indent="0">
              <a:buNone/>
              <a:defRPr sz="5017"/>
            </a:lvl6pPr>
            <a:lvl7pPr marL="15252131" indent="0">
              <a:buNone/>
              <a:defRPr sz="5017"/>
            </a:lvl7pPr>
            <a:lvl8pPr marL="17794144" indent="0">
              <a:buNone/>
              <a:defRPr sz="5017"/>
            </a:lvl8pPr>
            <a:lvl9pPr marL="20336185" indent="0">
              <a:buNone/>
              <a:defRPr sz="5017"/>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670A4E8-9155-443C-BC3F-D994FC2F0BAE}" type="slidenum">
              <a:rPr lang="en-US" altLang="en-US" smtClean="0"/>
              <a:pPr/>
              <a:t>‹#›</a:t>
            </a:fld>
            <a:endParaRPr lang="en-US" altLang="en-US"/>
          </a:p>
        </p:txBody>
      </p:sp>
    </p:spTree>
    <p:extLst>
      <p:ext uri="{BB962C8B-B14F-4D97-AF65-F5344CB8AC3E}">
        <p14:creationId xmlns:p14="http://schemas.microsoft.com/office/powerpoint/2010/main" val="3891470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2" y="20162520"/>
            <a:ext cx="30723840" cy="2380299"/>
          </a:xfrm>
        </p:spPr>
        <p:txBody>
          <a:bodyPr anchor="b"/>
          <a:lstStyle>
            <a:lvl1pPr algn="l">
              <a:defRPr sz="11200" b="1"/>
            </a:lvl1pPr>
          </a:lstStyle>
          <a:p>
            <a:r>
              <a:rPr lang="en-US"/>
              <a:t>Click to edit Master title style</a:t>
            </a:r>
          </a:p>
        </p:txBody>
      </p:sp>
      <p:sp>
        <p:nvSpPr>
          <p:cNvPr id="3" name="Picture Placeholder 2"/>
          <p:cNvSpPr>
            <a:spLocks noGrp="1"/>
          </p:cNvSpPr>
          <p:nvPr>
            <p:ph type="pic" idx="1"/>
          </p:nvPr>
        </p:nvSpPr>
        <p:spPr>
          <a:xfrm>
            <a:off x="10036812" y="2573655"/>
            <a:ext cx="30723840" cy="17282160"/>
          </a:xfrm>
        </p:spPr>
        <p:txBody>
          <a:bodyPr/>
          <a:lstStyle>
            <a:lvl1pPr marL="0" indent="0">
              <a:buNone/>
              <a:defRPr sz="17967"/>
            </a:lvl1pPr>
            <a:lvl2pPr marL="2541997" indent="0">
              <a:buNone/>
              <a:defRPr sz="15634"/>
            </a:lvl2pPr>
            <a:lvl3pPr marL="5084061" indent="0">
              <a:buNone/>
              <a:defRPr sz="13417"/>
            </a:lvl3pPr>
            <a:lvl4pPr marL="7626086" indent="0">
              <a:buNone/>
              <a:defRPr sz="11200"/>
            </a:lvl4pPr>
            <a:lvl5pPr marL="10168099" indent="0">
              <a:buNone/>
              <a:defRPr sz="11200"/>
            </a:lvl5pPr>
            <a:lvl6pPr marL="12710123" indent="0">
              <a:buNone/>
              <a:defRPr sz="11200"/>
            </a:lvl6pPr>
            <a:lvl7pPr marL="15252131" indent="0">
              <a:buNone/>
              <a:defRPr sz="11200"/>
            </a:lvl7pPr>
            <a:lvl8pPr marL="17794144" indent="0">
              <a:buNone/>
              <a:defRPr sz="11200"/>
            </a:lvl8pPr>
            <a:lvl9pPr marL="20336185" indent="0">
              <a:buNone/>
              <a:defRPr sz="11200"/>
            </a:lvl9pPr>
          </a:lstStyle>
          <a:p>
            <a:endParaRPr lang="en-US"/>
          </a:p>
        </p:txBody>
      </p:sp>
      <p:sp>
        <p:nvSpPr>
          <p:cNvPr id="4" name="Text Placeholder 3"/>
          <p:cNvSpPr>
            <a:spLocks noGrp="1"/>
          </p:cNvSpPr>
          <p:nvPr>
            <p:ph type="body" sz="half" idx="2"/>
          </p:nvPr>
        </p:nvSpPr>
        <p:spPr>
          <a:xfrm>
            <a:off x="10036812" y="22542819"/>
            <a:ext cx="30723840" cy="3380421"/>
          </a:xfrm>
        </p:spPr>
        <p:txBody>
          <a:bodyPr/>
          <a:lstStyle>
            <a:lvl1pPr marL="0" indent="0">
              <a:buNone/>
              <a:defRPr sz="7817"/>
            </a:lvl1pPr>
            <a:lvl2pPr marL="2541997" indent="0">
              <a:buNone/>
              <a:defRPr sz="6767"/>
            </a:lvl2pPr>
            <a:lvl3pPr marL="5084061" indent="0">
              <a:buNone/>
              <a:defRPr sz="5600"/>
            </a:lvl3pPr>
            <a:lvl4pPr marL="7626086" indent="0">
              <a:buNone/>
              <a:defRPr sz="5017"/>
            </a:lvl4pPr>
            <a:lvl5pPr marL="10168099" indent="0">
              <a:buNone/>
              <a:defRPr sz="5017"/>
            </a:lvl5pPr>
            <a:lvl6pPr marL="12710123" indent="0">
              <a:buNone/>
              <a:defRPr sz="5017"/>
            </a:lvl6pPr>
            <a:lvl7pPr marL="15252131" indent="0">
              <a:buNone/>
              <a:defRPr sz="5017"/>
            </a:lvl7pPr>
            <a:lvl8pPr marL="17794144" indent="0">
              <a:buNone/>
              <a:defRPr sz="5017"/>
            </a:lvl8pPr>
            <a:lvl9pPr marL="20336185" indent="0">
              <a:buNone/>
              <a:defRPr sz="5017"/>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995B905-6290-48B2-A68D-9353DE56A787}" type="slidenum">
              <a:rPr lang="en-US" altLang="en-US" smtClean="0"/>
              <a:pPr/>
              <a:t>‹#›</a:t>
            </a:fld>
            <a:endParaRPr lang="en-US" altLang="en-US"/>
          </a:p>
        </p:txBody>
      </p:sp>
    </p:spTree>
    <p:extLst>
      <p:ext uri="{BB962C8B-B14F-4D97-AF65-F5344CB8AC3E}">
        <p14:creationId xmlns:p14="http://schemas.microsoft.com/office/powerpoint/2010/main" val="4267774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153479"/>
            <a:ext cx="46085760" cy="4800600"/>
          </a:xfrm>
          <a:prstGeom prst="rect">
            <a:avLst/>
          </a:prstGeom>
        </p:spPr>
        <p:txBody>
          <a:bodyPr vert="horz" lIns="435672" tIns="217944" rIns="435672" bIns="217944" rtlCol="0" anchor="ctr">
            <a:normAutofit/>
          </a:bodyPr>
          <a:lstStyle/>
          <a:p>
            <a:r>
              <a:rPr lang="en-US"/>
              <a:t>Click to edit Master title style</a:t>
            </a:r>
          </a:p>
        </p:txBody>
      </p:sp>
      <p:sp>
        <p:nvSpPr>
          <p:cNvPr id="3" name="Text Placeholder 2"/>
          <p:cNvSpPr>
            <a:spLocks noGrp="1"/>
          </p:cNvSpPr>
          <p:nvPr>
            <p:ph type="body" idx="1"/>
          </p:nvPr>
        </p:nvSpPr>
        <p:spPr>
          <a:xfrm>
            <a:off x="2560320" y="6720846"/>
            <a:ext cx="46085760" cy="19009044"/>
          </a:xfrm>
          <a:prstGeom prst="rect">
            <a:avLst/>
          </a:prstGeom>
        </p:spPr>
        <p:txBody>
          <a:bodyPr vert="horz" lIns="435672" tIns="217944" rIns="435672" bIns="21794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26696672"/>
            <a:ext cx="11948160" cy="1533525"/>
          </a:xfrm>
          <a:prstGeom prst="rect">
            <a:avLst/>
          </a:prstGeom>
        </p:spPr>
        <p:txBody>
          <a:bodyPr vert="horz" lIns="435672" tIns="217944" rIns="435672" bIns="217944" rtlCol="0" anchor="ctr"/>
          <a:lstStyle>
            <a:lvl1pPr algn="l">
              <a:defRPr sz="6767">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17495520" y="26696672"/>
            <a:ext cx="16215360" cy="1533525"/>
          </a:xfrm>
          <a:prstGeom prst="rect">
            <a:avLst/>
          </a:prstGeom>
        </p:spPr>
        <p:txBody>
          <a:bodyPr vert="horz" lIns="435672" tIns="217944" rIns="435672" bIns="217944" rtlCol="0" anchor="ctr"/>
          <a:lstStyle>
            <a:lvl1pPr algn="ctr">
              <a:defRPr sz="6767">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36697920" y="26696672"/>
            <a:ext cx="11948160" cy="1533525"/>
          </a:xfrm>
          <a:prstGeom prst="rect">
            <a:avLst/>
          </a:prstGeom>
        </p:spPr>
        <p:txBody>
          <a:bodyPr vert="horz" lIns="435672" tIns="217944" rIns="435672" bIns="217944" rtlCol="0" anchor="ctr"/>
          <a:lstStyle>
            <a:lvl1pPr algn="r">
              <a:defRPr sz="6767">
                <a:solidFill>
                  <a:schemeClr val="tx1">
                    <a:tint val="75000"/>
                  </a:schemeClr>
                </a:solidFill>
              </a:defRPr>
            </a:lvl1pPr>
          </a:lstStyle>
          <a:p>
            <a:fld id="{DF9EDB60-99EB-432E-AE0B-8607DF0A716D}" type="slidenum">
              <a:rPr lang="en-US" altLang="en-US" smtClean="0"/>
              <a:pPr/>
              <a:t>‹#›</a:t>
            </a:fld>
            <a:endParaRPr lang="en-US" altLang="en-US"/>
          </a:p>
        </p:txBody>
      </p:sp>
    </p:spTree>
    <p:extLst>
      <p:ext uri="{BB962C8B-B14F-4D97-AF65-F5344CB8AC3E}">
        <p14:creationId xmlns:p14="http://schemas.microsoft.com/office/powerpoint/2010/main" val="1409333919"/>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ctr" defTabSz="5084061" rtl="0" eaLnBrk="1" latinLnBrk="0" hangingPunct="1">
        <a:spcBef>
          <a:spcPct val="0"/>
        </a:spcBef>
        <a:buNone/>
        <a:defRPr sz="24617" kern="1200">
          <a:solidFill>
            <a:schemeClr val="tx1"/>
          </a:solidFill>
          <a:latin typeface="+mj-lt"/>
          <a:ea typeface="+mj-ea"/>
          <a:cs typeface="+mj-cs"/>
        </a:defRPr>
      </a:lvl1pPr>
    </p:titleStyle>
    <p:bodyStyle>
      <a:lvl1pPr marL="1906451" indent="-1906451" algn="l" defTabSz="5084061" rtl="0" eaLnBrk="1" latinLnBrk="0" hangingPunct="1">
        <a:spcBef>
          <a:spcPct val="20000"/>
        </a:spcBef>
        <a:buFont typeface="Arial" panose="020B0604020202020204" pitchFamily="34" charset="0"/>
        <a:buChar char="•"/>
        <a:defRPr sz="17967" kern="1200">
          <a:solidFill>
            <a:schemeClr val="tx1"/>
          </a:solidFill>
          <a:latin typeface="+mn-lt"/>
          <a:ea typeface="+mn-ea"/>
          <a:cs typeface="+mn-cs"/>
        </a:defRPr>
      </a:lvl1pPr>
      <a:lvl2pPr marL="4130790" indent="-1588777" algn="l" defTabSz="5084061" rtl="0" eaLnBrk="1" latinLnBrk="0" hangingPunct="1">
        <a:spcBef>
          <a:spcPct val="20000"/>
        </a:spcBef>
        <a:buFont typeface="Arial" panose="020B0604020202020204" pitchFamily="34" charset="0"/>
        <a:buChar char="–"/>
        <a:defRPr sz="15634" kern="1200">
          <a:solidFill>
            <a:schemeClr val="tx1"/>
          </a:solidFill>
          <a:latin typeface="+mn-lt"/>
          <a:ea typeface="+mn-ea"/>
          <a:cs typeface="+mn-cs"/>
        </a:defRPr>
      </a:lvl2pPr>
      <a:lvl3pPr marL="6355045" indent="-1271052" algn="l" defTabSz="5084061" rtl="0" eaLnBrk="1" latinLnBrk="0" hangingPunct="1">
        <a:spcBef>
          <a:spcPct val="20000"/>
        </a:spcBef>
        <a:buFont typeface="Arial" panose="020B0604020202020204" pitchFamily="34" charset="0"/>
        <a:buChar char="•"/>
        <a:defRPr sz="13417" kern="1200">
          <a:solidFill>
            <a:schemeClr val="tx1"/>
          </a:solidFill>
          <a:latin typeface="+mn-lt"/>
          <a:ea typeface="+mn-ea"/>
          <a:cs typeface="+mn-cs"/>
        </a:defRPr>
      </a:lvl3pPr>
      <a:lvl4pPr marL="8897075"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4pPr>
      <a:lvl5pPr marL="11439111"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5pPr>
      <a:lvl6pPr marL="13981124"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6pPr>
      <a:lvl7pPr marL="16523160"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7pPr>
      <a:lvl8pPr marL="19065173"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8pPr>
      <a:lvl9pPr marL="21607198"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9pPr>
    </p:bodyStyle>
    <p:otherStyle>
      <a:defPPr>
        <a:defRPr lang="en-US"/>
      </a:defPPr>
      <a:lvl1pPr marL="0" algn="l" defTabSz="5084061" rtl="0" eaLnBrk="1" latinLnBrk="0" hangingPunct="1">
        <a:defRPr sz="10034" kern="1200">
          <a:solidFill>
            <a:schemeClr val="tx1"/>
          </a:solidFill>
          <a:latin typeface="+mn-lt"/>
          <a:ea typeface="+mn-ea"/>
          <a:cs typeface="+mn-cs"/>
        </a:defRPr>
      </a:lvl1pPr>
      <a:lvl2pPr marL="2541997" algn="l" defTabSz="5084061" rtl="0" eaLnBrk="1" latinLnBrk="0" hangingPunct="1">
        <a:defRPr sz="10034" kern="1200">
          <a:solidFill>
            <a:schemeClr val="tx1"/>
          </a:solidFill>
          <a:latin typeface="+mn-lt"/>
          <a:ea typeface="+mn-ea"/>
          <a:cs typeface="+mn-cs"/>
        </a:defRPr>
      </a:lvl2pPr>
      <a:lvl3pPr marL="5084061" algn="l" defTabSz="5084061" rtl="0" eaLnBrk="1" latinLnBrk="0" hangingPunct="1">
        <a:defRPr sz="10034" kern="1200">
          <a:solidFill>
            <a:schemeClr val="tx1"/>
          </a:solidFill>
          <a:latin typeface="+mn-lt"/>
          <a:ea typeface="+mn-ea"/>
          <a:cs typeface="+mn-cs"/>
        </a:defRPr>
      </a:lvl3pPr>
      <a:lvl4pPr marL="7626086" algn="l" defTabSz="5084061" rtl="0" eaLnBrk="1" latinLnBrk="0" hangingPunct="1">
        <a:defRPr sz="10034" kern="1200">
          <a:solidFill>
            <a:schemeClr val="tx1"/>
          </a:solidFill>
          <a:latin typeface="+mn-lt"/>
          <a:ea typeface="+mn-ea"/>
          <a:cs typeface="+mn-cs"/>
        </a:defRPr>
      </a:lvl4pPr>
      <a:lvl5pPr marL="10168099" algn="l" defTabSz="5084061" rtl="0" eaLnBrk="1" latinLnBrk="0" hangingPunct="1">
        <a:defRPr sz="10034" kern="1200">
          <a:solidFill>
            <a:schemeClr val="tx1"/>
          </a:solidFill>
          <a:latin typeface="+mn-lt"/>
          <a:ea typeface="+mn-ea"/>
          <a:cs typeface="+mn-cs"/>
        </a:defRPr>
      </a:lvl5pPr>
      <a:lvl6pPr marL="12710123" algn="l" defTabSz="5084061" rtl="0" eaLnBrk="1" latinLnBrk="0" hangingPunct="1">
        <a:defRPr sz="10034" kern="1200">
          <a:solidFill>
            <a:schemeClr val="tx1"/>
          </a:solidFill>
          <a:latin typeface="+mn-lt"/>
          <a:ea typeface="+mn-ea"/>
          <a:cs typeface="+mn-cs"/>
        </a:defRPr>
      </a:lvl6pPr>
      <a:lvl7pPr marL="15252131" algn="l" defTabSz="5084061" rtl="0" eaLnBrk="1" latinLnBrk="0" hangingPunct="1">
        <a:defRPr sz="10034" kern="1200">
          <a:solidFill>
            <a:schemeClr val="tx1"/>
          </a:solidFill>
          <a:latin typeface="+mn-lt"/>
          <a:ea typeface="+mn-ea"/>
          <a:cs typeface="+mn-cs"/>
        </a:defRPr>
      </a:lvl7pPr>
      <a:lvl8pPr marL="17794144" algn="l" defTabSz="5084061" rtl="0" eaLnBrk="1" latinLnBrk="0" hangingPunct="1">
        <a:defRPr sz="10034" kern="1200">
          <a:solidFill>
            <a:schemeClr val="tx1"/>
          </a:solidFill>
          <a:latin typeface="+mn-lt"/>
          <a:ea typeface="+mn-ea"/>
          <a:cs typeface="+mn-cs"/>
        </a:defRPr>
      </a:lvl8pPr>
      <a:lvl9pPr marL="20336185" algn="l" defTabSz="5084061" rtl="0" eaLnBrk="1" latinLnBrk="0" hangingPunct="1">
        <a:defRPr sz="100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ur@unlv.edu"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2000">
              <a:srgbClr val="666666"/>
            </a:gs>
            <a:gs pos="18000">
              <a:srgbClr val="B10202">
                <a:alpha val="70000"/>
              </a:srgbClr>
            </a:gs>
            <a:gs pos="100000">
              <a:srgbClr val="666666"/>
            </a:gs>
            <a:gs pos="0">
              <a:srgbClr val="C00000">
                <a:alpha val="70000"/>
              </a:srgbClr>
            </a:gs>
          </a:gsLst>
          <a:lin ang="5400000" scaled="1"/>
        </a:gradFill>
        <a:effectLst/>
      </p:bgPr>
    </p:bg>
    <p:spTree>
      <p:nvGrpSpPr>
        <p:cNvPr id="1" name=""/>
        <p:cNvGrpSpPr/>
        <p:nvPr/>
      </p:nvGrpSpPr>
      <p:grpSpPr>
        <a:xfrm>
          <a:off x="0" y="0"/>
          <a:ext cx="0" cy="0"/>
          <a:chOff x="0" y="0"/>
          <a:chExt cx="0" cy="0"/>
        </a:xfrm>
      </p:grpSpPr>
      <p:pic>
        <p:nvPicPr>
          <p:cNvPr id="1030" name="Picture 6" descr="UNLV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7011" y="1020334"/>
            <a:ext cx="8534400" cy="2501942"/>
          </a:xfrm>
          <a:prstGeom prst="rect">
            <a:avLst/>
          </a:prstGeom>
          <a:noFill/>
          <a:extLst>
            <a:ext uri="{909E8E84-426E-40DD-AFC4-6F175D3DCCD1}">
              <a14:hiddenFill xmlns:a14="http://schemas.microsoft.com/office/drawing/2010/main">
                <a:solidFill>
                  <a:srgbClr val="FFFFFF"/>
                </a:solidFill>
              </a14:hiddenFill>
            </a:ext>
          </a:extLst>
        </p:spPr>
      </p:pic>
      <p:sp>
        <p:nvSpPr>
          <p:cNvPr id="3078" name="Rectangle 6"/>
          <p:cNvSpPr>
            <a:spLocks noGrp="1" noChangeArrowheads="1"/>
          </p:cNvSpPr>
          <p:nvPr>
            <p:ph type="title"/>
          </p:nvPr>
        </p:nvSpPr>
        <p:spPr>
          <a:xfrm>
            <a:off x="1" y="-34144"/>
            <a:ext cx="51206399" cy="5937176"/>
          </a:xfrm>
          <a:noFill/>
          <a:ln>
            <a:noFill/>
          </a:ln>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altLang="en-US" sz="15167" dirty="0">
                <a:solidFill>
                  <a:schemeClr val="bg1"/>
                </a:solidFill>
                <a:latin typeface="Georgia" panose="02040502050405020303" pitchFamily="18" charset="0"/>
                <a:cs typeface="Times New Roman" panose="02020603050405020304" pitchFamily="18" charset="0"/>
              </a:rPr>
              <a:t>Poster/Project Title</a:t>
            </a:r>
            <a:br>
              <a:rPr lang="en-US" altLang="en-US" sz="15167" dirty="0">
                <a:solidFill>
                  <a:schemeClr val="bg1"/>
                </a:solidFill>
                <a:latin typeface="Georgia" panose="02040502050405020303" pitchFamily="18" charset="0"/>
                <a:cs typeface="Times New Roman" panose="02020603050405020304" pitchFamily="18" charset="0"/>
              </a:rPr>
            </a:br>
            <a:r>
              <a:rPr lang="en-US" altLang="en-US" sz="5600" dirty="0">
                <a:solidFill>
                  <a:schemeClr val="bg1"/>
                </a:solidFill>
                <a:latin typeface="Georgia" panose="02040502050405020303" pitchFamily="18" charset="0"/>
                <a:cs typeface="Times New Roman" panose="02020603050405020304" pitchFamily="18" charset="0"/>
              </a:rPr>
              <a:t>Student names</a:t>
            </a:r>
            <a:br>
              <a:rPr lang="en-US" altLang="en-US" sz="5600" dirty="0">
                <a:solidFill>
                  <a:schemeClr val="bg1"/>
                </a:solidFill>
                <a:latin typeface="Georgia" panose="02040502050405020303" pitchFamily="18" charset="0"/>
                <a:cs typeface="Times New Roman" panose="02020603050405020304" pitchFamily="18" charset="0"/>
              </a:rPr>
            </a:br>
            <a:r>
              <a:rPr lang="en-US" altLang="en-US" sz="5600" dirty="0">
                <a:solidFill>
                  <a:schemeClr val="bg1"/>
                </a:solidFill>
                <a:latin typeface="Georgia" panose="02040502050405020303" pitchFamily="18" charset="0"/>
                <a:cs typeface="Times New Roman" panose="02020603050405020304" pitchFamily="18" charset="0"/>
              </a:rPr>
              <a:t>Student department, Name of University</a:t>
            </a:r>
            <a:br>
              <a:rPr lang="en-US" altLang="en-US" sz="5600" dirty="0">
                <a:solidFill>
                  <a:schemeClr val="bg1"/>
                </a:solidFill>
                <a:latin typeface="Georgia" panose="02040502050405020303" pitchFamily="18" charset="0"/>
                <a:cs typeface="Times New Roman" panose="02020603050405020304" pitchFamily="18" charset="0"/>
              </a:rPr>
            </a:br>
            <a:r>
              <a:rPr lang="en-US" altLang="en-US" sz="5600" dirty="0">
                <a:solidFill>
                  <a:schemeClr val="bg1"/>
                </a:solidFill>
                <a:latin typeface="Georgia" panose="02040502050405020303" pitchFamily="18" charset="0"/>
                <a:cs typeface="Times New Roman" panose="02020603050405020304" pitchFamily="18" charset="0"/>
              </a:rPr>
              <a:t>Faculty Research Mentor name</a:t>
            </a:r>
            <a:br>
              <a:rPr lang="en-US" altLang="en-US" sz="5600" dirty="0">
                <a:solidFill>
                  <a:schemeClr val="bg1"/>
                </a:solidFill>
                <a:latin typeface="Georgia" panose="02040502050405020303" pitchFamily="18" charset="0"/>
                <a:cs typeface="Times New Roman" panose="02020603050405020304" pitchFamily="18" charset="0"/>
              </a:rPr>
            </a:br>
            <a:r>
              <a:rPr lang="en-US" altLang="en-US" sz="5600" dirty="0">
                <a:solidFill>
                  <a:schemeClr val="bg1"/>
                </a:solidFill>
                <a:latin typeface="Georgia" panose="02040502050405020303" pitchFamily="18" charset="0"/>
                <a:cs typeface="Times New Roman" panose="02020603050405020304" pitchFamily="18" charset="0"/>
              </a:rPr>
              <a:t>Name of department, Name of University</a:t>
            </a:r>
            <a:endParaRPr lang="en-US" altLang="en-US" sz="8400" dirty="0">
              <a:solidFill>
                <a:schemeClr val="bg1"/>
              </a:solidFill>
              <a:latin typeface="Georgia" panose="02040502050405020303" pitchFamily="18" charset="0"/>
              <a:cs typeface="Times New Roman" panose="02020603050405020304" pitchFamily="18" charset="0"/>
            </a:endParaRPr>
          </a:p>
        </p:txBody>
      </p:sp>
      <p:sp>
        <p:nvSpPr>
          <p:cNvPr id="3116" name="Text Box 44"/>
          <p:cNvSpPr txBox="1">
            <a:spLocks noChangeArrowheads="1"/>
          </p:cNvSpPr>
          <p:nvPr/>
        </p:nvSpPr>
        <p:spPr bwMode="auto">
          <a:xfrm>
            <a:off x="5984730" y="6118115"/>
            <a:ext cx="4980662" cy="969213"/>
          </a:xfrm>
          <a:prstGeom prst="rect">
            <a:avLst/>
          </a:prstGeom>
          <a:noFill/>
          <a:ln>
            <a:noFill/>
          </a:ln>
          <a:effec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solidFill>
                  <a:schemeClr val="tx2"/>
                </a:solidFill>
                <a:latin typeface="Georgia" panose="02040502050405020303" pitchFamily="18" charset="0"/>
              </a:rPr>
              <a:t>Introduction</a:t>
            </a:r>
          </a:p>
        </p:txBody>
      </p:sp>
      <p:sp>
        <p:nvSpPr>
          <p:cNvPr id="2" name="TextBox 1" descr="Placeholder for Introduction"/>
          <p:cNvSpPr txBox="1"/>
          <p:nvPr/>
        </p:nvSpPr>
        <p:spPr>
          <a:xfrm>
            <a:off x="1140811" y="7073085"/>
            <a:ext cx="14668500" cy="6754019"/>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23" name="Text Box 44"/>
          <p:cNvSpPr txBox="1">
            <a:spLocks noChangeArrowheads="1"/>
          </p:cNvSpPr>
          <p:nvPr/>
        </p:nvSpPr>
        <p:spPr bwMode="auto">
          <a:xfrm>
            <a:off x="6120749" y="14208104"/>
            <a:ext cx="5152184" cy="969213"/>
          </a:xfrm>
          <a:prstGeom prst="rect">
            <a:avLst/>
          </a:prstGeom>
          <a:noFill/>
          <a:ln>
            <a:noFill/>
          </a:ln>
          <a:effec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solidFill>
                  <a:schemeClr val="tx2"/>
                </a:solidFill>
                <a:latin typeface="Georgia" panose="02040502050405020303" pitchFamily="18" charset="0"/>
              </a:rPr>
              <a:t>Purpose/Aim</a:t>
            </a:r>
          </a:p>
        </p:txBody>
      </p:sp>
      <p:sp>
        <p:nvSpPr>
          <p:cNvPr id="25" name="TextBox 24" descr="Placeholder for Purpose"/>
          <p:cNvSpPr txBox="1"/>
          <p:nvPr/>
        </p:nvSpPr>
        <p:spPr>
          <a:xfrm>
            <a:off x="1255137" y="15316200"/>
            <a:ext cx="14668500" cy="5001419"/>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13" name="Text Box 41"/>
          <p:cNvSpPr txBox="1">
            <a:spLocks noChangeArrowheads="1"/>
          </p:cNvSpPr>
          <p:nvPr/>
        </p:nvSpPr>
        <p:spPr bwMode="auto">
          <a:xfrm>
            <a:off x="6978356" y="20761302"/>
            <a:ext cx="3436971"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Methods</a:t>
            </a:r>
          </a:p>
        </p:txBody>
      </p:sp>
      <p:sp>
        <p:nvSpPr>
          <p:cNvPr id="19" name="TextBox 18" descr="Placeholder for Methods"/>
          <p:cNvSpPr txBox="1"/>
          <p:nvPr/>
        </p:nvSpPr>
        <p:spPr>
          <a:xfrm>
            <a:off x="1362592" y="21869398"/>
            <a:ext cx="14668500" cy="601341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089" name="Text Box 17"/>
          <p:cNvSpPr txBox="1">
            <a:spLocks noChangeArrowheads="1"/>
          </p:cNvSpPr>
          <p:nvPr/>
        </p:nvSpPr>
        <p:spPr bwMode="auto">
          <a:xfrm>
            <a:off x="23977320" y="6886509"/>
            <a:ext cx="2952864"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Results</a:t>
            </a:r>
          </a:p>
        </p:txBody>
      </p:sp>
      <p:sp>
        <p:nvSpPr>
          <p:cNvPr id="24" name="TextBox 23" descr="Placeholder for results"/>
          <p:cNvSpPr txBox="1"/>
          <p:nvPr/>
        </p:nvSpPr>
        <p:spPr>
          <a:xfrm>
            <a:off x="17110714" y="8001000"/>
            <a:ext cx="16953691" cy="10134600"/>
          </a:xfrm>
          <a:prstGeom prst="rect">
            <a:avLst/>
          </a:prstGeom>
          <a:solidFill>
            <a:schemeClr val="tx2"/>
          </a:solidFill>
          <a:ln w="3175">
            <a:solidFill>
              <a:schemeClr val="bg1"/>
            </a:solidFill>
          </a:ln>
        </p:spPr>
        <p:txBody>
          <a:bodyPr wrap="square" rtlCol="0">
            <a:noAutofit/>
          </a:bodyPr>
          <a:lstStyle/>
          <a:p>
            <a:r>
              <a:rPr lang="en-US" sz="4200" dirty="0">
                <a:latin typeface="Times New Roman" panose="02020603050405020304" pitchFamily="18" charset="0"/>
                <a:cs typeface="Times New Roman" panose="02020603050405020304" pitchFamily="18" charset="0"/>
              </a:rPr>
              <a:t>This template is meant to serve as a guide for your poster. You are welcome to change the section headings, the size of the boxes, and the layout to suit your needs. Please feel free to make your own design choices. We recommend a minimum font size of 42 for readability. For any questions or assistance in formatting your poster, you can reach out to the Office of Undergraduate Research at </a:t>
            </a:r>
            <a:r>
              <a:rPr lang="en-US" sz="4200" dirty="0">
                <a:latin typeface="Times New Roman" panose="02020603050405020304" pitchFamily="18" charset="0"/>
                <a:cs typeface="Times New Roman" panose="02020603050405020304" pitchFamily="18" charset="0"/>
                <a:hlinkClick r:id="rId3"/>
              </a:rPr>
              <a:t>our@unlv.edu</a:t>
            </a:r>
            <a:r>
              <a:rPr lang="en-US" sz="4200" dirty="0">
                <a:latin typeface="Times New Roman" panose="02020603050405020304" pitchFamily="18" charset="0"/>
                <a:cs typeface="Times New Roman" panose="02020603050405020304" pitchFamily="18" charset="0"/>
              </a:rPr>
              <a:t>. </a:t>
            </a:r>
          </a:p>
          <a:p>
            <a:endParaRPr lang="en-US" sz="4200" dirty="0">
              <a:latin typeface="Times New Roman" panose="02020603050405020304" pitchFamily="18" charset="0"/>
              <a:cs typeface="Times New Roman" panose="02020603050405020304" pitchFamily="18" charset="0"/>
            </a:endParaRPr>
          </a:p>
        </p:txBody>
      </p:sp>
      <p:sp>
        <p:nvSpPr>
          <p:cNvPr id="3132" name="Text Box 60"/>
          <p:cNvSpPr txBox="1">
            <a:spLocks noChangeArrowheads="1"/>
          </p:cNvSpPr>
          <p:nvPr/>
        </p:nvSpPr>
        <p:spPr bwMode="auto">
          <a:xfrm>
            <a:off x="20123580" y="18973800"/>
            <a:ext cx="10884522"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Chart/Diagram/Table/Image</a:t>
            </a:r>
          </a:p>
        </p:txBody>
      </p:sp>
      <p:sp>
        <p:nvSpPr>
          <p:cNvPr id="20" name="TextBox 19" descr="Chart/Diagram/Table/Image Placeholder"/>
          <p:cNvSpPr txBox="1"/>
          <p:nvPr/>
        </p:nvSpPr>
        <p:spPr>
          <a:xfrm>
            <a:off x="17263114" y="20233568"/>
            <a:ext cx="16953691" cy="76492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37" name="Text Box 65"/>
          <p:cNvSpPr txBox="1">
            <a:spLocks noChangeArrowheads="1"/>
          </p:cNvSpPr>
          <p:nvPr/>
        </p:nvSpPr>
        <p:spPr bwMode="auto">
          <a:xfrm>
            <a:off x="40386314" y="6118114"/>
            <a:ext cx="4246488"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Discussion</a:t>
            </a:r>
          </a:p>
        </p:txBody>
      </p:sp>
      <p:sp>
        <p:nvSpPr>
          <p:cNvPr id="21" name="TextBox 20" descr="Placeholder for discussion"/>
          <p:cNvSpPr txBox="1"/>
          <p:nvPr/>
        </p:nvSpPr>
        <p:spPr>
          <a:xfrm>
            <a:off x="35175308" y="7087328"/>
            <a:ext cx="14668500" cy="76492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40" name="Text Box 68"/>
          <p:cNvSpPr txBox="1">
            <a:spLocks noChangeArrowheads="1"/>
          </p:cNvSpPr>
          <p:nvPr/>
        </p:nvSpPr>
        <p:spPr bwMode="auto">
          <a:xfrm>
            <a:off x="36721919" y="15177317"/>
            <a:ext cx="11397483"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Conclusions/Future Research </a:t>
            </a:r>
          </a:p>
        </p:txBody>
      </p:sp>
      <p:sp>
        <p:nvSpPr>
          <p:cNvPr id="22" name="TextBox 21" descr="Placeholder for conclusions"/>
          <p:cNvSpPr txBox="1"/>
          <p:nvPr/>
        </p:nvSpPr>
        <p:spPr>
          <a:xfrm>
            <a:off x="35175308" y="16383675"/>
            <a:ext cx="14668500" cy="73277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43" name="Text Box 71"/>
          <p:cNvSpPr txBox="1">
            <a:spLocks noChangeArrowheads="1"/>
          </p:cNvSpPr>
          <p:nvPr/>
        </p:nvSpPr>
        <p:spPr bwMode="auto">
          <a:xfrm>
            <a:off x="38802547" y="24143109"/>
            <a:ext cx="7414021"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solidFill>
                  <a:schemeClr val="tx2"/>
                </a:solidFill>
                <a:latin typeface="Georgia" panose="02040502050405020303" pitchFamily="18" charset="0"/>
              </a:rPr>
              <a:t>Acknowledgements</a:t>
            </a:r>
          </a:p>
        </p:txBody>
      </p:sp>
      <p:sp>
        <p:nvSpPr>
          <p:cNvPr id="3144" name="Rectangle 72" descr="Placeholder for Acknowledgements"/>
          <p:cNvSpPr>
            <a:spLocks noChangeArrowheads="1"/>
          </p:cNvSpPr>
          <p:nvPr/>
        </p:nvSpPr>
        <p:spPr bwMode="auto">
          <a:xfrm>
            <a:off x="35137208" y="25283778"/>
            <a:ext cx="14706600" cy="2599036"/>
          </a:xfrm>
          <a:prstGeom prst="rect">
            <a:avLst/>
          </a:prstGeom>
          <a:solidFill>
            <a:schemeClr val="tx2"/>
          </a:solidFill>
          <a:ln/>
        </p:spPr>
        <p:style>
          <a:lnRef idx="3">
            <a:schemeClr val="lt1"/>
          </a:lnRef>
          <a:fillRef idx="1">
            <a:schemeClr val="accent1"/>
          </a:fillRef>
          <a:effectRef idx="1">
            <a:schemeClr val="accent1"/>
          </a:effectRef>
          <a:fontRef idx="minor">
            <a:schemeClr val="lt1"/>
          </a:fontRef>
        </p:style>
        <p:txBody>
          <a:bodyPr vert="horz" lIns="213158" tIns="213158" rIns="213158" bIns="213158" rtlCol="0" anchor="t" anchorCtr="0">
            <a:noAutofit/>
          </a:bodyPr>
          <a:lstStyle/>
          <a:p>
            <a:pPr defTabSz="5086497" eaLnBrk="1" hangingPunct="1"/>
            <a:endParaRPr lang="en-US" sz="4667" dirty="0">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0B0C9459-C45D-4E79-BC79-809D5F0111D1}"/>
              </a:ext>
            </a:extLst>
          </p:cNvPr>
          <p:cNvSpPr txBox="1"/>
          <p:nvPr/>
        </p:nvSpPr>
        <p:spPr>
          <a:xfrm>
            <a:off x="39756346" y="1486475"/>
            <a:ext cx="8686800" cy="3046988"/>
          </a:xfrm>
          <a:prstGeom prst="rect">
            <a:avLst/>
          </a:prstGeom>
          <a:noFill/>
        </p:spPr>
        <p:txBody>
          <a:bodyPr wrap="square" rtlCol="0">
            <a:spAutoFit/>
          </a:bodyPr>
          <a:lstStyle/>
          <a:p>
            <a:pPr algn="ctr"/>
            <a:r>
              <a:rPr lang="en-US" sz="9600" dirty="0"/>
              <a:t>*insert additional logo here</a:t>
            </a:r>
          </a:p>
        </p:txBody>
      </p:sp>
    </p:spTree>
  </p:cSld>
  <p:clrMapOvr>
    <a:masterClrMapping/>
  </p:clrMapOvr>
</p:sld>
</file>

<file path=ppt/theme/theme1.xml><?xml version="1.0" encoding="utf-8"?>
<a:theme xmlns:a="http://schemas.openxmlformats.org/drawingml/2006/main" name="Office Theme">
  <a:themeElements>
    <a:clrScheme name="Custom 3">
      <a:dk1>
        <a:srgbClr val="000000"/>
      </a:dk1>
      <a:lt1>
        <a:srgbClr val="000000"/>
      </a:lt1>
      <a:dk2>
        <a:srgbClr val="FFFFFF"/>
      </a:dk2>
      <a:lt2>
        <a:srgbClr val="1E8E8B"/>
      </a:lt2>
      <a:accent1>
        <a:srgbClr val="008BEF"/>
      </a:accent1>
      <a:accent2>
        <a:srgbClr val="00CC66"/>
      </a:accent2>
      <a:accent3>
        <a:srgbClr val="57DBD8"/>
      </a:accent3>
      <a:accent4>
        <a:srgbClr val="9966FF"/>
      </a:accent4>
      <a:accent5>
        <a:srgbClr val="40AFFF"/>
      </a:accent5>
      <a:accent6>
        <a:srgbClr val="595959"/>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1297</TotalTime>
  <Words>135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Times</vt:lpstr>
      <vt:lpstr>Times New Roman</vt:lpstr>
      <vt:lpstr>Office Theme</vt:lpstr>
      <vt:lpstr>Poster/Project Title Student names Student department, Name of University Faculty Research Mentor name Name of department, Name of University</vt:lpstr>
    </vt:vector>
  </TitlesOfParts>
  <Company>Dartmouth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Memory in the Two Cerebral Hemispheres M.G. Funnell, M.K. Colvin, &amp; M.S. Gazzaniga Center for Cognitive Neuroscience, Dartmouth College</dc:title>
  <dc:creator>Margaret Funnell</dc:creator>
  <cp:lastModifiedBy>Martin Mnatsakanyan</cp:lastModifiedBy>
  <cp:revision>89</cp:revision>
  <cp:lastPrinted>2015-05-08T16:44:01Z</cp:lastPrinted>
  <dcterms:created xsi:type="dcterms:W3CDTF">2003-03-14T19:43:06Z</dcterms:created>
  <dcterms:modified xsi:type="dcterms:W3CDTF">2025-10-01T18:28:28Z</dcterms:modified>
</cp:coreProperties>
</file>