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7"/>
  </p:notesMasterIdLst>
  <p:sldIdLst>
    <p:sldId id="256" r:id="rId3"/>
    <p:sldId id="257" r:id="rId4"/>
    <p:sldId id="258" r:id="rId5"/>
    <p:sldId id="259"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Roboto" panose="020B060402020202020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WWenu5a/8NmqAHPx3awSL3vB0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2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4" name="Google Shape;1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3" name="Google Shape;93;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333"/>
              <a:buFont typeface="Calibri"/>
              <a:buNone/>
              <a:defRPr sz="5333"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33"/>
              </a:spcBef>
              <a:spcAft>
                <a:spcPts val="0"/>
              </a:spcAft>
              <a:buClr>
                <a:srgbClr val="888888"/>
              </a:buClr>
              <a:buSzPts val="2667"/>
              <a:buNone/>
              <a:defRPr sz="2667">
                <a:solidFill>
                  <a:srgbClr val="888888"/>
                </a:solidFill>
              </a:defRPr>
            </a:lvl1pPr>
            <a:lvl2pPr marL="914400" lvl="1" indent="-228600" algn="l">
              <a:lnSpc>
                <a:spcPct val="100000"/>
              </a:lnSpc>
              <a:spcBef>
                <a:spcPts val="480"/>
              </a:spcBef>
              <a:spcAft>
                <a:spcPts val="0"/>
              </a:spcAft>
              <a:buClr>
                <a:srgbClr val="888888"/>
              </a:buClr>
              <a:buSzPts val="2400"/>
              <a:buNone/>
              <a:defRPr sz="2400">
                <a:solidFill>
                  <a:srgbClr val="888888"/>
                </a:solidFill>
              </a:defRPr>
            </a:lvl2pPr>
            <a:lvl3pPr marL="1371600" lvl="2" indent="-228600" algn="l">
              <a:lnSpc>
                <a:spcPct val="100000"/>
              </a:lnSpc>
              <a:spcBef>
                <a:spcPts val="427"/>
              </a:spcBef>
              <a:spcAft>
                <a:spcPts val="0"/>
              </a:spcAft>
              <a:buClr>
                <a:srgbClr val="888888"/>
              </a:buClr>
              <a:buSzPts val="2133"/>
              <a:buNone/>
              <a:defRPr sz="2133">
                <a:solidFill>
                  <a:srgbClr val="888888"/>
                </a:solidFill>
              </a:defRPr>
            </a:lvl3pPr>
            <a:lvl4pPr marL="1828800" lvl="3" indent="-228600" algn="l">
              <a:lnSpc>
                <a:spcPct val="100000"/>
              </a:lnSpc>
              <a:spcBef>
                <a:spcPts val="373"/>
              </a:spcBef>
              <a:spcAft>
                <a:spcPts val="0"/>
              </a:spcAft>
              <a:buClr>
                <a:srgbClr val="888888"/>
              </a:buClr>
              <a:buSzPts val="1867"/>
              <a:buNone/>
              <a:defRPr sz="1867">
                <a:solidFill>
                  <a:srgbClr val="888888"/>
                </a:solidFill>
              </a:defRPr>
            </a:lvl4pPr>
            <a:lvl5pPr marL="2286000" lvl="4" indent="-228600" algn="l">
              <a:lnSpc>
                <a:spcPct val="100000"/>
              </a:lnSpc>
              <a:spcBef>
                <a:spcPts val="373"/>
              </a:spcBef>
              <a:spcAft>
                <a:spcPts val="0"/>
              </a:spcAft>
              <a:buClr>
                <a:srgbClr val="888888"/>
              </a:buClr>
              <a:buSzPts val="1867"/>
              <a:buNone/>
              <a:defRPr sz="1867">
                <a:solidFill>
                  <a:srgbClr val="888888"/>
                </a:solidFill>
              </a:defRPr>
            </a:lvl5pPr>
            <a:lvl6pPr marL="2743200" lvl="5" indent="-228600" algn="l">
              <a:lnSpc>
                <a:spcPct val="100000"/>
              </a:lnSpc>
              <a:spcBef>
                <a:spcPts val="373"/>
              </a:spcBef>
              <a:spcAft>
                <a:spcPts val="0"/>
              </a:spcAft>
              <a:buClr>
                <a:srgbClr val="888888"/>
              </a:buClr>
              <a:buSzPts val="1867"/>
              <a:buNone/>
              <a:defRPr sz="1867">
                <a:solidFill>
                  <a:srgbClr val="888888"/>
                </a:solidFill>
              </a:defRPr>
            </a:lvl6pPr>
            <a:lvl7pPr marL="3200400" lvl="6" indent="-228600" algn="l">
              <a:lnSpc>
                <a:spcPct val="100000"/>
              </a:lnSpc>
              <a:spcBef>
                <a:spcPts val="373"/>
              </a:spcBef>
              <a:spcAft>
                <a:spcPts val="0"/>
              </a:spcAft>
              <a:buClr>
                <a:srgbClr val="888888"/>
              </a:buClr>
              <a:buSzPts val="1867"/>
              <a:buNone/>
              <a:defRPr sz="1867">
                <a:solidFill>
                  <a:srgbClr val="888888"/>
                </a:solidFill>
              </a:defRPr>
            </a:lvl7pPr>
            <a:lvl8pPr marL="3657600" lvl="7" indent="-228600" algn="l">
              <a:lnSpc>
                <a:spcPct val="100000"/>
              </a:lnSpc>
              <a:spcBef>
                <a:spcPts val="373"/>
              </a:spcBef>
              <a:spcAft>
                <a:spcPts val="0"/>
              </a:spcAft>
              <a:buClr>
                <a:srgbClr val="888888"/>
              </a:buClr>
              <a:buSzPts val="1867"/>
              <a:buNone/>
              <a:defRPr sz="1867">
                <a:solidFill>
                  <a:srgbClr val="888888"/>
                </a:solidFill>
              </a:defRPr>
            </a:lvl8pPr>
            <a:lvl9pPr marL="4114800" lvl="8" indent="-228600" algn="l">
              <a:lnSpc>
                <a:spcPct val="100000"/>
              </a:lnSpc>
              <a:spcBef>
                <a:spcPts val="373"/>
              </a:spcBef>
              <a:spcAft>
                <a:spcPts val="0"/>
              </a:spcAft>
              <a:buClr>
                <a:srgbClr val="888888"/>
              </a:buClr>
              <a:buSzPts val="1867"/>
              <a:buNone/>
              <a:defRPr sz="1867">
                <a:solidFill>
                  <a:srgbClr val="888888"/>
                </a:solidFill>
              </a:defRPr>
            </a:lvl9pPr>
          </a:lstStyle>
          <a:p>
            <a:endParaRPr/>
          </a:p>
        </p:txBody>
      </p:sp>
      <p:sp>
        <p:nvSpPr>
          <p:cNvPr id="105" name="Google Shape;105;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lnSpc>
                <a:spcPct val="100000"/>
              </a:lnSpc>
              <a:spcBef>
                <a:spcPts val="747"/>
              </a:spcBef>
              <a:spcAft>
                <a:spcPts val="0"/>
              </a:spcAft>
              <a:buClr>
                <a:schemeClr val="dk1"/>
              </a:buClr>
              <a:buSzPts val="3733"/>
              <a:buChar char="•"/>
              <a:defRPr sz="3733"/>
            </a:lvl1pPr>
            <a:lvl2pPr marL="914400" lvl="1" indent="-431800" algn="l">
              <a:lnSpc>
                <a:spcPct val="100000"/>
              </a:lnSpc>
              <a:spcBef>
                <a:spcPts val="640"/>
              </a:spcBef>
              <a:spcAft>
                <a:spcPts val="0"/>
              </a:spcAft>
              <a:buClr>
                <a:schemeClr val="dk1"/>
              </a:buClr>
              <a:buSzPts val="3200"/>
              <a:buChar char="–"/>
              <a:defRPr sz="3200"/>
            </a:lvl2pPr>
            <a:lvl3pPr marL="1371600" lvl="2" indent="-397954" algn="l">
              <a:lnSpc>
                <a:spcPct val="100000"/>
              </a:lnSpc>
              <a:spcBef>
                <a:spcPts val="533"/>
              </a:spcBef>
              <a:spcAft>
                <a:spcPts val="0"/>
              </a:spcAft>
              <a:buClr>
                <a:schemeClr val="dk1"/>
              </a:buClr>
              <a:buSzPts val="2667"/>
              <a:buChar char="•"/>
              <a:defRPr sz="2667"/>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81000" algn="l">
              <a:lnSpc>
                <a:spcPct val="100000"/>
              </a:lnSpc>
              <a:spcBef>
                <a:spcPts val="48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111" name="Google Shape;111;p22"/>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645" algn="l">
              <a:lnSpc>
                <a:spcPct val="100000"/>
              </a:lnSpc>
              <a:spcBef>
                <a:spcPts val="747"/>
              </a:spcBef>
              <a:spcAft>
                <a:spcPts val="0"/>
              </a:spcAft>
              <a:buClr>
                <a:schemeClr val="dk1"/>
              </a:buClr>
              <a:buSzPts val="3733"/>
              <a:buChar char="•"/>
              <a:defRPr sz="3733"/>
            </a:lvl1pPr>
            <a:lvl2pPr marL="914400" lvl="1" indent="-431800" algn="l">
              <a:lnSpc>
                <a:spcPct val="100000"/>
              </a:lnSpc>
              <a:spcBef>
                <a:spcPts val="640"/>
              </a:spcBef>
              <a:spcAft>
                <a:spcPts val="0"/>
              </a:spcAft>
              <a:buClr>
                <a:schemeClr val="dk1"/>
              </a:buClr>
              <a:buSzPts val="3200"/>
              <a:buChar char="–"/>
              <a:defRPr sz="3200"/>
            </a:lvl2pPr>
            <a:lvl3pPr marL="1371600" lvl="2" indent="-397954" algn="l">
              <a:lnSpc>
                <a:spcPct val="100000"/>
              </a:lnSpc>
              <a:spcBef>
                <a:spcPts val="533"/>
              </a:spcBef>
              <a:spcAft>
                <a:spcPts val="0"/>
              </a:spcAft>
              <a:buClr>
                <a:schemeClr val="dk1"/>
              </a:buClr>
              <a:buSzPts val="2667"/>
              <a:buChar char="•"/>
              <a:defRPr sz="2667"/>
            </a:lvl3pPr>
            <a:lvl4pPr marL="1828800" lvl="3" indent="-381000" algn="l">
              <a:lnSpc>
                <a:spcPct val="100000"/>
              </a:lnSpc>
              <a:spcBef>
                <a:spcPts val="480"/>
              </a:spcBef>
              <a:spcAft>
                <a:spcPts val="0"/>
              </a:spcAft>
              <a:buClr>
                <a:schemeClr val="dk1"/>
              </a:buClr>
              <a:buSzPts val="2400"/>
              <a:buChar char="–"/>
              <a:defRPr sz="2400"/>
            </a:lvl4pPr>
            <a:lvl5pPr marL="2286000" lvl="4" indent="-381000" algn="l">
              <a:lnSpc>
                <a:spcPct val="100000"/>
              </a:lnSpc>
              <a:spcBef>
                <a:spcPts val="480"/>
              </a:spcBef>
              <a:spcAft>
                <a:spcPts val="0"/>
              </a:spcAft>
              <a:buClr>
                <a:schemeClr val="dk1"/>
              </a:buClr>
              <a:buSzPts val="2400"/>
              <a:buChar char="»"/>
              <a:defRPr sz="2400"/>
            </a:lvl5pPr>
            <a:lvl6pPr marL="2743200" lvl="5" indent="-381000" algn="l">
              <a:lnSpc>
                <a:spcPct val="100000"/>
              </a:lnSpc>
              <a:spcBef>
                <a:spcPts val="48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112" name="Google Shape;11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40"/>
              </a:spcBef>
              <a:spcAft>
                <a:spcPts val="0"/>
              </a:spcAft>
              <a:buClr>
                <a:schemeClr val="dk1"/>
              </a:buClr>
              <a:buSzPts val="3200"/>
              <a:buNone/>
              <a:defRPr sz="3200" b="1"/>
            </a:lvl1pPr>
            <a:lvl2pPr marL="914400" lvl="1" indent="-228600" algn="l">
              <a:lnSpc>
                <a:spcPct val="100000"/>
              </a:lnSpc>
              <a:spcBef>
                <a:spcPts val="533"/>
              </a:spcBef>
              <a:spcAft>
                <a:spcPts val="0"/>
              </a:spcAft>
              <a:buClr>
                <a:schemeClr val="dk1"/>
              </a:buClr>
              <a:buSzPts val="2667"/>
              <a:buNone/>
              <a:defRPr sz="2667" b="1"/>
            </a:lvl2pPr>
            <a:lvl3pPr marL="1371600" lvl="2" indent="-228600" algn="l">
              <a:lnSpc>
                <a:spcPct val="100000"/>
              </a:lnSpc>
              <a:spcBef>
                <a:spcPts val="480"/>
              </a:spcBef>
              <a:spcAft>
                <a:spcPts val="0"/>
              </a:spcAft>
              <a:buClr>
                <a:schemeClr val="dk1"/>
              </a:buClr>
              <a:buSzPts val="2400"/>
              <a:buNone/>
              <a:defRPr sz="2400" b="1"/>
            </a:lvl3pPr>
            <a:lvl4pPr marL="1828800" lvl="3" indent="-228600" algn="l">
              <a:lnSpc>
                <a:spcPct val="100000"/>
              </a:lnSpc>
              <a:spcBef>
                <a:spcPts val="427"/>
              </a:spcBef>
              <a:spcAft>
                <a:spcPts val="0"/>
              </a:spcAft>
              <a:buClr>
                <a:schemeClr val="dk1"/>
              </a:buClr>
              <a:buSzPts val="2133"/>
              <a:buNone/>
              <a:defRPr sz="2133" b="1"/>
            </a:lvl4pPr>
            <a:lvl5pPr marL="2286000" lvl="4" indent="-228600" algn="l">
              <a:lnSpc>
                <a:spcPct val="100000"/>
              </a:lnSpc>
              <a:spcBef>
                <a:spcPts val="427"/>
              </a:spcBef>
              <a:spcAft>
                <a:spcPts val="0"/>
              </a:spcAft>
              <a:buClr>
                <a:schemeClr val="dk1"/>
              </a:buClr>
              <a:buSzPts val="2133"/>
              <a:buNone/>
              <a:defRPr sz="2133" b="1"/>
            </a:lvl5pPr>
            <a:lvl6pPr marL="2743200" lvl="5" indent="-228600" algn="l">
              <a:lnSpc>
                <a:spcPct val="100000"/>
              </a:lnSpc>
              <a:spcBef>
                <a:spcPts val="427"/>
              </a:spcBef>
              <a:spcAft>
                <a:spcPts val="0"/>
              </a:spcAft>
              <a:buClr>
                <a:schemeClr val="dk1"/>
              </a:buClr>
              <a:buSzPts val="2133"/>
              <a:buNone/>
              <a:defRPr sz="2133" b="1"/>
            </a:lvl6pPr>
            <a:lvl7pPr marL="3200400" lvl="6" indent="-228600" algn="l">
              <a:lnSpc>
                <a:spcPct val="100000"/>
              </a:lnSpc>
              <a:spcBef>
                <a:spcPts val="427"/>
              </a:spcBef>
              <a:spcAft>
                <a:spcPts val="0"/>
              </a:spcAft>
              <a:buClr>
                <a:schemeClr val="dk1"/>
              </a:buClr>
              <a:buSzPts val="2133"/>
              <a:buNone/>
              <a:defRPr sz="2133" b="1"/>
            </a:lvl7pPr>
            <a:lvl8pPr marL="3657600" lvl="7" indent="-228600" algn="l">
              <a:lnSpc>
                <a:spcPct val="100000"/>
              </a:lnSpc>
              <a:spcBef>
                <a:spcPts val="427"/>
              </a:spcBef>
              <a:spcAft>
                <a:spcPts val="0"/>
              </a:spcAft>
              <a:buClr>
                <a:schemeClr val="dk1"/>
              </a:buClr>
              <a:buSzPts val="2133"/>
              <a:buNone/>
              <a:defRPr sz="2133" b="1"/>
            </a:lvl8pPr>
            <a:lvl9pPr marL="4114800" lvl="8" indent="-228600" algn="l">
              <a:lnSpc>
                <a:spcPct val="100000"/>
              </a:lnSpc>
              <a:spcBef>
                <a:spcPts val="427"/>
              </a:spcBef>
              <a:spcAft>
                <a:spcPts val="0"/>
              </a:spcAft>
              <a:buClr>
                <a:schemeClr val="dk1"/>
              </a:buClr>
              <a:buSzPts val="2133"/>
              <a:buNone/>
              <a:defRPr sz="2133" b="1"/>
            </a:lvl9pPr>
          </a:lstStyle>
          <a:p>
            <a:endParaRPr/>
          </a:p>
        </p:txBody>
      </p:sp>
      <p:sp>
        <p:nvSpPr>
          <p:cNvPr id="118" name="Google Shape;118;p2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chemeClr val="dk1"/>
              </a:buClr>
              <a:buSzPts val="2667"/>
              <a:buChar char="–"/>
              <a:defRPr sz="2667"/>
            </a:lvl2pPr>
            <a:lvl3pPr marL="1371600" lvl="2" indent="-381000" algn="l">
              <a:lnSpc>
                <a:spcPct val="100000"/>
              </a:lnSpc>
              <a:spcBef>
                <a:spcPts val="480"/>
              </a:spcBef>
              <a:spcAft>
                <a:spcPts val="0"/>
              </a:spcAft>
              <a:buClr>
                <a:schemeClr val="dk1"/>
              </a:buClr>
              <a:buSzPts val="2400"/>
              <a:buChar char="•"/>
              <a:defRPr sz="2400"/>
            </a:lvl3pPr>
            <a:lvl4pPr marL="1828800" lvl="3" indent="-364045" algn="l">
              <a:lnSpc>
                <a:spcPct val="100000"/>
              </a:lnSpc>
              <a:spcBef>
                <a:spcPts val="427"/>
              </a:spcBef>
              <a:spcAft>
                <a:spcPts val="0"/>
              </a:spcAft>
              <a:buClr>
                <a:schemeClr val="dk1"/>
              </a:buClr>
              <a:buSzPts val="2133"/>
              <a:buChar char="–"/>
              <a:defRPr sz="2133"/>
            </a:lvl4pPr>
            <a:lvl5pPr marL="2286000" lvl="4" indent="-364045" algn="l">
              <a:lnSpc>
                <a:spcPct val="100000"/>
              </a:lnSpc>
              <a:spcBef>
                <a:spcPts val="427"/>
              </a:spcBef>
              <a:spcAft>
                <a:spcPts val="0"/>
              </a:spcAft>
              <a:buClr>
                <a:schemeClr val="dk1"/>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sp>
        <p:nvSpPr>
          <p:cNvPr id="119" name="Google Shape;119;p23"/>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40"/>
              </a:spcBef>
              <a:spcAft>
                <a:spcPts val="0"/>
              </a:spcAft>
              <a:buClr>
                <a:schemeClr val="dk1"/>
              </a:buClr>
              <a:buSzPts val="3200"/>
              <a:buNone/>
              <a:defRPr sz="3200" b="1"/>
            </a:lvl1pPr>
            <a:lvl2pPr marL="914400" lvl="1" indent="-228600" algn="l">
              <a:lnSpc>
                <a:spcPct val="100000"/>
              </a:lnSpc>
              <a:spcBef>
                <a:spcPts val="533"/>
              </a:spcBef>
              <a:spcAft>
                <a:spcPts val="0"/>
              </a:spcAft>
              <a:buClr>
                <a:schemeClr val="dk1"/>
              </a:buClr>
              <a:buSzPts val="2667"/>
              <a:buNone/>
              <a:defRPr sz="2667" b="1"/>
            </a:lvl2pPr>
            <a:lvl3pPr marL="1371600" lvl="2" indent="-228600" algn="l">
              <a:lnSpc>
                <a:spcPct val="100000"/>
              </a:lnSpc>
              <a:spcBef>
                <a:spcPts val="480"/>
              </a:spcBef>
              <a:spcAft>
                <a:spcPts val="0"/>
              </a:spcAft>
              <a:buClr>
                <a:schemeClr val="dk1"/>
              </a:buClr>
              <a:buSzPts val="2400"/>
              <a:buNone/>
              <a:defRPr sz="2400" b="1"/>
            </a:lvl3pPr>
            <a:lvl4pPr marL="1828800" lvl="3" indent="-228600" algn="l">
              <a:lnSpc>
                <a:spcPct val="100000"/>
              </a:lnSpc>
              <a:spcBef>
                <a:spcPts val="427"/>
              </a:spcBef>
              <a:spcAft>
                <a:spcPts val="0"/>
              </a:spcAft>
              <a:buClr>
                <a:schemeClr val="dk1"/>
              </a:buClr>
              <a:buSzPts val="2133"/>
              <a:buNone/>
              <a:defRPr sz="2133" b="1"/>
            </a:lvl4pPr>
            <a:lvl5pPr marL="2286000" lvl="4" indent="-228600" algn="l">
              <a:lnSpc>
                <a:spcPct val="100000"/>
              </a:lnSpc>
              <a:spcBef>
                <a:spcPts val="427"/>
              </a:spcBef>
              <a:spcAft>
                <a:spcPts val="0"/>
              </a:spcAft>
              <a:buClr>
                <a:schemeClr val="dk1"/>
              </a:buClr>
              <a:buSzPts val="2133"/>
              <a:buNone/>
              <a:defRPr sz="2133" b="1"/>
            </a:lvl5pPr>
            <a:lvl6pPr marL="2743200" lvl="5" indent="-228600" algn="l">
              <a:lnSpc>
                <a:spcPct val="100000"/>
              </a:lnSpc>
              <a:spcBef>
                <a:spcPts val="427"/>
              </a:spcBef>
              <a:spcAft>
                <a:spcPts val="0"/>
              </a:spcAft>
              <a:buClr>
                <a:schemeClr val="dk1"/>
              </a:buClr>
              <a:buSzPts val="2133"/>
              <a:buNone/>
              <a:defRPr sz="2133" b="1"/>
            </a:lvl6pPr>
            <a:lvl7pPr marL="3200400" lvl="6" indent="-228600" algn="l">
              <a:lnSpc>
                <a:spcPct val="100000"/>
              </a:lnSpc>
              <a:spcBef>
                <a:spcPts val="427"/>
              </a:spcBef>
              <a:spcAft>
                <a:spcPts val="0"/>
              </a:spcAft>
              <a:buClr>
                <a:schemeClr val="dk1"/>
              </a:buClr>
              <a:buSzPts val="2133"/>
              <a:buNone/>
              <a:defRPr sz="2133" b="1"/>
            </a:lvl7pPr>
            <a:lvl8pPr marL="3657600" lvl="7" indent="-228600" algn="l">
              <a:lnSpc>
                <a:spcPct val="100000"/>
              </a:lnSpc>
              <a:spcBef>
                <a:spcPts val="427"/>
              </a:spcBef>
              <a:spcAft>
                <a:spcPts val="0"/>
              </a:spcAft>
              <a:buClr>
                <a:schemeClr val="dk1"/>
              </a:buClr>
              <a:buSzPts val="2133"/>
              <a:buNone/>
              <a:defRPr sz="2133" b="1"/>
            </a:lvl8pPr>
            <a:lvl9pPr marL="4114800" lvl="8" indent="-228600" algn="l">
              <a:lnSpc>
                <a:spcPct val="100000"/>
              </a:lnSpc>
              <a:spcBef>
                <a:spcPts val="427"/>
              </a:spcBef>
              <a:spcAft>
                <a:spcPts val="0"/>
              </a:spcAft>
              <a:buClr>
                <a:schemeClr val="dk1"/>
              </a:buClr>
              <a:buSzPts val="2133"/>
              <a:buNone/>
              <a:defRPr sz="2133" b="1"/>
            </a:lvl9pPr>
          </a:lstStyle>
          <a:p>
            <a:endParaRPr/>
          </a:p>
        </p:txBody>
      </p:sp>
      <p:sp>
        <p:nvSpPr>
          <p:cNvPr id="120" name="Google Shape;120;p23"/>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397954" algn="l">
              <a:lnSpc>
                <a:spcPct val="100000"/>
              </a:lnSpc>
              <a:spcBef>
                <a:spcPts val="533"/>
              </a:spcBef>
              <a:spcAft>
                <a:spcPts val="0"/>
              </a:spcAft>
              <a:buClr>
                <a:schemeClr val="dk1"/>
              </a:buClr>
              <a:buSzPts val="2667"/>
              <a:buChar char="–"/>
              <a:defRPr sz="2667"/>
            </a:lvl2pPr>
            <a:lvl3pPr marL="1371600" lvl="2" indent="-381000" algn="l">
              <a:lnSpc>
                <a:spcPct val="100000"/>
              </a:lnSpc>
              <a:spcBef>
                <a:spcPts val="480"/>
              </a:spcBef>
              <a:spcAft>
                <a:spcPts val="0"/>
              </a:spcAft>
              <a:buClr>
                <a:schemeClr val="dk1"/>
              </a:buClr>
              <a:buSzPts val="2400"/>
              <a:buChar char="•"/>
              <a:defRPr sz="2400"/>
            </a:lvl3pPr>
            <a:lvl4pPr marL="1828800" lvl="3" indent="-364045" algn="l">
              <a:lnSpc>
                <a:spcPct val="100000"/>
              </a:lnSpc>
              <a:spcBef>
                <a:spcPts val="427"/>
              </a:spcBef>
              <a:spcAft>
                <a:spcPts val="0"/>
              </a:spcAft>
              <a:buClr>
                <a:schemeClr val="dk1"/>
              </a:buClr>
              <a:buSzPts val="2133"/>
              <a:buChar char="–"/>
              <a:defRPr sz="2133"/>
            </a:lvl4pPr>
            <a:lvl5pPr marL="2286000" lvl="4" indent="-364045" algn="l">
              <a:lnSpc>
                <a:spcPct val="100000"/>
              </a:lnSpc>
              <a:spcBef>
                <a:spcPts val="427"/>
              </a:spcBef>
              <a:spcAft>
                <a:spcPts val="0"/>
              </a:spcAft>
              <a:buClr>
                <a:schemeClr val="dk1"/>
              </a:buClr>
              <a:buSzPts val="2133"/>
              <a:buChar char="»"/>
              <a:defRPr sz="2133"/>
            </a:lvl5pPr>
            <a:lvl6pPr marL="2743200" lvl="5" indent="-364045" algn="l">
              <a:lnSpc>
                <a:spcPct val="100000"/>
              </a:lnSpc>
              <a:spcBef>
                <a:spcPts val="427"/>
              </a:spcBef>
              <a:spcAft>
                <a:spcPts val="0"/>
              </a:spcAft>
              <a:buClr>
                <a:schemeClr val="dk1"/>
              </a:buClr>
              <a:buSzPts val="2133"/>
              <a:buChar char="•"/>
              <a:defRPr sz="2133"/>
            </a:lvl6pPr>
            <a:lvl7pPr marL="3200400" lvl="6" indent="-364045" algn="l">
              <a:lnSpc>
                <a:spcPct val="100000"/>
              </a:lnSpc>
              <a:spcBef>
                <a:spcPts val="427"/>
              </a:spcBef>
              <a:spcAft>
                <a:spcPts val="0"/>
              </a:spcAft>
              <a:buClr>
                <a:schemeClr val="dk1"/>
              </a:buClr>
              <a:buSzPts val="2133"/>
              <a:buChar char="•"/>
              <a:defRPr sz="2133"/>
            </a:lvl7pPr>
            <a:lvl8pPr marL="3657600" lvl="7" indent="-364045" algn="l">
              <a:lnSpc>
                <a:spcPct val="100000"/>
              </a:lnSpc>
              <a:spcBef>
                <a:spcPts val="427"/>
              </a:spcBef>
              <a:spcAft>
                <a:spcPts val="0"/>
              </a:spcAft>
              <a:buClr>
                <a:schemeClr val="dk1"/>
              </a:buClr>
              <a:buSzPts val="2133"/>
              <a:buChar char="•"/>
              <a:defRPr sz="2133"/>
            </a:lvl8pPr>
            <a:lvl9pPr marL="4114800" lvl="8" indent="-364045" algn="l">
              <a:lnSpc>
                <a:spcPct val="100000"/>
              </a:lnSpc>
              <a:spcBef>
                <a:spcPts val="427"/>
              </a:spcBef>
              <a:spcAft>
                <a:spcPts val="0"/>
              </a:spcAft>
              <a:buClr>
                <a:schemeClr val="dk1"/>
              </a:buClr>
              <a:buSzPts val="2133"/>
              <a:buChar char="•"/>
              <a:defRPr sz="2133"/>
            </a:lvl9pPr>
          </a:lstStyle>
          <a:p>
            <a:endParaRPr/>
          </a:p>
        </p:txBody>
      </p:sp>
      <p:sp>
        <p:nvSpPr>
          <p:cNvPr id="121" name="Google Shape;121;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667"/>
              <a:buFont typeface="Calibri"/>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6"/>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554" algn="l">
              <a:lnSpc>
                <a:spcPct val="100000"/>
              </a:lnSpc>
              <a:spcBef>
                <a:spcPts val="853"/>
              </a:spcBef>
              <a:spcAft>
                <a:spcPts val="0"/>
              </a:spcAft>
              <a:buClr>
                <a:schemeClr val="dk1"/>
              </a:buClr>
              <a:buSzPts val="4267"/>
              <a:buChar char="•"/>
              <a:defRPr sz="4267"/>
            </a:lvl1pPr>
            <a:lvl2pPr marL="914400" lvl="1" indent="-465645" algn="l">
              <a:lnSpc>
                <a:spcPct val="100000"/>
              </a:lnSpc>
              <a:spcBef>
                <a:spcPts val="747"/>
              </a:spcBef>
              <a:spcAft>
                <a:spcPts val="0"/>
              </a:spcAft>
              <a:buClr>
                <a:schemeClr val="dk1"/>
              </a:buClr>
              <a:buSzPts val="3733"/>
              <a:buChar char="–"/>
              <a:defRPr sz="3733"/>
            </a:lvl2pPr>
            <a:lvl3pPr marL="1371600" lvl="2" indent="-431800" algn="l">
              <a:lnSpc>
                <a:spcPct val="100000"/>
              </a:lnSpc>
              <a:spcBef>
                <a:spcPts val="640"/>
              </a:spcBef>
              <a:spcAft>
                <a:spcPts val="0"/>
              </a:spcAft>
              <a:buClr>
                <a:schemeClr val="dk1"/>
              </a:buClr>
              <a:buSzPts val="3200"/>
              <a:buChar char="•"/>
              <a:defRPr sz="3200"/>
            </a:lvl3pPr>
            <a:lvl4pPr marL="1828800" lvl="3" indent="-397954" algn="l">
              <a:lnSpc>
                <a:spcPct val="100000"/>
              </a:lnSpc>
              <a:spcBef>
                <a:spcPts val="533"/>
              </a:spcBef>
              <a:spcAft>
                <a:spcPts val="0"/>
              </a:spcAft>
              <a:buClr>
                <a:schemeClr val="dk1"/>
              </a:buClr>
              <a:buSzPts val="2667"/>
              <a:buChar char="–"/>
              <a:defRPr sz="2667"/>
            </a:lvl4pPr>
            <a:lvl5pPr marL="2286000" lvl="4" indent="-397954" algn="l">
              <a:lnSpc>
                <a:spcPct val="100000"/>
              </a:lnSpc>
              <a:spcBef>
                <a:spcPts val="533"/>
              </a:spcBef>
              <a:spcAft>
                <a:spcPts val="0"/>
              </a:spcAft>
              <a:buClr>
                <a:schemeClr val="dk1"/>
              </a:buClr>
              <a:buSzPts val="2667"/>
              <a:buChar char="»"/>
              <a:defRPr sz="2667"/>
            </a:lvl5pPr>
            <a:lvl6pPr marL="2743200" lvl="5" indent="-397954" algn="l">
              <a:lnSpc>
                <a:spcPct val="100000"/>
              </a:lnSpc>
              <a:spcBef>
                <a:spcPts val="533"/>
              </a:spcBef>
              <a:spcAft>
                <a:spcPts val="0"/>
              </a:spcAft>
              <a:buClr>
                <a:schemeClr val="dk1"/>
              </a:buClr>
              <a:buSzPts val="2667"/>
              <a:buChar char="•"/>
              <a:defRPr sz="2667"/>
            </a:lvl6pPr>
            <a:lvl7pPr marL="3200400" lvl="6" indent="-397954" algn="l">
              <a:lnSpc>
                <a:spcPct val="100000"/>
              </a:lnSpc>
              <a:spcBef>
                <a:spcPts val="533"/>
              </a:spcBef>
              <a:spcAft>
                <a:spcPts val="0"/>
              </a:spcAft>
              <a:buClr>
                <a:schemeClr val="dk1"/>
              </a:buClr>
              <a:buSzPts val="2667"/>
              <a:buChar char="•"/>
              <a:defRPr sz="2667"/>
            </a:lvl7pPr>
            <a:lvl8pPr marL="3657600" lvl="7" indent="-397954" algn="l">
              <a:lnSpc>
                <a:spcPct val="100000"/>
              </a:lnSpc>
              <a:spcBef>
                <a:spcPts val="533"/>
              </a:spcBef>
              <a:spcAft>
                <a:spcPts val="0"/>
              </a:spcAft>
              <a:buClr>
                <a:schemeClr val="dk1"/>
              </a:buClr>
              <a:buSzPts val="2667"/>
              <a:buChar char="•"/>
              <a:defRPr sz="2667"/>
            </a:lvl8pPr>
            <a:lvl9pPr marL="4114800" lvl="8" indent="-397954" algn="l">
              <a:lnSpc>
                <a:spcPct val="100000"/>
              </a:lnSpc>
              <a:spcBef>
                <a:spcPts val="533"/>
              </a:spcBef>
              <a:spcAft>
                <a:spcPts val="0"/>
              </a:spcAft>
              <a:buClr>
                <a:schemeClr val="dk1"/>
              </a:buClr>
              <a:buSzPts val="2667"/>
              <a:buChar char="•"/>
              <a:defRPr sz="2667"/>
            </a:lvl9pPr>
          </a:lstStyle>
          <a:p>
            <a:endParaRPr/>
          </a:p>
        </p:txBody>
      </p:sp>
      <p:sp>
        <p:nvSpPr>
          <p:cNvPr id="136" name="Google Shape;136;p26"/>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73"/>
              </a:spcBef>
              <a:spcAft>
                <a:spcPts val="0"/>
              </a:spcAft>
              <a:buClr>
                <a:schemeClr val="dk1"/>
              </a:buClr>
              <a:buSzPts val="1867"/>
              <a:buNone/>
              <a:defRPr sz="1867"/>
            </a:lvl1pPr>
            <a:lvl2pPr marL="914400" lvl="1" indent="-228600" algn="l">
              <a:lnSpc>
                <a:spcPct val="100000"/>
              </a:lnSpc>
              <a:spcBef>
                <a:spcPts val="320"/>
              </a:spcBef>
              <a:spcAft>
                <a:spcPts val="0"/>
              </a:spcAft>
              <a:buClr>
                <a:schemeClr val="dk1"/>
              </a:buClr>
              <a:buSzPts val="1600"/>
              <a:buNone/>
              <a:defRPr sz="1600"/>
            </a:lvl2pPr>
            <a:lvl3pPr marL="1371600" lvl="2" indent="-228600" algn="l">
              <a:lnSpc>
                <a:spcPct val="100000"/>
              </a:lnSpc>
              <a:spcBef>
                <a:spcPts val="267"/>
              </a:spcBef>
              <a:spcAft>
                <a:spcPts val="0"/>
              </a:spcAft>
              <a:buClr>
                <a:schemeClr val="dk1"/>
              </a:buClr>
              <a:buSzPts val="1333"/>
              <a:buNone/>
              <a:defRPr sz="1333"/>
            </a:lvl3pPr>
            <a:lvl4pPr marL="1828800" lvl="3" indent="-228600" algn="l">
              <a:lnSpc>
                <a:spcPct val="100000"/>
              </a:lnSpc>
              <a:spcBef>
                <a:spcPts val="240"/>
              </a:spcBef>
              <a:spcAft>
                <a:spcPts val="0"/>
              </a:spcAft>
              <a:buClr>
                <a:schemeClr val="dk1"/>
              </a:buClr>
              <a:buSzPts val="1200"/>
              <a:buNone/>
              <a:defRPr sz="1200"/>
            </a:lvl4pPr>
            <a:lvl5pPr marL="2286000" lvl="4" indent="-228600" algn="l">
              <a:lnSpc>
                <a:spcPct val="100000"/>
              </a:lnSpc>
              <a:spcBef>
                <a:spcPts val="240"/>
              </a:spcBef>
              <a:spcAft>
                <a:spcPts val="0"/>
              </a:spcAft>
              <a:buClr>
                <a:schemeClr val="dk1"/>
              </a:buClr>
              <a:buSzPts val="1200"/>
              <a:buNone/>
              <a:defRPr sz="1200"/>
            </a:lvl5pPr>
            <a:lvl6pPr marL="2743200" lvl="5" indent="-228600" algn="l">
              <a:lnSpc>
                <a:spcPct val="100000"/>
              </a:lnSpc>
              <a:spcBef>
                <a:spcPts val="240"/>
              </a:spcBef>
              <a:spcAft>
                <a:spcPts val="0"/>
              </a:spcAft>
              <a:buClr>
                <a:schemeClr val="dk1"/>
              </a:buClr>
              <a:buSzPts val="1200"/>
              <a:buNone/>
              <a:defRPr sz="1200"/>
            </a:lvl6pPr>
            <a:lvl7pPr marL="3200400" lvl="6" indent="-228600" algn="l">
              <a:lnSpc>
                <a:spcPct val="100000"/>
              </a:lnSpc>
              <a:spcBef>
                <a:spcPts val="240"/>
              </a:spcBef>
              <a:spcAft>
                <a:spcPts val="0"/>
              </a:spcAft>
              <a:buClr>
                <a:schemeClr val="dk1"/>
              </a:buClr>
              <a:buSzPts val="1200"/>
              <a:buNone/>
              <a:defRPr sz="1200"/>
            </a:lvl7pPr>
            <a:lvl8pPr marL="3657600" lvl="7" indent="-228600" algn="l">
              <a:lnSpc>
                <a:spcPct val="100000"/>
              </a:lnSpc>
              <a:spcBef>
                <a:spcPts val="240"/>
              </a:spcBef>
              <a:spcAft>
                <a:spcPts val="0"/>
              </a:spcAft>
              <a:buClr>
                <a:schemeClr val="dk1"/>
              </a:buClr>
              <a:buSzPts val="1200"/>
              <a:buNone/>
              <a:defRPr sz="1200"/>
            </a:lvl8pPr>
            <a:lvl9pPr marL="4114800" lvl="8" indent="-228600" algn="l">
              <a:lnSpc>
                <a:spcPct val="100000"/>
              </a:lnSpc>
              <a:spcBef>
                <a:spcPts val="240"/>
              </a:spcBef>
              <a:spcAft>
                <a:spcPts val="0"/>
              </a:spcAft>
              <a:buClr>
                <a:schemeClr val="dk1"/>
              </a:buClr>
              <a:buSzPts val="1200"/>
              <a:buNone/>
              <a:defRPr sz="1200"/>
            </a:lvl9pPr>
          </a:lstStyle>
          <a:p>
            <a:endParaRPr/>
          </a:p>
        </p:txBody>
      </p:sp>
      <p:sp>
        <p:nvSpPr>
          <p:cNvPr id="137" name="Google Shape;137;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667"/>
              <a:buFont typeface="Calibri"/>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7"/>
          <p:cNvSpPr>
            <a:spLocks noGrp="1"/>
          </p:cNvSpPr>
          <p:nvPr>
            <p:ph type="pic" idx="2"/>
          </p:nvPr>
        </p:nvSpPr>
        <p:spPr>
          <a:xfrm>
            <a:off x="2389717" y="612775"/>
            <a:ext cx="7315200" cy="4114800"/>
          </a:xfrm>
          <a:prstGeom prst="rect">
            <a:avLst/>
          </a:prstGeom>
          <a:noFill/>
          <a:ln>
            <a:noFill/>
          </a:ln>
        </p:spPr>
      </p:sp>
      <p:sp>
        <p:nvSpPr>
          <p:cNvPr id="143" name="Google Shape;143;p27"/>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73"/>
              </a:spcBef>
              <a:spcAft>
                <a:spcPts val="0"/>
              </a:spcAft>
              <a:buClr>
                <a:schemeClr val="dk1"/>
              </a:buClr>
              <a:buSzPts val="1867"/>
              <a:buNone/>
              <a:defRPr sz="1867"/>
            </a:lvl1pPr>
            <a:lvl2pPr marL="914400" lvl="1" indent="-228600" algn="l">
              <a:lnSpc>
                <a:spcPct val="100000"/>
              </a:lnSpc>
              <a:spcBef>
                <a:spcPts val="320"/>
              </a:spcBef>
              <a:spcAft>
                <a:spcPts val="0"/>
              </a:spcAft>
              <a:buClr>
                <a:schemeClr val="dk1"/>
              </a:buClr>
              <a:buSzPts val="1600"/>
              <a:buNone/>
              <a:defRPr sz="1600"/>
            </a:lvl2pPr>
            <a:lvl3pPr marL="1371600" lvl="2" indent="-228600" algn="l">
              <a:lnSpc>
                <a:spcPct val="100000"/>
              </a:lnSpc>
              <a:spcBef>
                <a:spcPts val="267"/>
              </a:spcBef>
              <a:spcAft>
                <a:spcPts val="0"/>
              </a:spcAft>
              <a:buClr>
                <a:schemeClr val="dk1"/>
              </a:buClr>
              <a:buSzPts val="1333"/>
              <a:buNone/>
              <a:defRPr sz="1333"/>
            </a:lvl3pPr>
            <a:lvl4pPr marL="1828800" lvl="3" indent="-228600" algn="l">
              <a:lnSpc>
                <a:spcPct val="100000"/>
              </a:lnSpc>
              <a:spcBef>
                <a:spcPts val="240"/>
              </a:spcBef>
              <a:spcAft>
                <a:spcPts val="0"/>
              </a:spcAft>
              <a:buClr>
                <a:schemeClr val="dk1"/>
              </a:buClr>
              <a:buSzPts val="1200"/>
              <a:buNone/>
              <a:defRPr sz="1200"/>
            </a:lvl4pPr>
            <a:lvl5pPr marL="2286000" lvl="4" indent="-228600" algn="l">
              <a:lnSpc>
                <a:spcPct val="100000"/>
              </a:lnSpc>
              <a:spcBef>
                <a:spcPts val="240"/>
              </a:spcBef>
              <a:spcAft>
                <a:spcPts val="0"/>
              </a:spcAft>
              <a:buClr>
                <a:schemeClr val="dk1"/>
              </a:buClr>
              <a:buSzPts val="1200"/>
              <a:buNone/>
              <a:defRPr sz="1200"/>
            </a:lvl5pPr>
            <a:lvl6pPr marL="2743200" lvl="5" indent="-228600" algn="l">
              <a:lnSpc>
                <a:spcPct val="100000"/>
              </a:lnSpc>
              <a:spcBef>
                <a:spcPts val="240"/>
              </a:spcBef>
              <a:spcAft>
                <a:spcPts val="0"/>
              </a:spcAft>
              <a:buClr>
                <a:schemeClr val="dk1"/>
              </a:buClr>
              <a:buSzPts val="1200"/>
              <a:buNone/>
              <a:defRPr sz="1200"/>
            </a:lvl6pPr>
            <a:lvl7pPr marL="3200400" lvl="6" indent="-228600" algn="l">
              <a:lnSpc>
                <a:spcPct val="100000"/>
              </a:lnSpc>
              <a:spcBef>
                <a:spcPts val="240"/>
              </a:spcBef>
              <a:spcAft>
                <a:spcPts val="0"/>
              </a:spcAft>
              <a:buClr>
                <a:schemeClr val="dk1"/>
              </a:buClr>
              <a:buSzPts val="1200"/>
              <a:buNone/>
              <a:defRPr sz="1200"/>
            </a:lvl7pPr>
            <a:lvl8pPr marL="3657600" lvl="7" indent="-228600" algn="l">
              <a:lnSpc>
                <a:spcPct val="100000"/>
              </a:lnSpc>
              <a:spcBef>
                <a:spcPts val="240"/>
              </a:spcBef>
              <a:spcAft>
                <a:spcPts val="0"/>
              </a:spcAft>
              <a:buClr>
                <a:schemeClr val="dk1"/>
              </a:buClr>
              <a:buSzPts val="1200"/>
              <a:buNone/>
              <a:defRPr sz="1200"/>
            </a:lvl8pPr>
            <a:lvl9pPr marL="4114800" lvl="8" indent="-228600" algn="l">
              <a:lnSpc>
                <a:spcPct val="100000"/>
              </a:lnSpc>
              <a:spcBef>
                <a:spcPts val="240"/>
              </a:spcBef>
              <a:spcAft>
                <a:spcPts val="0"/>
              </a:spcAft>
              <a:buClr>
                <a:schemeClr val="dk1"/>
              </a:buClr>
              <a:buSzPts val="1200"/>
              <a:buNone/>
              <a:defRPr sz="1200"/>
            </a:lvl9pPr>
          </a:lstStyle>
          <a:p>
            <a:endParaRPr/>
          </a:p>
        </p:txBody>
      </p:sp>
      <p:sp>
        <p:nvSpPr>
          <p:cNvPr id="144" name="Google Shape;144;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rot="5400000">
            <a:off x="8016875" y="1028701"/>
            <a:ext cx="4387851"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9"/>
          <p:cNvSpPr txBox="1">
            <a:spLocks noGrp="1"/>
          </p:cNvSpPr>
          <p:nvPr>
            <p:ph type="body" idx="1"/>
          </p:nvPr>
        </p:nvSpPr>
        <p:spPr>
          <a:xfrm rot="5400000">
            <a:off x="2428875" y="-1612899"/>
            <a:ext cx="4387851"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 descr="Rebel Grad Slam PowerPoint Requirements"/>
          <p:cNvSpPr txBox="1">
            <a:spLocks noGrp="1"/>
          </p:cNvSpPr>
          <p:nvPr>
            <p:ph type="title" idx="4294967295"/>
          </p:nvPr>
        </p:nvSpPr>
        <p:spPr>
          <a:xfrm>
            <a:off x="585753" y="548640"/>
            <a:ext cx="10978800" cy="58890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chemeClr val="dk1"/>
              </a:buClr>
              <a:buSzPts val="1800"/>
              <a:buFont typeface="Verdana"/>
              <a:buNone/>
            </a:pPr>
            <a:r>
              <a:rPr lang="en-US" sz="1800" b="1" i="0" u="none" strike="noStrike" cap="none">
                <a:solidFill>
                  <a:schemeClr val="dk1"/>
                </a:solidFill>
                <a:latin typeface="Verdana"/>
                <a:ea typeface="Verdana"/>
                <a:cs typeface="Verdana"/>
                <a:sym typeface="Verdana"/>
              </a:rPr>
              <a:t>UNLV Rebel Grad Slam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1800"/>
              <a:buFont typeface="Verdana"/>
              <a:buNone/>
            </a:pPr>
            <a:r>
              <a:rPr lang="en-US" sz="1800" b="1" i="0" u="none" strike="noStrike" cap="none">
                <a:solidFill>
                  <a:schemeClr val="dk1"/>
                </a:solidFill>
                <a:latin typeface="Verdana"/>
                <a:ea typeface="Verdana"/>
                <a:cs typeface="Verdana"/>
                <a:sym typeface="Verdana"/>
              </a:rPr>
              <a:t>PowerPoint Requirements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1800"/>
              <a:buFont typeface="Calibri"/>
              <a:buNone/>
            </a:pPr>
            <a:endParaRPr sz="1800" b="1" i="0" u="none" strike="noStrike" cap="none">
              <a:solidFill>
                <a:schemeClr val="dk1"/>
              </a:solidFill>
              <a:latin typeface="Verdana"/>
              <a:ea typeface="Verdana"/>
              <a:cs typeface="Verdana"/>
              <a:sym typeface="Verdana"/>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All contestants must prepare </a:t>
            </a:r>
            <a:r>
              <a:rPr lang="en-US" sz="1600" b="1" i="0" u="none" strike="noStrike" cap="none">
                <a:solidFill>
                  <a:schemeClr val="dk1"/>
                </a:solidFill>
                <a:latin typeface="Verdana"/>
                <a:ea typeface="Verdana"/>
                <a:cs typeface="Verdana"/>
                <a:sym typeface="Verdana"/>
              </a:rPr>
              <a:t>1 PowerPoint TITLE SLIDE and 1 PowerPoint CONTENT SLIDE </a:t>
            </a:r>
            <a:r>
              <a:rPr lang="en-US" sz="1600" b="0" i="0" u="none" strike="noStrike" cap="none">
                <a:solidFill>
                  <a:schemeClr val="dk1"/>
                </a:solidFill>
                <a:latin typeface="Verdana"/>
                <a:ea typeface="Verdana"/>
                <a:cs typeface="Verdana"/>
                <a:sym typeface="Verdana"/>
              </a:rPr>
              <a:t>using the format provided (slide 3 and slide 4 in this presentation). Download this presentation </a:t>
            </a:r>
            <a:r>
              <a:rPr lang="en-US" sz="1600">
                <a:latin typeface="Verdana"/>
                <a:ea typeface="Verdana"/>
                <a:cs typeface="Verdana"/>
                <a:sym typeface="Verdana"/>
              </a:rPr>
              <a:t>in</a:t>
            </a:r>
            <a:r>
              <a:rPr lang="en-US" sz="1600" b="0" i="0" u="none" strike="noStrike" cap="none">
                <a:solidFill>
                  <a:schemeClr val="dk1"/>
                </a:solidFill>
                <a:latin typeface="Verdana"/>
                <a:ea typeface="Verdana"/>
                <a:cs typeface="Verdana"/>
                <a:sym typeface="Verdana"/>
              </a:rPr>
              <a:t> PowerPoint format to c</a:t>
            </a:r>
            <a:r>
              <a:rPr lang="en-US" sz="1600">
                <a:latin typeface="Verdana"/>
                <a:ea typeface="Verdana"/>
                <a:cs typeface="Verdana"/>
                <a:sym typeface="Verdana"/>
              </a:rPr>
              <a:t>omplete your edits.</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Please keep the 16:9 aspect ratio. </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All slide text (including headers) must be black. </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Any images, photos, graphics, graphs, or illustrations included on your slide must include a credit for the original source of the image, photo, etc. if they were not solely created by the presenter.</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Keep all images and text within the black border of the PowerPoint slides, as images or text outside of this area might be cut off.</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Slides are not permitted to contain slide transitions, animations, or 'movement' of any kind.</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No other types or designs of slides will be allowed.</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Presentations may not include any additional electronic media (e.g. sound and video files)</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1" i="0" u="none" strike="noStrike" cap="none">
                <a:solidFill>
                  <a:schemeClr val="dk1"/>
                </a:solidFill>
                <a:latin typeface="Verdana"/>
                <a:ea typeface="Verdana"/>
                <a:cs typeface="Verdana"/>
                <a:sym typeface="Verdana"/>
              </a:rPr>
              <a:t>You cannot modify your PowerPoint slide between rounds</a:t>
            </a:r>
            <a:r>
              <a:rPr lang="en-US" sz="1600" b="0" i="0" u="none" strike="noStrike" cap="none">
                <a:solidFill>
                  <a:schemeClr val="dk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 descr="Rebel Grad Slam Presentation Requirements"/>
          <p:cNvSpPr txBox="1">
            <a:spLocks noGrp="1"/>
          </p:cNvSpPr>
          <p:nvPr>
            <p:ph type="title" idx="4294967295"/>
          </p:nvPr>
        </p:nvSpPr>
        <p:spPr>
          <a:xfrm>
            <a:off x="606641" y="446746"/>
            <a:ext cx="10978718" cy="568617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1" i="0" u="none" strike="noStrike" cap="none">
                <a:solidFill>
                  <a:schemeClr val="dk1"/>
                </a:solidFill>
                <a:latin typeface="Verdana"/>
                <a:ea typeface="Verdana"/>
                <a:cs typeface="Verdana"/>
                <a:sym typeface="Verdana"/>
              </a:rPr>
              <a:t>UNLV Rebel Grad Slam</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800"/>
              <a:buFont typeface="Arial"/>
              <a:buNone/>
            </a:pPr>
            <a:r>
              <a:rPr lang="en-US" sz="1800" b="1" i="0" u="none" strike="noStrike" cap="none">
                <a:solidFill>
                  <a:schemeClr val="dk1"/>
                </a:solidFill>
                <a:latin typeface="Verdana"/>
                <a:ea typeface="Verdana"/>
                <a:cs typeface="Verdana"/>
                <a:sym typeface="Verdana"/>
              </a:rPr>
              <a:t>Presentation Requirements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800"/>
              <a:buFont typeface="Arial"/>
              <a:buNone/>
            </a:pPr>
            <a:endParaRPr sz="1800" b="1" i="0" u="none" strike="noStrike" cap="none">
              <a:solidFill>
                <a:schemeClr val="dk1"/>
              </a:solidFill>
              <a:latin typeface="Verdana"/>
              <a:ea typeface="Verdana"/>
              <a:cs typeface="Verdana"/>
              <a:sym typeface="Verdana"/>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The slide will be visible from the beginning of the speaker’s presentation.</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No additional props (e.g., costumes, laboratory equipment) are permitted.</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Notes are not permitted.</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Presentations are limited to 3 minutes maximum and Slammers exceeding 3 minutes are disqualified.</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Presentations are considered to have commenced when a presenter starts their presentation through movement or speech.</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The scoring and decision of the judges is final.</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Business casual is encouraged for all rounds of competition. </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Preliminary and Semi-Finals round contestants must check in 10-15 minutes prior to the start of the competition.</a:t>
            </a:r>
            <a:endParaRPr sz="1400" b="0" i="0" u="none" strike="noStrike" cap="none">
              <a:solidFill>
                <a:srgbClr val="000000"/>
              </a:solidFill>
              <a:latin typeface="Arial"/>
              <a:ea typeface="Arial"/>
              <a:cs typeface="Arial"/>
              <a:sym typeface="Arial"/>
            </a:endParaRPr>
          </a:p>
          <a:p>
            <a:pPr marL="285750" marR="0" lvl="0" indent="-285750" algn="l" rtl="0">
              <a:lnSpc>
                <a:spcPct val="130000"/>
              </a:lnSpc>
              <a:spcBef>
                <a:spcPts val="0"/>
              </a:spcBef>
              <a:spcAft>
                <a:spcPts val="0"/>
              </a:spcAft>
              <a:buClr>
                <a:schemeClr val="dk1"/>
              </a:buClr>
              <a:buSzPts val="1600"/>
              <a:buFont typeface="Arial"/>
              <a:buChar char="•"/>
            </a:pPr>
            <a:r>
              <a:rPr lang="en-US" sz="1600" b="0" i="0" u="none" strike="noStrike" cap="none">
                <a:solidFill>
                  <a:schemeClr val="dk1"/>
                </a:solidFill>
                <a:latin typeface="Verdana"/>
                <a:ea typeface="Verdana"/>
                <a:cs typeface="Verdana"/>
                <a:sym typeface="Verdana"/>
              </a:rPr>
              <a:t>Finals round contestants must check in 30 minutes prior to the start of the competition.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Verdana"/>
                <a:ea typeface="Verdana"/>
                <a:cs typeface="Verdana"/>
                <a:sym typeface="Verdana"/>
              </a:rPr>
              <a:t>Please note that all rounds may be recorded. If recording occurs, your 3MT® slide will be embedded into a video and posted online. Participation in the Rebel Grad Slam 3MT constitutes consent for your image and slides to be photographed, filmed, and shared by the UNLV Graduate College.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7" descr="3-Minute Thesis Competition Log" title="3-Minute Thesis Competition Log"/>
          <p:cNvPicPr preferRelativeResize="0"/>
          <p:nvPr/>
        </p:nvPicPr>
        <p:blipFill rotWithShape="1">
          <a:blip r:embed="rId3">
            <a:alphaModFix/>
          </a:blip>
          <a:srcRect l="7876" t="22551" r="4123" b="23735"/>
          <a:stretch/>
        </p:blipFill>
        <p:spPr>
          <a:xfrm>
            <a:off x="25338" y="0"/>
            <a:ext cx="1666300" cy="1316248"/>
          </a:xfrm>
          <a:prstGeom prst="rect">
            <a:avLst/>
          </a:prstGeom>
          <a:noFill/>
          <a:ln>
            <a:noFill/>
          </a:ln>
        </p:spPr>
      </p:pic>
      <p:pic>
        <p:nvPicPr>
          <p:cNvPr id="177" name="Google Shape;177;p17" descr="UNLV Graduate College Logo" title="UNLV Graduate College Logo"/>
          <p:cNvPicPr preferRelativeResize="0"/>
          <p:nvPr/>
        </p:nvPicPr>
        <p:blipFill rotWithShape="1">
          <a:blip r:embed="rId4">
            <a:alphaModFix/>
          </a:blip>
          <a:srcRect/>
          <a:stretch/>
        </p:blipFill>
        <p:spPr>
          <a:xfrm>
            <a:off x="2804036" y="223970"/>
            <a:ext cx="1265873" cy="873355"/>
          </a:xfrm>
          <a:prstGeom prst="rect">
            <a:avLst/>
          </a:prstGeom>
          <a:noFill/>
          <a:ln>
            <a:noFill/>
          </a:ln>
        </p:spPr>
      </p:pic>
      <p:pic>
        <p:nvPicPr>
          <p:cNvPr id="178" name="Google Shape;178;p17" descr="The Grad Academy logo"/>
          <p:cNvPicPr preferRelativeResize="0"/>
          <p:nvPr/>
        </p:nvPicPr>
        <p:blipFill rotWithShape="1">
          <a:blip r:embed="rId5">
            <a:alphaModFix/>
          </a:blip>
          <a:srcRect/>
          <a:stretch/>
        </p:blipFill>
        <p:spPr>
          <a:xfrm>
            <a:off x="5182308" y="323171"/>
            <a:ext cx="3076874" cy="752169"/>
          </a:xfrm>
          <a:prstGeom prst="rect">
            <a:avLst/>
          </a:prstGeom>
          <a:noFill/>
          <a:ln>
            <a:noFill/>
          </a:ln>
        </p:spPr>
      </p:pic>
      <p:pic>
        <p:nvPicPr>
          <p:cNvPr id="179" name="Google Shape;179;p17" descr="3 Minute Thesis Logo"/>
          <p:cNvPicPr preferRelativeResize="0"/>
          <p:nvPr/>
        </p:nvPicPr>
        <p:blipFill rotWithShape="1">
          <a:blip r:embed="rId6">
            <a:alphaModFix/>
          </a:blip>
          <a:srcRect r="-2217"/>
          <a:stretch/>
        </p:blipFill>
        <p:spPr>
          <a:xfrm>
            <a:off x="8998775" y="202075"/>
            <a:ext cx="2894100" cy="915200"/>
          </a:xfrm>
          <a:prstGeom prst="rect">
            <a:avLst/>
          </a:prstGeom>
          <a:noFill/>
          <a:ln>
            <a:noFill/>
          </a:ln>
        </p:spPr>
      </p:pic>
      <p:sp>
        <p:nvSpPr>
          <p:cNvPr id="180" name="Google Shape;180;p17">
            <a:extLst>
              <a:ext uri="{C183D7F6-B498-43B3-948B-1728B52AA6E4}">
                <adec:decorative xmlns:adec="http://schemas.microsoft.com/office/drawing/2017/decorative" val="1"/>
              </a:ext>
            </a:extLst>
          </p:cNvPr>
          <p:cNvSpPr/>
          <p:nvPr/>
        </p:nvSpPr>
        <p:spPr>
          <a:xfrm>
            <a:off x="0" y="1397000"/>
            <a:ext cx="12192001" cy="5461000"/>
          </a:xfrm>
          <a:prstGeom prst="rect">
            <a:avLst/>
          </a:prstGeom>
          <a:solidFill>
            <a:schemeClr val="dk2">
              <a:alpha val="6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81" name="Google Shape;181;p17"/>
          <p:cNvSpPr txBox="1">
            <a:spLocks noGrp="1"/>
          </p:cNvSpPr>
          <p:nvPr>
            <p:ph type="ctrTitle"/>
          </p:nvPr>
        </p:nvSpPr>
        <p:spPr>
          <a:xfrm>
            <a:off x="0" y="1664800"/>
            <a:ext cx="9560649" cy="1772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Verdana"/>
              <a:buNone/>
            </a:pPr>
            <a:r>
              <a:rPr lang="en-US" sz="3600" b="1">
                <a:solidFill>
                  <a:schemeClr val="lt1"/>
                </a:solidFill>
                <a:latin typeface="Verdana"/>
                <a:ea typeface="Verdana"/>
                <a:cs typeface="Verdana"/>
                <a:sym typeface="Verdana"/>
              </a:rPr>
              <a:t>Student Name</a:t>
            </a:r>
            <a:br>
              <a:rPr lang="en-US" sz="3600" b="1">
                <a:solidFill>
                  <a:schemeClr val="lt1"/>
                </a:solidFill>
                <a:latin typeface="Verdana"/>
                <a:ea typeface="Verdana"/>
                <a:cs typeface="Verdana"/>
                <a:sym typeface="Verdana"/>
              </a:rPr>
            </a:br>
            <a:br>
              <a:rPr lang="en-US" sz="3600" b="1">
                <a:solidFill>
                  <a:schemeClr val="lt1"/>
                </a:solidFill>
                <a:latin typeface="Verdana"/>
                <a:ea typeface="Verdana"/>
                <a:cs typeface="Verdana"/>
                <a:sym typeface="Verdana"/>
              </a:rPr>
            </a:br>
            <a:r>
              <a:rPr lang="en-US" sz="2400" b="1">
                <a:solidFill>
                  <a:schemeClr val="lt1"/>
                </a:solidFill>
                <a:latin typeface="Verdana"/>
                <a:ea typeface="Verdana"/>
                <a:cs typeface="Verdana"/>
                <a:sym typeface="Verdana"/>
              </a:rPr>
              <a:t>Presentation Title</a:t>
            </a:r>
            <a:endParaRPr/>
          </a:p>
        </p:txBody>
      </p:sp>
      <p:sp>
        <p:nvSpPr>
          <p:cNvPr id="182" name="Google Shape;182;p17"/>
          <p:cNvSpPr txBox="1"/>
          <p:nvPr/>
        </p:nvSpPr>
        <p:spPr>
          <a:xfrm>
            <a:off x="1" y="4957962"/>
            <a:ext cx="9560648" cy="705116"/>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Roboto"/>
                <a:ea typeface="Roboto"/>
                <a:cs typeface="Roboto"/>
                <a:sym typeface="Roboto"/>
              </a:rPr>
              <a:t>Degree/Program: </a:t>
            </a:r>
            <a:r>
              <a:rPr lang="en-US" sz="2400">
                <a:solidFill>
                  <a:srgbClr val="FFFFFF"/>
                </a:solidFill>
                <a:latin typeface="Roboto"/>
                <a:ea typeface="Roboto"/>
                <a:cs typeface="Roboto"/>
                <a:sym typeface="Roboto"/>
              </a:rPr>
              <a:t>e.g. Master of Arts - Anthropology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Roboto"/>
                <a:ea typeface="Roboto"/>
                <a:cs typeface="Roboto"/>
                <a:sym typeface="Roboto"/>
              </a:rPr>
              <a:t>Advisor: e.g., Dr. Emily Lin</a:t>
            </a:r>
            <a:endParaRPr sz="1400" b="0" i="0" u="none" strike="noStrike" cap="none">
              <a:solidFill>
                <a:srgbClr val="000000"/>
              </a:solidFill>
              <a:latin typeface="Arial"/>
              <a:ea typeface="Arial"/>
              <a:cs typeface="Arial"/>
              <a:sym typeface="Arial"/>
            </a:endParaRPr>
          </a:p>
        </p:txBody>
      </p:sp>
      <p:sp>
        <p:nvSpPr>
          <p:cNvPr id="183" name="Google Shape;183;p17"/>
          <p:cNvSpPr txBox="1"/>
          <p:nvPr/>
        </p:nvSpPr>
        <p:spPr>
          <a:xfrm>
            <a:off x="0" y="6210603"/>
            <a:ext cx="8148501" cy="705116"/>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Roboto"/>
                <a:ea typeface="Roboto"/>
                <a:cs typeface="Roboto"/>
                <a:sym typeface="Roboto"/>
              </a:rPr>
              <a:t>Rebel Grad Slam 2025</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838200" y="-1325563"/>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a:t>Blank slide template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5">
      <a:dk1>
        <a:srgbClr val="000000"/>
      </a:dk1>
      <a:lt1>
        <a:srgbClr val="FFFFFF"/>
      </a:lt1>
      <a:dk2>
        <a:srgbClr val="1C1D22"/>
      </a:dk2>
      <a:lt2>
        <a:srgbClr val="EEEEEE"/>
      </a:lt2>
      <a:accent1>
        <a:srgbClr val="B10202"/>
      </a:accent1>
      <a:accent2>
        <a:srgbClr val="FFB71B"/>
      </a:accent2>
      <a:accent3>
        <a:srgbClr val="51B2CB"/>
      </a:accent3>
      <a:accent4>
        <a:srgbClr val="F06859"/>
      </a:accent4>
      <a:accent5>
        <a:srgbClr val="666666"/>
      </a:accent5>
      <a:accent6>
        <a:srgbClr val="3A3E41"/>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Widescreen</PresentationFormat>
  <Paragraphs>35</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Verdana</vt:lpstr>
      <vt:lpstr>Roboto</vt:lpstr>
      <vt:lpstr>Office Theme</vt:lpstr>
      <vt:lpstr>1_Office Theme</vt:lpstr>
      <vt:lpstr>UNLV Rebel Grad Slam  PowerPoint Requirements  All contestants must prepare 1 PowerPoint TITLE SLIDE and 1 PowerPoint CONTENT SLIDE using the format provided (slide 3 and slide 4 in this presentation). Download this presentation in PowerPoint format to complete your edits. Please keep the 16:9 aspect ratio.  All slide text (including headers) must be black.  Any images, photos, graphics, graphs, or illustrations included on your slide must include a credit for the original source of the image, photo, etc. if they were not solely created by the presenter. Keep all images and text within the black border of the PowerPoint slides, as images or text outside of this area might be cut off. Slides are not permitted to contain slide transitions, animations, or 'movement' of any kind. No other types or designs of slides will be allowed. Presentations may not include any additional electronic media (e.g. sound and video files) You cannot modify your PowerPoint slide between rounds.  </vt:lpstr>
      <vt:lpstr>UNLV Rebel Grad Slam Presentation Requirements  The slide will be visible from the beginning of the speaker’s presentation. No additional props (e.g., costumes, laboratory equipment) are permitted. Notes are not permitted. Presentations are limited to 3 minutes maximum and Slammers exceeding 3 minutes are disqualified. Presentations are considered to have commenced when a presenter starts their presentation through movement or speech. The scoring and decision of the judges is final. Business casual is encouraged for all rounds of competition.  Preliminary and Semi-Finals round contestants must check in 10-15 minutes prior to the start of the competition. Finals round contestants must check in 30 minutes prior to the start of the competition.  Please note that all rounds may be recorded. If recording occurs, your 3MT® slide will be embedded into a video and posted online. Participation in the Rebel Grad Slam 3MT constitutes consent for your image and slides to be photographed, filmed, and shared by the UNLV Graduate College. </vt:lpstr>
      <vt:lpstr>Student Name  Presentation Title</vt:lpstr>
      <vt:lpstr>Blank slide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UNLV Rebel Grad Slam  PowerPoint Requirements  All contestants must prepare 1 PowerPoint TITLE SLIDE and 1 PowerPoint CONTENT SLIDE using the format provided (slide 3 and slide 4 in this presentation). Download this presentation in PowerPoint format to complete your edits. Please keep the 16:9 aspect ratio.  All slide text (including headers) must be black.  Any images, photos, graphics, graphs, or illustrations included on your slide must include a credit for the original source of the image, photo, etc. if they were not solely created by the presenter. Keep all images and text within the black border of the PowerPoint slides, as images or text outside of this area might be cut off. Slides are not permitted to contain slide transitions, animations, or 'movement' of any kind. No other types or designs of slides will be allowed. Presentations may not include any additional electronic media (e.g. sound and video files) You cannot modify your PowerPoint slide between rounds.  </dc:title>
  <dc:creator>Nevena Cvijetic</dc:creator>
  <cp:lastModifiedBy>Jerra Strong</cp:lastModifiedBy>
  <cp:revision>1</cp:revision>
  <dcterms:created xsi:type="dcterms:W3CDTF">2023-09-08T17:56:59Z</dcterms:created>
  <dcterms:modified xsi:type="dcterms:W3CDTF">2025-10-21T23:23:04Z</dcterms:modified>
</cp:coreProperties>
</file>