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296400"/>
  <p:defaultTextStyle>
    <a:defPPr>
      <a:defRPr lang="en-US"/>
    </a:defPPr>
    <a:lvl1pPr marL="0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4702576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t" initials="CSD" lastIdx="1" clrIdx="0"/>
  <p:cmAuthor id="1" name="Sharon Young" initials="SY" lastIdx="0" clrIdx="1">
    <p:extLst>
      <p:ext uri="{19B8F6BF-5375-455C-9EA6-DF929625EA0E}">
        <p15:presenceInfo xmlns:p15="http://schemas.microsoft.com/office/powerpoint/2012/main" userId="S-1-5-21-2524860626-528854503-1567902168-74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7575"/>
    <a:srgbClr val="4B4B4B"/>
    <a:srgbClr val="D20000"/>
    <a:srgbClr val="CC0000"/>
    <a:srgbClr val="DA0000"/>
    <a:srgbClr val="993937"/>
    <a:srgbClr val="BB4643"/>
    <a:srgbClr val="C20000"/>
    <a:srgbClr val="C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4" autoAdjust="0"/>
    <p:restoredTop sz="94086" autoAdjust="0"/>
  </p:normalViewPr>
  <p:slideViewPr>
    <p:cSldViewPr>
      <p:cViewPr varScale="1">
        <p:scale>
          <a:sx n="18" d="100"/>
          <a:sy n="18" d="100"/>
        </p:scale>
        <p:origin x="6" y="69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7C64A-852A-DE4D-A1C9-320242F71D38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9BCF5-0BFA-E548-B6CF-A7DB34CAE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382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19BCF5-0BFA-E548-B6CF-A7DB34CAE3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53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05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3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3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70258" tIns="235129" rIns="470258" bIns="2351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70258" tIns="235129" rIns="470258" bIns="2351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1EC09-EA06-40CE-9A1A-DD1CD4AE4724}" type="datetimeFigureOut">
              <a:rPr lang="en-US" smtClean="0"/>
              <a:pPr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46FBD-1C0C-4E62-828C-649E2BC53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2576" rtl="0" eaLnBrk="1" latinLnBrk="0" hangingPunct="1">
        <a:spcBef>
          <a:spcPct val="0"/>
        </a:spcBef>
        <a:buNone/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3466" indent="-1763466" algn="l" defTabSz="4702576" rtl="0" eaLnBrk="1" latinLnBrk="0" hangingPunct="1">
        <a:spcBef>
          <a:spcPct val="20000"/>
        </a:spcBef>
        <a:buFont typeface="Arial" pitchFamily="34" charset="0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0843" indent="-1469555" algn="l" defTabSz="4702576" rtl="0" eaLnBrk="1" latinLnBrk="0" hangingPunct="1">
        <a:spcBef>
          <a:spcPct val="20000"/>
        </a:spcBef>
        <a:buFont typeface="Arial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8220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509" indent="-1175644" algn="l" defTabSz="4702576" rtl="0" eaLnBrk="1" latinLnBrk="0" hangingPunct="1">
        <a:spcBef>
          <a:spcPct val="20000"/>
        </a:spcBef>
        <a:buFont typeface="Arial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797" indent="-1175644" algn="l" defTabSz="4702576" rtl="0" eaLnBrk="1" latinLnBrk="0" hangingPunct="1">
        <a:spcBef>
          <a:spcPct val="20000"/>
        </a:spcBef>
        <a:buFont typeface="Arial" pitchFamily="34" charset="0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4702576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4702576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43891200" cy="5105400"/>
          </a:xfrm>
          <a:prstGeom prst="rect">
            <a:avLst/>
          </a:prstGeom>
          <a:solidFill>
            <a:srgbClr val="C10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numCol="1" rtlCol="0" anchor="ctr"/>
          <a:lstStyle/>
          <a:p>
            <a:pPr algn="ctr"/>
            <a:endParaRPr lang="en-US" sz="3600" b="1" dirty="0">
              <a:solidFill>
                <a:srgbClr val="D20000"/>
              </a:solidFill>
            </a:endParaRPr>
          </a:p>
        </p:txBody>
      </p:sp>
      <p:pic>
        <p:nvPicPr>
          <p:cNvPr id="9" name="Picture 8" descr="UNLV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5933" y="1143000"/>
            <a:ext cx="8568467" cy="246888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FB17D47D-0F6E-4AD3-9A48-EA9708F67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23522044" cy="1683713"/>
          </a:xfrm>
        </p:spPr>
        <p:txBody>
          <a:bodyPr>
            <a:normAutofit fontScale="90000"/>
          </a:bodyPr>
          <a:lstStyle/>
          <a:p>
            <a:pPr algn="l"/>
            <a:r>
              <a:rPr lang="en-US" sz="9600" b="1" dirty="0">
                <a:solidFill>
                  <a:schemeClr val="bg1"/>
                </a:solidFill>
                <a:latin typeface="+mn-lt"/>
              </a:rPr>
              <a:t>Title of the Research Project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000" y="2270409"/>
            <a:ext cx="30480000" cy="2225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457200" numCol="1" rtlCol="0" anchor="ctr"/>
          <a:lstStyle/>
          <a:p>
            <a:r>
              <a:rPr lang="en-US" sz="4800" b="1" dirty="0">
                <a:solidFill>
                  <a:schemeClr val="bg1"/>
                </a:solidFill>
              </a:rPr>
              <a:t>Your name, advisor’s name, names of any other collaborators/coauthors</a:t>
            </a:r>
          </a:p>
          <a:p>
            <a:r>
              <a:rPr lang="en-US" sz="4800" b="1" dirty="0">
                <a:solidFill>
                  <a:schemeClr val="bg1"/>
                </a:solidFill>
              </a:rPr>
              <a:t>Name of Dept., Name of University, Funding Source (can also be included in acknowledgements section)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1" y="6765888"/>
            <a:ext cx="11791950" cy="2271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Introduction:</a:t>
            </a:r>
          </a:p>
          <a:p>
            <a:r>
              <a:rPr lang="en-US" sz="4000" dirty="0"/>
              <a:t>Text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6600" b="1" dirty="0"/>
          </a:p>
          <a:p>
            <a:r>
              <a:rPr lang="en-US" sz="6000" b="1" dirty="0"/>
              <a:t>Purpose/Aim:</a:t>
            </a:r>
          </a:p>
          <a:p>
            <a:r>
              <a:rPr lang="en-US" sz="4000" dirty="0"/>
              <a:t>Text</a:t>
            </a:r>
          </a:p>
          <a:p>
            <a:endParaRPr lang="en-US" sz="4000" b="1" dirty="0"/>
          </a:p>
          <a:p>
            <a:endParaRPr lang="en-US" sz="4000" b="1" dirty="0"/>
          </a:p>
          <a:p>
            <a:endParaRPr lang="en-US" sz="6600" b="1" dirty="0"/>
          </a:p>
          <a:p>
            <a:endParaRPr lang="en-US" sz="6600" b="1" dirty="0"/>
          </a:p>
          <a:p>
            <a:r>
              <a:rPr lang="en-US" sz="6000" b="1" dirty="0"/>
              <a:t>Methods:</a:t>
            </a:r>
          </a:p>
          <a:p>
            <a:r>
              <a:rPr lang="en-US" sz="4000" dirty="0"/>
              <a:t>Text</a:t>
            </a:r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r>
              <a:rPr lang="en-US" sz="6600" b="1" dirty="0"/>
              <a:t> </a:t>
            </a:r>
          </a:p>
        </p:txBody>
      </p:sp>
      <p:cxnSp>
        <p:nvCxnSpPr>
          <p:cNvPr id="23" name="Straight Connector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4097000" y="6324600"/>
            <a:ext cx="0" cy="22860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630400" y="6766531"/>
            <a:ext cx="1207770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Results:</a:t>
            </a:r>
          </a:p>
          <a:p>
            <a:r>
              <a:rPr lang="en-US" sz="4000" dirty="0"/>
              <a:t>Text</a:t>
            </a:r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4630400" y="16972230"/>
            <a:ext cx="12077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Chart/Diagram/Table/Image</a:t>
            </a:r>
          </a:p>
        </p:txBody>
      </p:sp>
      <p:cxnSp>
        <p:nvCxnSpPr>
          <p:cNvPr id="10" name="Straight Connector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9337000" y="6324600"/>
            <a:ext cx="0" cy="22860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870399" y="6709696"/>
            <a:ext cx="1363980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Discussion:</a:t>
            </a:r>
          </a:p>
          <a:p>
            <a:r>
              <a:rPr lang="en-US" sz="4000" dirty="0"/>
              <a:t>Text</a:t>
            </a:r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  <a:p>
            <a:endParaRPr lang="en-US" sz="6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9870399" y="16768096"/>
            <a:ext cx="13639800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Conclusions &amp; Future Research:</a:t>
            </a:r>
          </a:p>
          <a:p>
            <a:r>
              <a:rPr lang="en-US" sz="4000" dirty="0"/>
              <a:t>Text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29870400" y="25651675"/>
            <a:ext cx="1402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/>
              <a:t>Acknowledgements:</a:t>
            </a:r>
          </a:p>
          <a:p>
            <a:r>
              <a:rPr lang="en-US" sz="4000" dirty="0"/>
              <a:t>Text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16" name="Rectangl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0845730"/>
            <a:ext cx="43891200" cy="2072670"/>
          </a:xfrm>
          <a:prstGeom prst="rect">
            <a:avLst/>
          </a:prstGeom>
          <a:solidFill>
            <a:srgbClr val="75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rIns="457200" bIns="457200" numCol="1" rtlCol="0" anchor="ctr"/>
          <a:lstStyle/>
          <a:p>
            <a:pPr algn="ctr"/>
            <a:endParaRPr lang="en-US" sz="3600" b="1" dirty="0">
              <a:solidFill>
                <a:srgbClr val="D20000"/>
              </a:solidFill>
            </a:endParaRPr>
          </a:p>
        </p:txBody>
      </p:sp>
      <p:pic>
        <p:nvPicPr>
          <p:cNvPr id="8" name="Picture 7" descr="GPSA Logo">
            <a:extLst>
              <a:ext uri="{FF2B5EF4-FFF2-40B4-BE49-F238E27FC236}">
                <a16:creationId xmlns:a16="http://schemas.microsoft.com/office/drawing/2014/main" id="{8C14B148-CAC0-429D-92CB-04103A4AC0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1013400"/>
            <a:ext cx="9003046" cy="173868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4345900" y="31089600"/>
            <a:ext cx="219075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457200" numCol="1" rtlCol="0" anchor="ctr"/>
          <a:lstStyle/>
          <a:p>
            <a:r>
              <a:rPr lang="en-US" sz="5400" b="1" dirty="0">
                <a:solidFill>
                  <a:schemeClr val="bg1"/>
                </a:solidFill>
              </a:rPr>
              <a:t>Division or Student Org Here</a:t>
            </a: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6369</TotalTime>
  <Words>77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the Research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OIT</dc:creator>
  <cp:lastModifiedBy>Jerra Strong</cp:lastModifiedBy>
  <cp:revision>199</cp:revision>
  <dcterms:created xsi:type="dcterms:W3CDTF">2010-06-08T20:02:25Z</dcterms:created>
  <dcterms:modified xsi:type="dcterms:W3CDTF">2023-07-20T17:09:34Z</dcterms:modified>
</cp:coreProperties>
</file>