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8"/>
  </p:notesMasterIdLst>
  <p:sldIdLst>
    <p:sldId id="265" r:id="rId4"/>
    <p:sldId id="266" r:id="rId5"/>
    <p:sldId id="267"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00"/>
    <a:srgbClr val="E31837"/>
    <a:srgbClr val="009EBC"/>
    <a:srgbClr val="F8951D"/>
    <a:srgbClr val="9FA1A4"/>
    <a:srgbClr val="0F0708"/>
    <a:srgbClr val="A03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7" d="100"/>
          <a:sy n="67" d="100"/>
        </p:scale>
        <p:origin x="78" y="59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6D360-638E-4B61-994B-4F29FD688E3E}"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DC65B-EF65-4DB3-A8A9-194A3798AF83}" type="slidenum">
              <a:rPr lang="en-US" smtClean="0"/>
              <a:t>‹#›</a:t>
            </a:fld>
            <a:endParaRPr lang="en-US"/>
          </a:p>
        </p:txBody>
      </p:sp>
    </p:spTree>
    <p:extLst>
      <p:ext uri="{BB962C8B-B14F-4D97-AF65-F5344CB8AC3E}">
        <p14:creationId xmlns:p14="http://schemas.microsoft.com/office/powerpoint/2010/main" val="388819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74C41-18B1-2B48-9EFD-F4E065AE1462}"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5866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74C41-18B1-2B48-9EFD-F4E065AE1462}"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0560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74C41-18B1-2B48-9EFD-F4E065AE146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0389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74C41-18B1-2B48-9EFD-F4E065AE1462}"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624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03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0325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0315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31271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77787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9740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1828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81532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15751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24578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45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21896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58851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3500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9449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42743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179477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29076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730139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738866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872277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762825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35024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155783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230981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734293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F45F5-53E8-E945-BE10-54986E3A0A3B}" type="datetimeFigureOut">
              <a:rPr lang="en-US" smtClean="0">
                <a:solidFill>
                  <a:srgbClr val="000000">
                    <a:tint val="75000"/>
                  </a:srgbClr>
                </a:solidFill>
              </a:rPr>
              <a:pPr/>
              <a:t>8/10/2022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7B7F602-A190-2148-81A0-28E088452E9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312666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8151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3943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7599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5787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3670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34348D-66AE-46A8-A1DF-555850A9E720}" type="datetimeFigureOut">
              <a:rPr lang="en-CA" smtClean="0">
                <a:solidFill>
                  <a:prstClr val="black">
                    <a:tint val="75000"/>
                  </a:prstClr>
                </a:solidFill>
              </a:rPr>
              <a:pPr/>
              <a:t>2022-08-10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4BC005E-1A1E-4814-BF3A-4284860DB86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3618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8000">
              <a:srgbClr val="C20000"/>
            </a:gs>
            <a:gs pos="55000">
              <a:schemeClr val="bg1">
                <a:tint val="45000"/>
                <a:shade val="99000"/>
                <a:satMod val="350000"/>
              </a:schemeClr>
            </a:gs>
            <a:gs pos="88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fontAlgn="base">
              <a:spcBef>
                <a:spcPct val="0"/>
              </a:spcBef>
              <a:spcAft>
                <a:spcPct val="0"/>
              </a:spcAft>
            </a:pPr>
            <a:fld id="{8E34348D-66AE-46A8-A1DF-555850A9E720}" type="datetimeFigureOut">
              <a:rPr lang="en-CA" smtClean="0">
                <a:solidFill>
                  <a:prstClr val="black">
                    <a:tint val="75000"/>
                  </a:prstClr>
                </a:solidFill>
                <a:latin typeface="Arial" charset="0"/>
                <a:ea typeface="Geneva" charset="-128"/>
              </a:rPr>
              <a:pPr defTabSz="609585" fontAlgn="base">
                <a:spcBef>
                  <a:spcPct val="0"/>
                </a:spcBef>
                <a:spcAft>
                  <a:spcPct val="0"/>
                </a:spcAft>
              </a:pPr>
              <a:t>2022-08-10</a:t>
            </a:fld>
            <a:endParaRPr lang="en-CA">
              <a:solidFill>
                <a:prstClr val="black">
                  <a:tint val="75000"/>
                </a:prstClr>
              </a:solidFill>
              <a:latin typeface="Arial" charset="0"/>
              <a:ea typeface="Geneva" charset="-128"/>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fontAlgn="base">
              <a:spcBef>
                <a:spcPct val="0"/>
              </a:spcBef>
              <a:spcAft>
                <a:spcPct val="0"/>
              </a:spcAft>
            </a:pPr>
            <a:endParaRPr lang="en-CA">
              <a:solidFill>
                <a:prstClr val="black">
                  <a:tint val="75000"/>
                </a:prstClr>
              </a:solidFill>
              <a:latin typeface="Arial" charset="0"/>
              <a:ea typeface="Geneva" charset="-128"/>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fontAlgn="base">
              <a:spcBef>
                <a:spcPct val="0"/>
              </a:spcBef>
              <a:spcAft>
                <a:spcPct val="0"/>
              </a:spcAft>
            </a:pPr>
            <a:fld id="{E4BC005E-1A1E-4814-BF3A-4284860DB867}" type="slidenum">
              <a:rPr lang="en-CA" smtClean="0">
                <a:solidFill>
                  <a:prstClr val="black">
                    <a:tint val="75000"/>
                  </a:prstClr>
                </a:solidFill>
                <a:latin typeface="Arial" charset="0"/>
                <a:ea typeface="Geneva" charset="-128"/>
              </a:rPr>
              <a:pPr defTabSz="609585" fontAlgn="base">
                <a:spcBef>
                  <a:spcPct val="0"/>
                </a:spcBef>
                <a:spcAft>
                  <a:spcPct val="0"/>
                </a:spcAft>
              </a:pPr>
              <a:t>‹#›</a:t>
            </a:fld>
            <a:endParaRPr lang="en-CA">
              <a:solidFill>
                <a:prstClr val="black">
                  <a:tint val="75000"/>
                </a:prstClr>
              </a:solidFill>
              <a:latin typeface="Arial" charset="0"/>
              <a:ea typeface="Geneva" charset="-128"/>
            </a:endParaRPr>
          </a:p>
        </p:txBody>
      </p:sp>
    </p:spTree>
    <p:extLst>
      <p:ext uri="{BB962C8B-B14F-4D97-AF65-F5344CB8AC3E}">
        <p14:creationId xmlns:p14="http://schemas.microsoft.com/office/powerpoint/2010/main" val="754020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8000">
              <a:srgbClr val="C20000"/>
            </a:gs>
            <a:gs pos="55000">
              <a:schemeClr val="bg1">
                <a:tint val="45000"/>
                <a:shade val="99000"/>
                <a:satMod val="350000"/>
              </a:schemeClr>
            </a:gs>
            <a:gs pos="88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fontAlgn="base">
              <a:spcBef>
                <a:spcPct val="0"/>
              </a:spcBef>
              <a:spcAft>
                <a:spcPct val="0"/>
              </a:spcAft>
            </a:pPr>
            <a:fld id="{8E34348D-66AE-46A8-A1DF-555850A9E720}" type="datetimeFigureOut">
              <a:rPr lang="en-CA" smtClean="0">
                <a:solidFill>
                  <a:prstClr val="black">
                    <a:tint val="75000"/>
                  </a:prstClr>
                </a:solidFill>
                <a:latin typeface="Arial" charset="0"/>
                <a:ea typeface="Geneva" charset="-128"/>
              </a:rPr>
              <a:pPr defTabSz="609585" fontAlgn="base">
                <a:spcBef>
                  <a:spcPct val="0"/>
                </a:spcBef>
                <a:spcAft>
                  <a:spcPct val="0"/>
                </a:spcAft>
              </a:pPr>
              <a:t>2022-08-10</a:t>
            </a:fld>
            <a:endParaRPr lang="en-CA">
              <a:solidFill>
                <a:prstClr val="black">
                  <a:tint val="75000"/>
                </a:prstClr>
              </a:solidFill>
              <a:latin typeface="Arial" charset="0"/>
              <a:ea typeface="Geneva" charset="-128"/>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fontAlgn="base">
              <a:spcBef>
                <a:spcPct val="0"/>
              </a:spcBef>
              <a:spcAft>
                <a:spcPct val="0"/>
              </a:spcAft>
            </a:pPr>
            <a:endParaRPr lang="en-CA">
              <a:solidFill>
                <a:prstClr val="black">
                  <a:tint val="75000"/>
                </a:prstClr>
              </a:solidFill>
              <a:latin typeface="Arial" charset="0"/>
              <a:ea typeface="Geneva" charset="-128"/>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fontAlgn="base">
              <a:spcBef>
                <a:spcPct val="0"/>
              </a:spcBef>
              <a:spcAft>
                <a:spcPct val="0"/>
              </a:spcAft>
            </a:pPr>
            <a:fld id="{E4BC005E-1A1E-4814-BF3A-4284860DB867}" type="slidenum">
              <a:rPr lang="en-CA" smtClean="0">
                <a:solidFill>
                  <a:prstClr val="black">
                    <a:tint val="75000"/>
                  </a:prstClr>
                </a:solidFill>
                <a:latin typeface="Arial" charset="0"/>
                <a:ea typeface="Geneva" charset="-128"/>
              </a:rPr>
              <a:pPr defTabSz="609585" fontAlgn="base">
                <a:spcBef>
                  <a:spcPct val="0"/>
                </a:spcBef>
                <a:spcAft>
                  <a:spcPct val="0"/>
                </a:spcAft>
              </a:pPr>
              <a:t>‹#›</a:t>
            </a:fld>
            <a:endParaRPr lang="en-CA">
              <a:solidFill>
                <a:prstClr val="black">
                  <a:tint val="75000"/>
                </a:prstClr>
              </a:solidFill>
              <a:latin typeface="Arial" charset="0"/>
              <a:ea typeface="Geneva" charset="-128"/>
            </a:endParaRPr>
          </a:p>
        </p:txBody>
      </p:sp>
    </p:spTree>
    <p:extLst>
      <p:ext uri="{BB962C8B-B14F-4D97-AF65-F5344CB8AC3E}">
        <p14:creationId xmlns:p14="http://schemas.microsoft.com/office/powerpoint/2010/main" val="34769266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7C3F45F5-53E8-E945-BE10-54986E3A0A3B}" type="datetimeFigureOut">
              <a:rPr lang="en-US" smtClean="0">
                <a:solidFill>
                  <a:srgbClr val="000000">
                    <a:tint val="75000"/>
                  </a:srgbClr>
                </a:solidFill>
              </a:rPr>
              <a:pPr defTabSz="609585"/>
              <a:t>8/10/2022</a:t>
            </a:fld>
            <a:endParaRPr lang="en-US" dirty="0">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dirty="0">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07B7F602-A190-2148-81A0-28E088452E98}" type="slidenum">
              <a:rPr lang="en-US" smtClean="0">
                <a:solidFill>
                  <a:srgbClr val="000000">
                    <a:tint val="75000"/>
                  </a:srgbClr>
                </a:solidFill>
              </a:rPr>
              <a:pPr defTabSz="609585"/>
              <a:t>‹#›</a:t>
            </a:fld>
            <a:endParaRPr lang="en-US" dirty="0">
              <a:solidFill>
                <a:srgbClr val="000000">
                  <a:tint val="75000"/>
                </a:srgbClr>
              </a:solidFill>
            </a:endParaRPr>
          </a:p>
        </p:txBody>
      </p:sp>
    </p:spTree>
    <p:extLst>
      <p:ext uri="{BB962C8B-B14F-4D97-AF65-F5344CB8AC3E}">
        <p14:creationId xmlns:p14="http://schemas.microsoft.com/office/powerpoint/2010/main" val="13966359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0468-E6B7-021D-C694-B993BD738082}"/>
              </a:ext>
            </a:extLst>
          </p:cNvPr>
          <p:cNvSpPr>
            <a:spLocks noGrp="1"/>
          </p:cNvSpPr>
          <p:nvPr>
            <p:ph type="ctrTitle"/>
          </p:nvPr>
        </p:nvSpPr>
        <p:spPr>
          <a:xfrm>
            <a:off x="914400" y="-1470025"/>
            <a:ext cx="10363200" cy="1470025"/>
          </a:xfrm>
        </p:spPr>
        <p:txBody>
          <a:bodyPr vert="horz" lIns="91440" tIns="45720" rIns="91440" bIns="45720" rtlCol="0" anchor="b">
            <a:normAutofit fontScale="90000"/>
          </a:bodyPr>
          <a:lstStyle/>
          <a:p>
            <a:r>
              <a:rPr lang="en-US" dirty="0"/>
              <a:t>Rebel Grad Slam PowerPoint Requirements</a:t>
            </a:r>
          </a:p>
        </p:txBody>
      </p:sp>
      <p:pic>
        <p:nvPicPr>
          <p:cNvPr id="10" name="Picture 9" descr="Rebel Grad Slam PowerPoint Background">
            <a:extLst>
              <a:ext uri="{FF2B5EF4-FFF2-40B4-BE49-F238E27FC236}">
                <a16:creationId xmlns:a16="http://schemas.microsoft.com/office/drawing/2014/main" id="{E9BB326A-1711-EBE2-AA4F-F15A14F0D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26"/>
            <a:ext cx="12192000" cy="6872852"/>
          </a:xfrm>
          <a:prstGeom prst="rect">
            <a:avLst/>
          </a:prstGeom>
        </p:spPr>
      </p:pic>
      <p:sp>
        <p:nvSpPr>
          <p:cNvPr id="12" name="Text Box" descr="Rebel Grad Slam PowerPoint Requirements">
            <a:extLst>
              <a:ext uri="{FF2B5EF4-FFF2-40B4-BE49-F238E27FC236}">
                <a16:creationId xmlns:a16="http://schemas.microsoft.com/office/drawing/2014/main" id="{026B2C85-5F01-FC4D-1E5F-5213BE5CDACA}"/>
              </a:ext>
            </a:extLst>
          </p:cNvPr>
          <p:cNvSpPr txBox="1"/>
          <p:nvPr/>
        </p:nvSpPr>
        <p:spPr>
          <a:xfrm>
            <a:off x="585753" y="548640"/>
            <a:ext cx="10978718" cy="5567678"/>
          </a:xfrm>
          <a:prstGeom prst="rect">
            <a:avLst/>
          </a:prstGeom>
          <a:noFill/>
        </p:spPr>
        <p:txBody>
          <a:bodyPr wrap="square" rtlCol="0">
            <a:spAutoFit/>
          </a:bodyPr>
          <a:lstStyle/>
          <a:p>
            <a:pPr>
              <a:lnSpc>
                <a:spcPct val="130000"/>
              </a:lnSpc>
            </a:pPr>
            <a:r>
              <a:rPr lang="en-US" b="1" dirty="0">
                <a:latin typeface="Verdana" panose="020B0604030504040204" pitchFamily="34" charset="0"/>
                <a:ea typeface="Verdana" panose="020B0604030504040204" pitchFamily="34" charset="0"/>
                <a:cs typeface="Verdana" panose="020B0604030504040204" pitchFamily="34" charset="0"/>
              </a:rPr>
              <a:t>UNLV Rebel Grad Slam </a:t>
            </a:r>
          </a:p>
          <a:p>
            <a:pPr>
              <a:lnSpc>
                <a:spcPct val="130000"/>
              </a:lnSpc>
            </a:pPr>
            <a:r>
              <a:rPr lang="en-US" b="1" dirty="0">
                <a:latin typeface="Verdana" panose="020B0604030504040204" pitchFamily="34" charset="0"/>
                <a:ea typeface="Verdana" panose="020B0604030504040204" pitchFamily="34" charset="0"/>
                <a:cs typeface="Verdana" panose="020B0604030504040204" pitchFamily="34" charset="0"/>
              </a:rPr>
              <a:t>PowerPoint Requirements</a:t>
            </a:r>
          </a:p>
          <a:p>
            <a:pPr>
              <a:lnSpc>
                <a:spcPct val="130000"/>
              </a:lnSpc>
            </a:pPr>
            <a:endParaRPr lang="en-US" b="1"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All contestants must prepare </a:t>
            </a:r>
            <a:r>
              <a:rPr lang="en-US" sz="1600" b="1" dirty="0">
                <a:latin typeface="Verdana" panose="020B0604030504040204" pitchFamily="34" charset="0"/>
                <a:ea typeface="Verdana" panose="020B0604030504040204" pitchFamily="34" charset="0"/>
                <a:cs typeface="Verdana" panose="020B0604030504040204" pitchFamily="34" charset="0"/>
              </a:rPr>
              <a:t>1 PowerPoint TITLE SLIDE and 1 PowerPoint CONTENT SLIDE </a:t>
            </a:r>
            <a:r>
              <a:rPr lang="en-US" sz="1600" dirty="0">
                <a:latin typeface="Verdana" panose="020B0604030504040204" pitchFamily="34" charset="0"/>
                <a:ea typeface="Verdana" panose="020B0604030504040204" pitchFamily="34" charset="0"/>
                <a:cs typeface="Verdana" panose="020B0604030504040204" pitchFamily="34" charset="0"/>
              </a:rPr>
              <a:t>using the format provided (slide 3 and slide 4 in this presentation). </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Please keep the 16:9 aspect ratio. Failure to do so will result in the slide not being accepted.</a:t>
            </a:r>
          </a:p>
          <a:p>
            <a:pPr marL="285750" lvl="0" indent="-285750">
              <a:lnSpc>
                <a:spcPct val="130000"/>
              </a:lnSpc>
              <a:buFont typeface="Arial" panose="020B0604020202020204" pitchFamily="34" charset="0"/>
              <a:buChar char="•"/>
            </a:pPr>
            <a:r>
              <a:rPr lang="en-CA" sz="1600" dirty="0">
                <a:latin typeface="Verdana" panose="020B0604030504040204" pitchFamily="34" charset="0"/>
                <a:ea typeface="Verdana" panose="020B0604030504040204" pitchFamily="34" charset="0"/>
                <a:cs typeface="Verdana" panose="020B0604030504040204" pitchFamily="34" charset="0"/>
              </a:rPr>
              <a:t>All</a:t>
            </a:r>
            <a:r>
              <a:rPr lang="en-US" sz="1600" dirty="0">
                <a:latin typeface="Verdana" panose="020B0604030504040204" pitchFamily="34" charset="0"/>
                <a:ea typeface="Verdana" panose="020B0604030504040204" pitchFamily="34" charset="0"/>
                <a:cs typeface="Verdana" panose="020B0604030504040204" pitchFamily="34" charset="0"/>
              </a:rPr>
              <a:t> slide text (including headers) must be black. </a:t>
            </a:r>
          </a:p>
          <a:p>
            <a:pPr marL="285750" lvl="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Any images, photos, graphics, graphs, or illustrations included on your slide must include a credit for the original source of the image, photo, etc. if they were not solely created by the presenter.</a:t>
            </a:r>
          </a:p>
          <a:p>
            <a:pPr marL="285750" lvl="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Keep all images and text within the black border of the PowerPoint slides, as images or text outside of this area might be cut off.</a:t>
            </a:r>
          </a:p>
          <a:p>
            <a:pPr marL="285750" lvl="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Slides are not permitted to contain slide transitions, animations, or 'movement' of any kind.</a:t>
            </a:r>
          </a:p>
          <a:p>
            <a:pPr marL="285750" lvl="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No other types or designs of slides will be allowed.</a:t>
            </a:r>
          </a:p>
          <a:p>
            <a:pPr marL="285750" lvl="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Presentations may not include any additional electronic media (e.g. sound and video files)</a:t>
            </a:r>
          </a:p>
          <a:p>
            <a:pPr marL="285750" lvl="0" indent="-285750">
              <a:lnSpc>
                <a:spcPct val="130000"/>
              </a:lnSpc>
              <a:buFont typeface="Arial" panose="020B0604020202020204" pitchFamily="34" charset="0"/>
              <a:buChar char="•"/>
            </a:pPr>
            <a:r>
              <a:rPr lang="en-US" sz="1600" b="1" dirty="0">
                <a:latin typeface="Verdana" panose="020B0604030504040204" pitchFamily="34" charset="0"/>
                <a:ea typeface="Verdana" panose="020B0604030504040204" pitchFamily="34" charset="0"/>
                <a:cs typeface="Verdana" panose="020B0604030504040204" pitchFamily="34" charset="0"/>
              </a:rPr>
              <a:t>You cannot modify your PowerPoint slide between rounds</a:t>
            </a:r>
            <a:r>
              <a:rPr lang="en-US" sz="1600" dirty="0">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62290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3AD20-6F08-0EE7-4426-60F909CEE46A}"/>
              </a:ext>
            </a:extLst>
          </p:cNvPr>
          <p:cNvSpPr>
            <a:spLocks noGrp="1"/>
          </p:cNvSpPr>
          <p:nvPr>
            <p:ph type="ctrTitle"/>
          </p:nvPr>
        </p:nvSpPr>
        <p:spPr>
          <a:xfrm>
            <a:off x="914400" y="-1470025"/>
            <a:ext cx="10363200" cy="1470025"/>
          </a:xfrm>
        </p:spPr>
        <p:txBody>
          <a:bodyPr vert="horz" lIns="91440" tIns="45720" rIns="91440" bIns="45720" rtlCol="0" anchor="b">
            <a:normAutofit fontScale="90000"/>
          </a:bodyPr>
          <a:lstStyle/>
          <a:p>
            <a:r>
              <a:rPr lang="en-US" dirty="0"/>
              <a:t>Rebel Grad Slam Presentation Requirements</a:t>
            </a:r>
          </a:p>
        </p:txBody>
      </p:sp>
      <p:pic>
        <p:nvPicPr>
          <p:cNvPr id="10" name="Picture 9" descr="Rebel Grad Slam Presentation Background">
            <a:extLst>
              <a:ext uri="{FF2B5EF4-FFF2-40B4-BE49-F238E27FC236}">
                <a16:creationId xmlns:a16="http://schemas.microsoft.com/office/drawing/2014/main" id="{E9BB326A-1711-EBE2-AA4F-F15A14F0D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26"/>
            <a:ext cx="12192000" cy="6872852"/>
          </a:xfrm>
          <a:prstGeom prst="rect">
            <a:avLst/>
          </a:prstGeom>
        </p:spPr>
      </p:pic>
      <p:sp>
        <p:nvSpPr>
          <p:cNvPr id="2" name="Text Box" descr="Rebel Grad Slam Presentation Requirements">
            <a:extLst>
              <a:ext uri="{FF2B5EF4-FFF2-40B4-BE49-F238E27FC236}">
                <a16:creationId xmlns:a16="http://schemas.microsoft.com/office/drawing/2014/main" id="{26E8FBC2-0AD2-76AF-8F71-32402D5190B3}"/>
              </a:ext>
            </a:extLst>
          </p:cNvPr>
          <p:cNvSpPr txBox="1"/>
          <p:nvPr/>
        </p:nvSpPr>
        <p:spPr>
          <a:xfrm>
            <a:off x="606641" y="446746"/>
            <a:ext cx="10978718" cy="6418680"/>
          </a:xfrm>
          <a:prstGeom prst="rect">
            <a:avLst/>
          </a:prstGeom>
          <a:noFill/>
        </p:spPr>
        <p:txBody>
          <a:bodyPr wrap="square" rtlCol="0">
            <a:spAutoFit/>
          </a:bodyPr>
          <a:lstStyle/>
          <a:p>
            <a:pPr>
              <a:lnSpc>
                <a:spcPct val="130000"/>
              </a:lnSpc>
            </a:pPr>
            <a:r>
              <a:rPr lang="en-US" b="1" dirty="0">
                <a:latin typeface="Verdana" panose="020B0604030504040204" pitchFamily="34" charset="0"/>
                <a:ea typeface="Verdana" panose="020B0604030504040204" pitchFamily="34" charset="0"/>
                <a:cs typeface="Verdana" panose="020B0604030504040204" pitchFamily="34" charset="0"/>
              </a:rPr>
              <a:t>UNLV Rebel Grad Slam</a:t>
            </a:r>
          </a:p>
          <a:p>
            <a:pPr>
              <a:lnSpc>
                <a:spcPct val="130000"/>
              </a:lnSpc>
            </a:pPr>
            <a:r>
              <a:rPr lang="en-US" b="1" dirty="0">
                <a:latin typeface="Verdana" panose="020B0604030504040204" pitchFamily="34" charset="0"/>
                <a:ea typeface="Verdana" panose="020B0604030504040204" pitchFamily="34" charset="0"/>
                <a:cs typeface="Verdana" panose="020B0604030504040204" pitchFamily="34" charset="0"/>
              </a:rPr>
              <a:t>Presentation Requirements</a:t>
            </a:r>
          </a:p>
          <a:p>
            <a:pPr>
              <a:lnSpc>
                <a:spcPct val="130000"/>
              </a:lnSpc>
            </a:pPr>
            <a:endParaRPr lang="en-US" b="1"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The slide is to be presented from the beginning of the oration.</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No additional props (e.g., costumes, laboratory equipment) are permitted.</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Notes are not permitted.</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Presentations are limited to 3 minutes maximum and Slammers exceeding 3 minutes are disqualified.</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Presentations are to be spoken word (e.g., no poems, raps, or songs).</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Presentations are to commence from the stage.</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Presentations are considered to have commenced when a presenter starts their presentation through movement or speech.</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The scoring and decision of the adjudicating panel is final.</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Business casual is encouraged for all rounds of competition. </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Preliminary and Semi-Finals round contestants must check in 10-15 minutes prior to the start of the competition.</a:t>
            </a:r>
          </a:p>
          <a:p>
            <a:pPr marL="285750" indent="-285750">
              <a:lnSpc>
                <a:spcPct val="130000"/>
              </a:lnSpc>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Finals round contestants must check in 30 minutes prior to the start of the competition.</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200" i="1" dirty="0">
                <a:latin typeface="Verdana" panose="020B0604030504040204" pitchFamily="34" charset="0"/>
                <a:ea typeface="Verdana" panose="020B0604030504040204" pitchFamily="34" charset="0"/>
                <a:cs typeface="Verdana" panose="020B0604030504040204" pitchFamily="34" charset="0"/>
              </a:rPr>
              <a:t>Please note that all Finals Round presentations may be filmed. If filming occurs, your 3MT® slide will be embedded into this video and posted online. Participation in the Rebel Grad Slam 3MT constitutes consent for your image and slides to be photographed, filmed, and shared by the UNLV Graduate College.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28401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bel Grad Slam Student Slide">
            <a:extLst>
              <a:ext uri="{FF2B5EF4-FFF2-40B4-BE49-F238E27FC236}">
                <a16:creationId xmlns:a16="http://schemas.microsoft.com/office/drawing/2014/main" id="{079FF53F-4CDD-C8C5-3978-559784FEE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0"/>
            <a:ext cx="12192000" cy="6856479"/>
          </a:xfrm>
          <a:prstGeom prst="rect">
            <a:avLst/>
          </a:prstGeom>
        </p:spPr>
      </p:pic>
      <p:sp>
        <p:nvSpPr>
          <p:cNvPr id="9" name="Student Name">
            <a:extLst>
              <a:ext uri="{FF2B5EF4-FFF2-40B4-BE49-F238E27FC236}">
                <a16:creationId xmlns:a16="http://schemas.microsoft.com/office/drawing/2014/main" id="{E698B57B-F2A6-D862-AF8C-BE9CB0217DBC}"/>
              </a:ext>
            </a:extLst>
          </p:cNvPr>
          <p:cNvSpPr>
            <a:spLocks noGrp="1"/>
          </p:cNvSpPr>
          <p:nvPr>
            <p:ph type="ctrTitle"/>
          </p:nvPr>
        </p:nvSpPr>
        <p:spPr>
          <a:xfrm>
            <a:off x="0" y="1664800"/>
            <a:ext cx="9560649" cy="1772723"/>
          </a:xfrm>
        </p:spPr>
        <p:txBody>
          <a:bodyPr>
            <a:noAutofit/>
          </a:bodyPr>
          <a:lstStyle/>
          <a:p>
            <a:pPr algn="l"/>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Student Name</a:t>
            </a:r>
            <a:b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Title</a:t>
            </a:r>
          </a:p>
        </p:txBody>
      </p:sp>
      <p:sp>
        <p:nvSpPr>
          <p:cNvPr id="10" name="Degree Program Information">
            <a:extLst>
              <a:ext uri="{FF2B5EF4-FFF2-40B4-BE49-F238E27FC236}">
                <a16:creationId xmlns:a16="http://schemas.microsoft.com/office/drawing/2014/main" id="{E6EFBACD-4CAE-D7C4-A61E-B5A09AC39310}"/>
              </a:ext>
            </a:extLst>
          </p:cNvPr>
          <p:cNvSpPr txBox="1">
            <a:spLocks/>
          </p:cNvSpPr>
          <p:nvPr/>
        </p:nvSpPr>
        <p:spPr>
          <a:xfrm>
            <a:off x="1" y="4957962"/>
            <a:ext cx="9560648" cy="705116"/>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Degree/Program: e.g., M.A. student, Anthropology</a:t>
            </a:r>
          </a:p>
          <a:p>
            <a:pPr algn="l"/>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Advisor: e.g., Dr. Emily Lin</a:t>
            </a:r>
          </a:p>
        </p:txBody>
      </p:sp>
      <p:sp>
        <p:nvSpPr>
          <p:cNvPr id="11" name="Rebel Grad Slam 2021">
            <a:extLst>
              <a:ext uri="{FF2B5EF4-FFF2-40B4-BE49-F238E27FC236}">
                <a16:creationId xmlns:a16="http://schemas.microsoft.com/office/drawing/2014/main" id="{59EB5E63-39F1-DBE0-7166-4D64AAD303E7}"/>
              </a:ext>
            </a:extLst>
          </p:cNvPr>
          <p:cNvSpPr txBox="1">
            <a:spLocks/>
          </p:cNvSpPr>
          <p:nvPr/>
        </p:nvSpPr>
        <p:spPr>
          <a:xfrm>
            <a:off x="0" y="6210603"/>
            <a:ext cx="8148501" cy="705116"/>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Rebel Grad Slam 2022</a:t>
            </a:r>
          </a:p>
        </p:txBody>
      </p:sp>
    </p:spTree>
    <p:extLst>
      <p:ext uri="{BB962C8B-B14F-4D97-AF65-F5344CB8AC3E}">
        <p14:creationId xmlns:p14="http://schemas.microsoft.com/office/powerpoint/2010/main" val="8092111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bel Grad Slam Student Slide">
            <a:extLst>
              <a:ext uri="{FF2B5EF4-FFF2-40B4-BE49-F238E27FC236}">
                <a16:creationId xmlns:a16="http://schemas.microsoft.com/office/drawing/2014/main" id="{9879C300-A007-8FB3-C3D0-F2819665D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53"/>
            <a:ext cx="12191999" cy="6866906"/>
          </a:xfrm>
          <a:prstGeom prst="rect">
            <a:avLst/>
          </a:prstGeom>
        </p:spPr>
      </p:pic>
      <p:sp>
        <p:nvSpPr>
          <p:cNvPr id="2" name="Blank Student Presentation Slide" hidden="1"/>
          <p:cNvSpPr>
            <a:spLocks noGrp="1"/>
          </p:cNvSpPr>
          <p:nvPr>
            <p:ph type="ctrTitle"/>
          </p:nvPr>
        </p:nvSpPr>
        <p:spPr/>
        <p:txBody>
          <a:bodyPr/>
          <a:lstStyle/>
          <a:p>
            <a:r>
              <a:rPr lang="en-US" dirty="0"/>
              <a:t>Blank Student Presentation Slide</a:t>
            </a:r>
          </a:p>
        </p:txBody>
      </p:sp>
    </p:spTree>
    <p:extLst>
      <p:ext uri="{BB962C8B-B14F-4D97-AF65-F5344CB8AC3E}">
        <p14:creationId xmlns:p14="http://schemas.microsoft.com/office/powerpoint/2010/main" val="26909808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5">
      <a:dk1>
        <a:srgbClr val="000000"/>
      </a:dk1>
      <a:lt1>
        <a:srgbClr val="FFFFFF"/>
      </a:lt1>
      <a:dk2>
        <a:srgbClr val="1C1D22"/>
      </a:dk2>
      <a:lt2>
        <a:srgbClr val="EEEEEE"/>
      </a:lt2>
      <a:accent1>
        <a:srgbClr val="B10202"/>
      </a:accent1>
      <a:accent2>
        <a:srgbClr val="FFB71B"/>
      </a:accent2>
      <a:accent3>
        <a:srgbClr val="51B2CB"/>
      </a:accent3>
      <a:accent4>
        <a:srgbClr val="F06859"/>
      </a:accent4>
      <a:accent5>
        <a:srgbClr val="666666"/>
      </a:accent5>
      <a:accent6>
        <a:srgbClr val="3A3E4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452</Words>
  <Application>Microsoft Office PowerPoint</Application>
  <PresentationFormat>Widescreen</PresentationFormat>
  <Paragraphs>39</Paragraphs>
  <Slides>4</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Arial</vt:lpstr>
      <vt:lpstr>Calibri</vt:lpstr>
      <vt:lpstr>Geneva</vt:lpstr>
      <vt:lpstr>Verdana</vt:lpstr>
      <vt:lpstr>Custom Design</vt:lpstr>
      <vt:lpstr>1_Custom Design</vt:lpstr>
      <vt:lpstr>Office Theme</vt:lpstr>
      <vt:lpstr>Rebel Grad Slam PowerPoint Requirements</vt:lpstr>
      <vt:lpstr>Rebel Grad Slam Presentation Requirements</vt:lpstr>
      <vt:lpstr>Student Name  Presentation Title</vt:lpstr>
      <vt:lpstr>Blank Student Presentation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Name</dc:title>
  <dc:creator>Katelyn Dibenedetto</dc:creator>
  <cp:lastModifiedBy>Jerra Strong</cp:lastModifiedBy>
  <cp:revision>31</cp:revision>
  <dcterms:created xsi:type="dcterms:W3CDTF">2018-06-25T21:38:27Z</dcterms:created>
  <dcterms:modified xsi:type="dcterms:W3CDTF">2022-08-10T23:00:37Z</dcterms:modified>
</cp:coreProperties>
</file>