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38" autoAdjust="0"/>
    <p:restoredTop sz="94659" autoAdjust="0"/>
  </p:normalViewPr>
  <p:slideViewPr>
    <p:cSldViewPr snapToGrid="0">
      <p:cViewPr varScale="1">
        <p:scale>
          <a:sx n="88" d="100"/>
          <a:sy n="88" d="100"/>
        </p:scale>
        <p:origin x="114" y="5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692056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04172"/>
            <a:ext cx="9415112" cy="2081155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92824"/>
            <a:ext cx="9415112" cy="167238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941511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44313" y="6356350"/>
            <a:ext cx="535003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B3F02E45-2D77-4B10-9CFB-9C054139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8161664" y="-1726160"/>
            <a:ext cx="2030931" cy="602973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Kirk Kerkorian School of Medicine UNLV">
            <a:extLst>
              <a:ext uri="{FF2B5EF4-FFF2-40B4-BE49-F238E27FC236}">
                <a16:creationId xmlns:a16="http://schemas.microsoft.com/office/drawing/2014/main" id="{47DE7B14-4ED1-C045-BBF8-CA6E82BA2B7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017" y="835462"/>
            <a:ext cx="5624223" cy="90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954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1704" y="6356348"/>
            <a:ext cx="865143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2E45-2D77-4B10-9CFB-9C0541391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0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9788" y="6356349"/>
            <a:ext cx="865143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2E45-2D77-4B10-9CFB-9C0541391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77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9788" y="6356349"/>
            <a:ext cx="865143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2E45-2D77-4B10-9CFB-9C0541391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11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56348"/>
            <a:ext cx="865143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2E45-2D77-4B10-9CFB-9C0541391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66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1850" y="6356348"/>
            <a:ext cx="865143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2E45-2D77-4B10-9CFB-9C0541391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59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1233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8200" y="6356348"/>
            <a:ext cx="865143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2E45-2D77-4B10-9CFB-9C0541391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883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343"/>
            <a:ext cx="3363459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7072" y="1828343"/>
            <a:ext cx="336346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8200" y="6356348"/>
            <a:ext cx="865143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2E45-2D77-4B10-9CFB-9C054139196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25FD7A5-4868-9E4C-8F14-431145F4822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881257" y="1834697"/>
            <a:ext cx="3472543" cy="40806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95948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 Side-by-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8343"/>
            <a:ext cx="2492021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0584" y="1839175"/>
            <a:ext cx="2492021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8200" y="6356348"/>
            <a:ext cx="865143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2E45-2D77-4B10-9CFB-9C054139196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25FD7A5-4868-9E4C-8F14-431145F4822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148123" y="1833783"/>
            <a:ext cx="2492021" cy="40590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C0331C9-6F3A-5D40-B7C5-E8020DBF7B30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842374" y="1845234"/>
            <a:ext cx="2511425" cy="40590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35545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: Row 1 Row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20942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209426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8200" y="6356348"/>
            <a:ext cx="865143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2E45-2D77-4B10-9CFB-9C05413919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1EDCF87-FBD7-4343-BF94-68EE3FB58DE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41022" y="4054826"/>
            <a:ext cx="5181600" cy="20942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2044B82-0748-6247-873C-9EA952BAEF6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72200" y="4054475"/>
            <a:ext cx="5181600" cy="18834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03033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9788" y="6356349"/>
            <a:ext cx="865143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2E45-2D77-4B10-9CFB-9C0541391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9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15078" y="6356348"/>
            <a:ext cx="865143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2E45-2D77-4B10-9CFB-9C0541391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74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208295"/>
            <a:ext cx="12192000" cy="649705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90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6892" y="6367111"/>
            <a:ext cx="64785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296891" y="6015789"/>
            <a:ext cx="4056910" cy="84107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39086" y="6356349"/>
            <a:ext cx="467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3F02E45-2D77-4B10-9CFB-9C05413919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FA40CD8-DCDC-A14F-B3EF-396977ED210B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097" y="6141670"/>
            <a:ext cx="3946497" cy="63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9206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8" r:id="rId5"/>
    <p:sldLayoutId id="2147483659" r:id="rId6"/>
    <p:sldLayoutId id="2147483660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1DE9801-B70F-4DD2-B2D4-432BDFAE9B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Add title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612211E-E886-4CF3-8878-A6775B16CF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54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878C86F-53BD-B544-AF70-C10640BBD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heading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6E016DF-796E-C349-A95B-4472C0EC34A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968C89-20FC-6948-97DC-599B1C4272C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6DD25D6-037F-B744-B33C-C2B6C298801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42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595959"/>
      </a:dk1>
      <a:lt1>
        <a:srgbClr val="FFFFFF"/>
      </a:lt1>
      <a:dk2>
        <a:srgbClr val="000000"/>
      </a:dk2>
      <a:lt2>
        <a:srgbClr val="F2F2F2"/>
      </a:lt2>
      <a:accent1>
        <a:srgbClr val="E31837"/>
      </a:accent1>
      <a:accent2>
        <a:srgbClr val="000000"/>
      </a:accent2>
      <a:accent3>
        <a:srgbClr val="595959"/>
      </a:accent3>
      <a:accent4>
        <a:srgbClr val="9BB6D2"/>
      </a:accent4>
      <a:accent5>
        <a:srgbClr val="AA6369"/>
      </a:accent5>
      <a:accent6>
        <a:srgbClr val="C1B7AF"/>
      </a:accent6>
      <a:hlink>
        <a:srgbClr val="385A7D"/>
      </a:hlink>
      <a:folHlink>
        <a:srgbClr val="9BB6D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16950</TotalTime>
  <Words>4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Add title</vt:lpstr>
      <vt:lpstr>Add heading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Diana Caballero Galvez</cp:lastModifiedBy>
  <cp:revision>19</cp:revision>
  <dcterms:created xsi:type="dcterms:W3CDTF">2019-10-11T20:41:58Z</dcterms:created>
  <dcterms:modified xsi:type="dcterms:W3CDTF">2021-07-19T23:26:52Z</dcterms:modified>
</cp:coreProperties>
</file>