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866" r:id="rId2"/>
    <p:sldId id="658" r:id="rId3"/>
    <p:sldId id="659" r:id="rId4"/>
    <p:sldId id="746" r:id="rId5"/>
    <p:sldId id="860" r:id="rId6"/>
    <p:sldId id="760" r:id="rId7"/>
    <p:sldId id="748" r:id="rId8"/>
    <p:sldId id="435" r:id="rId9"/>
    <p:sldId id="742" r:id="rId10"/>
    <p:sldId id="437" r:id="rId11"/>
    <p:sldId id="651" r:id="rId12"/>
    <p:sldId id="851" r:id="rId13"/>
    <p:sldId id="786" r:id="rId14"/>
    <p:sldId id="855" r:id="rId15"/>
    <p:sldId id="787" r:id="rId16"/>
    <p:sldId id="867" r:id="rId17"/>
    <p:sldId id="816" r:id="rId18"/>
    <p:sldId id="443" r:id="rId19"/>
    <p:sldId id="735" r:id="rId20"/>
    <p:sldId id="750" r:id="rId21"/>
    <p:sldId id="751" r:id="rId22"/>
    <p:sldId id="739" r:id="rId23"/>
    <p:sldId id="753" r:id="rId24"/>
    <p:sldId id="754" r:id="rId25"/>
    <p:sldId id="740" r:id="rId26"/>
    <p:sldId id="756" r:id="rId27"/>
    <p:sldId id="741" r:id="rId28"/>
    <p:sldId id="761" r:id="rId29"/>
    <p:sldId id="757" r:id="rId30"/>
    <p:sldId id="856" r:id="rId31"/>
    <p:sldId id="762" r:id="rId32"/>
    <p:sldId id="857" r:id="rId33"/>
    <p:sldId id="858" r:id="rId34"/>
    <p:sldId id="773" r:id="rId35"/>
    <p:sldId id="765" r:id="rId36"/>
    <p:sldId id="764" r:id="rId37"/>
    <p:sldId id="785" r:id="rId38"/>
    <p:sldId id="743" r:id="rId39"/>
    <p:sldId id="744" r:id="rId40"/>
    <p:sldId id="772" r:id="rId41"/>
    <p:sldId id="520" r:id="rId42"/>
    <p:sldId id="841" r:id="rId43"/>
    <p:sldId id="783" r:id="rId44"/>
    <p:sldId id="827" r:id="rId45"/>
    <p:sldId id="861" r:id="rId46"/>
    <p:sldId id="844" r:id="rId47"/>
    <p:sldId id="815" r:id="rId48"/>
    <p:sldId id="843" r:id="rId49"/>
    <p:sldId id="774" r:id="rId50"/>
    <p:sldId id="824" r:id="rId51"/>
    <p:sldId id="842" r:id="rId52"/>
    <p:sldId id="825" r:id="rId53"/>
    <p:sldId id="616" r:id="rId54"/>
    <p:sldId id="578" r:id="rId55"/>
    <p:sldId id="579" r:id="rId56"/>
    <p:sldId id="672" r:id="rId57"/>
    <p:sldId id="620" r:id="rId58"/>
    <p:sldId id="647" r:id="rId59"/>
    <p:sldId id="649" r:id="rId60"/>
    <p:sldId id="650" r:id="rId61"/>
    <p:sldId id="526" r:id="rId62"/>
    <p:sldId id="527" r:id="rId63"/>
    <p:sldId id="648" r:id="rId64"/>
    <p:sldId id="845" r:id="rId65"/>
    <p:sldId id="691" r:id="rId66"/>
    <p:sldId id="814" r:id="rId67"/>
    <p:sldId id="862" r:id="rId68"/>
    <p:sldId id="864" r:id="rId6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FFFF99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FFFF99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FFFF99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FFFF99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FFFF99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rgbClr val="FFFF99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rgbClr val="FFFF99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rgbClr val="FFFF99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rgbClr val="FFFF99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CC"/>
    <a:srgbClr val="66FF99"/>
    <a:srgbClr val="808080"/>
    <a:srgbClr val="00CC99"/>
    <a:srgbClr val="008000"/>
    <a:srgbClr val="FFFF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00"/>
    <p:restoredTop sz="92500" autoAdjust="0"/>
  </p:normalViewPr>
  <p:slideViewPr>
    <p:cSldViewPr>
      <p:cViewPr>
        <p:scale>
          <a:sx n="75" d="100"/>
          <a:sy n="75" d="100"/>
        </p:scale>
        <p:origin x="-353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40" rIns="93674" bIns="46840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80000"/>
              </a:lnSpc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89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40" rIns="93674" bIns="4684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80000"/>
              </a:lnSpc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40" rIns="93674" bIns="46840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80000"/>
              </a:lnSpc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4" tIns="46840" rIns="93674" bIns="4684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80000"/>
              </a:lnSpc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78A622B2-91E0-4DF5-BED4-4F505A42E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0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6" rIns="93028" bIns="4651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89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6" rIns="93028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6" rIns="93028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6" rIns="93028" bIns="4651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6" rIns="93028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7FD22AA-56A7-4B3F-9630-CF5589C78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42071-05A8-4AAB-9F79-22763EFF4D44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1412098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8" tIns="46516" rIns="93028" bIns="46516" anchor="b"/>
          <a:lstStyle/>
          <a:p>
            <a:pPr algn="r" defTabSz="930275" eaLnBrk="0" hangingPunct="0"/>
            <a:fld id="{68B8BA93-774D-4FC4-9BF6-C4DE61479B25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30275" eaLnBrk="0" hangingPunct="0"/>
              <a:t>9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1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4DACE-729A-433E-AA26-560C767A8361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3738"/>
            <a:ext cx="4641850" cy="3481387"/>
          </a:xfrm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98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8" tIns="46516" rIns="93028" bIns="46516" anchor="b"/>
          <a:lstStyle/>
          <a:p>
            <a:pPr algn="r" defTabSz="930275" eaLnBrk="0" hangingPunct="0"/>
            <a:fld id="{1EDA812B-6BD2-4F11-B586-6FE7DA6406C8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30275" eaLnBrk="0" hangingPunct="0"/>
              <a:t>16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9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3015C-754C-4F5E-A9FA-0A0D62065F7A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DC7A0-C21F-47F8-9FDA-2FFBB64C9C2A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1445890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8" tIns="46516" rIns="93028" bIns="46516" anchor="b"/>
          <a:lstStyle/>
          <a:p>
            <a:pPr algn="r" defTabSz="930275" eaLnBrk="0" hangingPunct="0"/>
            <a:fld id="{D5B2F23B-C85E-46B3-95F0-A12F8E0C3192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30275" eaLnBrk="0" hangingPunct="0"/>
              <a:t>38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4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CFE29-69A7-43D1-85FA-134D1CC75EA4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454082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8" tIns="46516" rIns="93028" bIns="46516" anchor="b"/>
          <a:lstStyle/>
          <a:p>
            <a:pPr algn="r" defTabSz="930275" eaLnBrk="0" hangingPunct="0"/>
            <a:fld id="{6476273D-5B2A-4F3C-86A0-6794521A1200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30275" eaLnBrk="0" hangingPunct="0"/>
              <a:t>45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A23E6-10A8-45CE-9E5E-D198E5C184F6}" type="slidenum">
              <a:rPr lang="en-US" smtClean="0">
                <a:cs typeface="Arial" charset="0"/>
              </a:rPr>
              <a:pPr/>
              <a:t>48</a:t>
            </a:fld>
            <a:endParaRPr lang="en-US" smtClean="0">
              <a:cs typeface="Arial" charset="0"/>
            </a:endParaRPr>
          </a:p>
        </p:txBody>
      </p:sp>
      <p:sp>
        <p:nvSpPr>
          <p:cNvPr id="1458178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8" tIns="46514" rIns="93028" bIns="46514" anchor="b"/>
          <a:lstStyle/>
          <a:p>
            <a:pPr algn="r" defTabSz="930275" eaLnBrk="0" hangingPunct="0"/>
            <a:fld id="{D7D6D5C1-2575-42B8-9E4E-CD4175CAEF7A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30275" eaLnBrk="0" hangingPunct="0"/>
              <a:t>48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8179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89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8" tIns="46516" rIns="93028" bIns="46516" anchor="b"/>
          <a:lstStyle/>
          <a:p>
            <a:pPr algn="r" defTabSz="930275" eaLnBrk="0" hangingPunct="0"/>
            <a:fld id="{60691B7F-2DFD-4A33-BAAD-C1681D20DC1A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930275" eaLnBrk="0" hangingPunct="0"/>
              <a:t>48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8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17262-7161-4BAB-B911-CE4F5D256304}" type="slidenum">
              <a:rPr lang="en-US" smtClean="0">
                <a:cs typeface="Arial" charset="0"/>
              </a:rPr>
              <a:pPr/>
              <a:t>53</a:t>
            </a:fld>
            <a:endParaRPr lang="en-US" smtClean="0">
              <a:cs typeface="Arial" charset="0"/>
            </a:endParaRPr>
          </a:p>
        </p:txBody>
      </p:sp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1D3FB-B4F1-4FB3-B806-CDC095FC4237}" type="slidenum">
              <a:rPr lang="en-US" smtClean="0">
                <a:cs typeface="Arial" charset="0"/>
              </a:rPr>
              <a:pPr/>
              <a:t>57</a:t>
            </a:fld>
            <a:endParaRPr lang="en-US" smtClean="0">
              <a:cs typeface="Arial" charset="0"/>
            </a:endParaRPr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spcBef>
                <a:spcPct val="50000"/>
              </a:spcBef>
              <a:defRPr sz="1400">
                <a:solidFill>
                  <a:srgbClr val="CCE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430F1CEE-8EFA-4D4C-B573-F9E221F9F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F4CA-DBC3-4F17-A18B-80EA2CE7A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2AF77-4273-4DE7-AB26-4241C9EBA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A2EF9-2549-46AD-BA5D-F7C41C6C2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02BC7-DCFC-40C8-9AF8-EB73D1BF8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3FA1-EE2E-4082-8EB9-F2F61E6CB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2BFC-1941-4F70-AE3D-025F717CE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6C40-F8AD-42D2-8F88-6DD784678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1138C-709F-4CA0-B916-B4202ADCB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8797D-2D58-40CD-8456-5C5B9AF2C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8C647-DCDF-451B-9927-79CBF6BF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5011-9AA8-447C-9182-F0CBB3DC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AA62-24E0-4DF8-9C16-D84DDA716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1B45-DCBB-46A4-9BDB-032A3B155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7020C"/>
            </a:gs>
            <a:gs pos="100000">
              <a:srgbClr val="6927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2000" b="0">
                <a:solidFill>
                  <a:srgbClr val="F8F8F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Source: William H. Frey analysis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2A11D34-85EB-4F1D-A2D9-E0A68672C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 userDrawn="1"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Excel_97-2003_Worksheet2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5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3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3962400"/>
            <a:ext cx="6400800" cy="457200"/>
          </a:xfrm>
          <a:noFill/>
        </p:spPr>
        <p:txBody>
          <a:bodyPr/>
          <a:lstStyle/>
          <a:p>
            <a:pPr marL="0" indent="0" algn="ctr">
              <a:buFont typeface="Monotype Sorts"/>
              <a:buNone/>
            </a:pPr>
            <a:r>
              <a:rPr lang="en-US" sz="2800" dirty="0" smtClean="0">
                <a:solidFill>
                  <a:schemeClr val="tx2"/>
                </a:solidFill>
                <a:effectLst/>
                <a:latin typeface="Arial" charset="0"/>
              </a:rPr>
              <a:t>William H. Frey</a:t>
            </a:r>
          </a:p>
          <a:p>
            <a:pPr marL="0" indent="0" algn="ctr">
              <a:buFont typeface="Monotype Sorts"/>
              <a:buNone/>
            </a:pPr>
            <a:r>
              <a:rPr lang="en-US" sz="2000" dirty="0" smtClean="0">
                <a:solidFill>
                  <a:schemeClr val="tx2"/>
                </a:solidFill>
                <a:effectLst/>
                <a:latin typeface="Arial" charset="0"/>
              </a:rPr>
              <a:t>The Brookings Institution</a:t>
            </a:r>
            <a:r>
              <a:rPr lang="en-US" sz="2000" dirty="0" smtClean="0">
                <a:solidFill>
                  <a:schemeClr val="tx2"/>
                </a:solidFill>
                <a:effectLst/>
              </a:rPr>
              <a:t> </a:t>
            </a:r>
          </a:p>
          <a:p>
            <a:pPr marL="0" indent="0" algn="ctr">
              <a:buFont typeface="Monotype Sorts"/>
              <a:buNone/>
            </a:pPr>
            <a:endParaRPr lang="en-US" sz="2000" dirty="0" smtClean="0">
              <a:solidFill>
                <a:schemeClr val="tx2"/>
              </a:solidFill>
              <a:effectLst/>
            </a:endParaRPr>
          </a:p>
          <a:p>
            <a:pPr marL="0" indent="0" algn="ctr">
              <a:buFont typeface="Monotype Sorts"/>
              <a:buNone/>
            </a:pPr>
            <a:r>
              <a:rPr lang="en-US" sz="2000" dirty="0" smtClean="0">
                <a:solidFill>
                  <a:schemeClr val="tx2"/>
                </a:solidFill>
                <a:effectLst/>
                <a:latin typeface="Arial" charset="0"/>
              </a:rPr>
              <a:t>April 23, 2013</a:t>
            </a:r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990600"/>
            <a:ext cx="8458200" cy="2286000"/>
          </a:xfrm>
          <a:noFill/>
        </p:spPr>
        <p:txBody>
          <a:bodyPr/>
          <a:lstStyle/>
          <a:p>
            <a:r>
              <a:rPr lang="en-US" sz="3600" b="1" dirty="0" smtClean="0">
                <a:effectLst/>
                <a:latin typeface="Arial" charset="0"/>
              </a:rPr>
              <a:t>America</a:t>
            </a:r>
            <a:r>
              <a:rPr lang="en-US" sz="3600" b="1" dirty="0" smtClean="0">
                <a:effectLst/>
              </a:rPr>
              <a:t>’</a:t>
            </a:r>
            <a:r>
              <a:rPr lang="en-US" sz="3600" b="1" dirty="0" smtClean="0">
                <a:effectLst/>
                <a:latin typeface="Arial" charset="0"/>
              </a:rPr>
              <a:t>s New Demography</a:t>
            </a:r>
            <a:br>
              <a:rPr lang="en-US" sz="3600" b="1" dirty="0" smtClean="0">
                <a:effectLst/>
                <a:latin typeface="Arial" charset="0"/>
              </a:rPr>
            </a:br>
            <a:r>
              <a:rPr lang="en-US" sz="2400" b="1" dirty="0" smtClean="0">
                <a:effectLst/>
                <a:latin typeface="Arial" charset="0"/>
              </a:rPr>
              <a:t/>
            </a:r>
            <a:br>
              <a:rPr lang="en-US" sz="2400" b="1" dirty="0" smtClean="0">
                <a:effectLst/>
                <a:latin typeface="Arial" charset="0"/>
              </a:rPr>
            </a:br>
            <a:r>
              <a:rPr lang="en-US" sz="2400" b="1" dirty="0" smtClean="0">
                <a:effectLst/>
                <a:latin typeface="Arial" charset="0"/>
              </a:rPr>
              <a:t>Rising Minorities, Aging Boomers </a:t>
            </a:r>
            <a:br>
              <a:rPr lang="en-US" sz="2400" b="1" dirty="0" smtClean="0">
                <a:effectLst/>
                <a:latin typeface="Arial" charset="0"/>
              </a:rPr>
            </a:br>
            <a:r>
              <a:rPr lang="en-US" sz="2400" b="1" dirty="0" smtClean="0">
                <a:effectLst/>
                <a:latin typeface="Arial" charset="0"/>
              </a:rPr>
              <a:t>and Emerging Cultural Gaps</a:t>
            </a:r>
          </a:p>
        </p:txBody>
      </p:sp>
      <p:grpSp>
        <p:nvGrpSpPr>
          <p:cNvPr id="1488900" name="Group 4"/>
          <p:cNvGrpSpPr>
            <a:grpSpLocks/>
          </p:cNvGrpSpPr>
          <p:nvPr/>
        </p:nvGrpSpPr>
        <p:grpSpPr bwMode="auto">
          <a:xfrm>
            <a:off x="1981200" y="5199063"/>
            <a:ext cx="6477000" cy="1658937"/>
            <a:chOff x="960" y="2843"/>
            <a:chExt cx="4080" cy="1045"/>
          </a:xfrm>
        </p:grpSpPr>
        <p:sp>
          <p:nvSpPr>
            <p:cNvPr id="1488901" name="Rectangle 5"/>
            <p:cNvSpPr>
              <a:spLocks noChangeArrowheads="1"/>
            </p:cNvSpPr>
            <p:nvPr/>
          </p:nvSpPr>
          <p:spPr bwMode="auto">
            <a:xfrm>
              <a:off x="960" y="3504"/>
              <a:ext cx="40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/>
                <a:buNone/>
              </a:pPr>
              <a:endParaRPr kumimoji="1" lang="en-US" sz="2800" b="0">
                <a:solidFill>
                  <a:schemeClr val="tx1"/>
                </a:solidFill>
              </a:endParaRPr>
            </a:p>
          </p:txBody>
        </p:sp>
        <p:sp>
          <p:nvSpPr>
            <p:cNvPr id="1488902" name="Rectangle 6"/>
            <p:cNvSpPr>
              <a:spLocks noChangeArrowheads="1"/>
            </p:cNvSpPr>
            <p:nvPr/>
          </p:nvSpPr>
          <p:spPr bwMode="auto">
            <a:xfrm>
              <a:off x="2892" y="2843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endPara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804866" name="Rectangle 2"/>
          <p:cNvSpPr>
            <a:spLocks noChangeArrowheads="1"/>
          </p:cNvSpPr>
          <p:nvPr/>
        </p:nvSpPr>
        <p:spPr bwMode="auto">
          <a:xfrm>
            <a:off x="1166813" y="1725613"/>
            <a:ext cx="77898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defTabSz="923925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tabLst>
                <a:tab pos="3367088" algn="l"/>
                <a:tab pos="3770313" algn="l"/>
              </a:tabLst>
              <a:defRPr/>
            </a:pPr>
            <a:r>
              <a:rPr kumimoji="1" lang="en-US" sz="32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Native Born		 		37%</a:t>
            </a:r>
          </a:p>
          <a:p>
            <a:pPr marL="533400" indent="-533400" defTabSz="923925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tabLst>
                <a:tab pos="3367088" algn="l"/>
                <a:tab pos="3770313" algn="l"/>
              </a:tabLst>
              <a:defRPr/>
            </a:pPr>
            <a:r>
              <a:rPr kumimoji="1" lang="en-US" sz="32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Foreign Born		 		66%</a:t>
            </a:r>
          </a:p>
          <a:p>
            <a:pPr marL="533400" indent="-533400" defTabSz="923925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tabLst>
                <a:tab pos="3367088" algn="l"/>
                <a:tab pos="3770313" algn="l"/>
              </a:tabLst>
              <a:defRPr/>
            </a:pPr>
            <a:endParaRPr kumimoji="1" lang="en-US" sz="320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533400" indent="-533400" defTabSz="923925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tabLst>
                <a:tab pos="3367088" algn="l"/>
                <a:tab pos="3770313" algn="l"/>
              </a:tabLst>
              <a:defRPr/>
            </a:pPr>
            <a:r>
              <a:rPr kumimoji="1" lang="en-US" sz="32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Spanish at Home 	 			72%</a:t>
            </a:r>
            <a:endParaRPr kumimoji="1" lang="en-US" sz="180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533400" indent="-533400" defTabSz="923925" eaLnBrk="0" hangingPunct="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tabLst>
                <a:tab pos="3367088" algn="l"/>
                <a:tab pos="3770313" algn="l"/>
              </a:tabLst>
              <a:defRPr/>
            </a:pPr>
            <a:r>
              <a:rPr kumimoji="1" lang="en-US" sz="32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Asian Language at Home 	 	65%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968375" y="228600"/>
            <a:ext cx="7870825" cy="914400"/>
          </a:xfrm>
        </p:spPr>
        <p:txBody>
          <a:bodyPr anchor="ctr"/>
          <a:lstStyle/>
          <a:p>
            <a:pPr>
              <a:defRPr/>
            </a:pPr>
            <a:r>
              <a:rPr lang="en-US" sz="4000" b="1">
                <a:latin typeface="AGaramond" pitchFamily="18" charset="0"/>
              </a:rPr>
              <a:t>Share of U.S. in Melting Pot States</a:t>
            </a:r>
            <a:endParaRPr lang="en-US" sz="32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0"/>
            <a:ext cx="8691563" cy="1031875"/>
          </a:xfrm>
        </p:spPr>
        <p:txBody>
          <a:bodyPr/>
          <a:lstStyle/>
          <a:p>
            <a:pPr>
              <a:defRPr/>
            </a:pPr>
            <a:r>
              <a:rPr lang="en-US" sz="3600" b="1"/>
              <a:t> Demographic Components, 2000-2009</a:t>
            </a:r>
            <a:br>
              <a:rPr lang="en-US" sz="3600" b="1"/>
            </a:br>
            <a:r>
              <a:rPr lang="en-US" sz="3200" b="1"/>
              <a:t>(Rates per 1000)</a:t>
            </a:r>
          </a:p>
        </p:txBody>
      </p:sp>
      <p:graphicFrame>
        <p:nvGraphicFramePr>
          <p:cNvPr id="1095683" name="Object 3"/>
          <p:cNvGraphicFramePr>
            <a:graphicFrameLocks noChangeAspect="1"/>
          </p:cNvGraphicFramePr>
          <p:nvPr/>
        </p:nvGraphicFramePr>
        <p:xfrm>
          <a:off x="228600" y="1219200"/>
          <a:ext cx="89662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84" name="Chart" r:id="rId4" imgW="8515502" imgH="4905451" progId="MSGraph.Chart.8">
                  <p:embed followColorScheme="full"/>
                </p:oleObj>
              </mc:Choice>
              <mc:Fallback>
                <p:oleObj name="Chart" r:id="rId4" imgW="8515502" imgH="4905451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9662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84802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484803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1786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6705600" cy="7620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latin typeface="Times New Roman" pitchFamily="18" charset="0"/>
              </a:rPr>
              <a:t>Born in Same State</a:t>
            </a:r>
          </a:p>
        </p:txBody>
      </p:sp>
      <p:pic>
        <p:nvPicPr>
          <p:cNvPr id="14848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4374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5486400" y="5715000"/>
            <a:ext cx="381000" cy="228600"/>
          </a:xfrm>
          <a:prstGeom prst="rect">
            <a:avLst/>
          </a:prstGeom>
          <a:solidFill>
            <a:srgbClr val="99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86400" y="6019800"/>
            <a:ext cx="3810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484808" name="TextBox 12"/>
          <p:cNvSpPr txBox="1">
            <a:spLocks noChangeArrowheads="1"/>
          </p:cNvSpPr>
          <p:nvPr/>
        </p:nvSpPr>
        <p:spPr bwMode="auto">
          <a:xfrm>
            <a:off x="5867400" y="5715000"/>
            <a:ext cx="13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800" b="0"/>
              <a:t>GT 63%</a:t>
            </a:r>
            <a:r>
              <a:rPr lang="en-US" sz="1800"/>
              <a:t> </a:t>
            </a:r>
          </a:p>
        </p:txBody>
      </p:sp>
      <p:sp>
        <p:nvSpPr>
          <p:cNvPr id="1484809" name="TextBox 13"/>
          <p:cNvSpPr txBox="1">
            <a:spLocks noChangeArrowheads="1"/>
          </p:cNvSpPr>
          <p:nvPr/>
        </p:nvSpPr>
        <p:spPr bwMode="auto">
          <a:xfrm>
            <a:off x="5867400" y="6019800"/>
            <a:ext cx="13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800" b="0"/>
              <a:t>LT 63%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4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86850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i="1">
                <a:latin typeface="AGaramond"/>
              </a:rPr>
              <a:t>Domestic Migration Magnets, 2000-09</a:t>
            </a:r>
            <a:endParaRPr lang="en-US" sz="3200" i="1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486851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6852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85125" name="Group 5"/>
          <p:cNvGraphicFramePr>
            <a:graphicFrameLocks noGrp="1"/>
          </p:cNvGraphicFramePr>
          <p:nvPr/>
        </p:nvGraphicFramePr>
        <p:xfrm>
          <a:off x="1524000" y="1524000"/>
          <a:ext cx="6324600" cy="4638048"/>
        </p:xfrm>
        <a:graphic>
          <a:graphicData uri="http://schemas.openxmlformats.org/drawingml/2006/table">
            <a:tbl>
              <a:tblPr/>
              <a:tblGrid>
                <a:gridCol w="1295400"/>
                <a:gridCol w="3048000"/>
                <a:gridCol w="1981200"/>
              </a:tblGrid>
              <a:tr h="501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Phoenix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530,579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Riverside, CA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457,430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Atlanta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412,832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Dallas 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307,907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Las Vegas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299,027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Tampa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254,650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Charlotte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243,399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Houston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242,573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18242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i="1">
                <a:latin typeface="AGaramond"/>
              </a:rPr>
              <a:t>Immigrant Magnet Metros, 2000-09</a:t>
            </a:r>
            <a:endParaRPr lang="en-US" sz="3200" i="1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418243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8244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400837" name="Group 5"/>
          <p:cNvGraphicFramePr>
            <a:graphicFrameLocks noGrp="1"/>
          </p:cNvGraphicFramePr>
          <p:nvPr/>
        </p:nvGraphicFramePr>
        <p:xfrm>
          <a:off x="1524000" y="1524000"/>
          <a:ext cx="6324600" cy="4686816"/>
        </p:xfrm>
        <a:graphic>
          <a:graphicData uri="http://schemas.openxmlformats.org/drawingml/2006/table">
            <a:tbl>
              <a:tblPr/>
              <a:tblGrid>
                <a:gridCol w="1295400"/>
                <a:gridCol w="3048000"/>
                <a:gridCol w="1981200"/>
              </a:tblGrid>
              <a:tr h="501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New York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1,079,016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Los Angeles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803,614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Miami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506,423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Chicago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363,134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Dallas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323,941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Washington DC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310,222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Houston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289,648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San Francisco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257,318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19266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i="1">
                <a:latin typeface="AGaramond"/>
              </a:rPr>
              <a:t>Greatest Domestic Out-Migration, 2000-09</a:t>
            </a:r>
            <a:endParaRPr lang="en-US" sz="3200" i="1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1419267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268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86149" name="Group 5"/>
          <p:cNvGraphicFramePr>
            <a:graphicFrameLocks noGrp="1"/>
          </p:cNvGraphicFramePr>
          <p:nvPr/>
        </p:nvGraphicFramePr>
        <p:xfrm>
          <a:off x="838200" y="1371600"/>
          <a:ext cx="6226175" cy="4701039"/>
        </p:xfrm>
        <a:graphic>
          <a:graphicData uri="http://schemas.openxmlformats.org/drawingml/2006/table">
            <a:tbl>
              <a:tblPr/>
              <a:tblGrid>
                <a:gridCol w="1482725"/>
                <a:gridCol w="2478088"/>
                <a:gridCol w="2265362"/>
              </a:tblGrid>
              <a:tr h="501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New York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-1,920,745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Los Angeles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-1,337,522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Chicago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-547,430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Detroit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-361,632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San Francisco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-343,834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New Orleans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- 298,721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Miami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-284,860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San Jose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-233,133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graphicFrame>
        <p:nvGraphicFramePr>
          <p:cNvPr id="1490947" name="Object 3"/>
          <p:cNvGraphicFramePr>
            <a:graphicFrameLocks noChangeAspect="1"/>
          </p:cNvGraphicFramePr>
          <p:nvPr/>
        </p:nvGraphicFramePr>
        <p:xfrm>
          <a:off x="0" y="1219200"/>
          <a:ext cx="916305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48" name="Chart" r:id="rId4" imgW="8648700" imgH="5067300" progId="MSGraph.Chart.8">
                  <p:embed followColorScheme="full"/>
                </p:oleObj>
              </mc:Choice>
              <mc:Fallback>
                <p:oleObj name="Chart" r:id="rId4" imgW="8648700" imgH="50673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16305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z="3600" b="1"/>
              <a:t> _______  ________  _____         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z="3600" b="1"/>
              <a:t>Greatest Immigrant Growth 2000-2010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graphicFrame>
        <p:nvGraphicFramePr>
          <p:cNvPr id="134758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366838"/>
          <a:ext cx="8839200" cy="495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87" name="Chart" r:id="rId4" imgW="8343900" imgH="4676851" progId="MSGraph.Chart.8">
                  <p:embed followColorScheme="full"/>
                </p:oleObj>
              </mc:Choice>
              <mc:Fallback>
                <p:oleObj name="Chart" r:id="rId4" imgW="8343900" imgH="4676851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66838"/>
                        <a:ext cx="8839200" cy="495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7588" name="Rectangle 3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347589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 lIns="92075" tIns="46037" rIns="92075" bIns="46037" anchor="ctr"/>
          <a:lstStyle/>
          <a:p>
            <a:pPr>
              <a:lnSpc>
                <a:spcPct val="90000"/>
              </a:lnSpc>
            </a:pPr>
            <a:r>
              <a:rPr lang="en-US" sz="4000" b="1" smtClean="0">
                <a:effectLst/>
                <a:latin typeface="Times New Roman" pitchFamily="18" charset="0"/>
              </a:rPr>
              <a:t>Migration Slowdown </a:t>
            </a:r>
            <a:br>
              <a:rPr lang="en-US" sz="4000" b="1" smtClean="0">
                <a:effectLst/>
                <a:latin typeface="Times New Roman" pitchFamily="18" charset="0"/>
              </a:rPr>
            </a:br>
            <a:r>
              <a:rPr lang="en-US" sz="4000" b="1" smtClean="0">
                <a:effectLst/>
                <a:latin typeface="Times New Roman" pitchFamily="18" charset="0"/>
              </a:rPr>
              <a:t>1947-8 to 2009-10</a:t>
            </a:r>
          </a:p>
        </p:txBody>
      </p:sp>
      <p:sp>
        <p:nvSpPr>
          <p:cNvPr id="1347590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7591" name="Rectangle 6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6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813069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212725"/>
            <a:ext cx="8229600" cy="777875"/>
          </a:xfrm>
        </p:spPr>
        <p:txBody>
          <a:bodyPr/>
          <a:lstStyle/>
          <a:p>
            <a:r>
              <a:rPr lang="en-US" sz="3600" b="1" i="1" smtClean="0">
                <a:effectLst/>
              </a:rPr>
              <a:t>Race –Ethnic Profiles of Regions  2010</a:t>
            </a:r>
          </a:p>
        </p:txBody>
      </p:sp>
      <p:graphicFrame>
        <p:nvGraphicFramePr>
          <p:cNvPr id="81305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95600" y="2133600"/>
          <a:ext cx="5029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68" name="Chart" r:id="rId3" imgW="5543702" imgH="3924300" progId="MSGraph.Chart.8">
                  <p:embed followColorScheme="full"/>
                </p:oleObj>
              </mc:Choice>
              <mc:Fallback>
                <p:oleObj name="Chart" r:id="rId3" imgW="5543702" imgH="39243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33600"/>
                        <a:ext cx="50292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1828800"/>
          <a:ext cx="5673725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69" name="Chart" r:id="rId5" imgW="6096000" imgH="4067251" progId="MSGraph.Chart.8">
                  <p:embed followColorScheme="full"/>
                </p:oleObj>
              </mc:Choice>
              <mc:Fallback>
                <p:oleObj name="Chart" r:id="rId5" imgW="6096000" imgH="4067251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5673725" cy="378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3070" name="Text Box 5"/>
          <p:cNvSpPr txBox="1">
            <a:spLocks noChangeArrowheads="1"/>
          </p:cNvSpPr>
          <p:nvPr/>
        </p:nvSpPr>
        <p:spPr bwMode="auto">
          <a:xfrm>
            <a:off x="382588" y="1631950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37" tIns="46037" rIns="46037" bIns="46037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400" i="1">
                <a:latin typeface="Times New Roman" pitchFamily="18" charset="0"/>
              </a:rPr>
              <a:t>Melting Pot</a:t>
            </a:r>
          </a:p>
        </p:txBody>
      </p:sp>
      <p:sp>
        <p:nvSpPr>
          <p:cNvPr id="813071" name="Text Box 6"/>
          <p:cNvSpPr txBox="1">
            <a:spLocks noChangeArrowheads="1"/>
          </p:cNvSpPr>
          <p:nvPr/>
        </p:nvSpPr>
        <p:spPr bwMode="auto">
          <a:xfrm>
            <a:off x="3594100" y="1614488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37" tIns="46037" rIns="46037" bIns="46037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400" i="1">
                <a:latin typeface="Times New Roman" pitchFamily="18" charset="0"/>
              </a:rPr>
              <a:t>New Sunbelt</a:t>
            </a:r>
          </a:p>
        </p:txBody>
      </p:sp>
      <p:sp>
        <p:nvSpPr>
          <p:cNvPr id="813072" name="Text Box 7"/>
          <p:cNvSpPr txBox="1">
            <a:spLocks noChangeArrowheads="1"/>
          </p:cNvSpPr>
          <p:nvPr/>
        </p:nvSpPr>
        <p:spPr bwMode="auto">
          <a:xfrm>
            <a:off x="6516688" y="1512888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37" tIns="46037" rIns="46037" bIns="46037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400" i="1">
                <a:latin typeface="Times New Roman" pitchFamily="18" charset="0"/>
              </a:rPr>
              <a:t>Heartland</a:t>
            </a:r>
          </a:p>
        </p:txBody>
      </p:sp>
      <p:graphicFrame>
        <p:nvGraphicFramePr>
          <p:cNvPr id="813067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4763" y="2301875"/>
          <a:ext cx="3643312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70" name="Chart" r:id="rId7" imgW="4515002" imgH="3390900" progId="MSGraph.Chart.8">
                  <p:embed followColorScheme="full"/>
                </p:oleObj>
              </mc:Choice>
              <mc:Fallback>
                <p:oleObj name="Chart" r:id="rId7" imgW="4515002" imgH="3390900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2301875"/>
                        <a:ext cx="3643312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0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pic>
        <p:nvPicPr>
          <p:cNvPr id="142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84582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425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257800"/>
            <a:ext cx="2057400" cy="1392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09349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/>
              <a:t>Hispanic Concentrations 2010</a:t>
            </a:r>
          </a:p>
        </p:txBody>
      </p:sp>
      <p:sp>
        <p:nvSpPr>
          <p:cNvPr id="1425414" name="Text Box 6"/>
          <p:cNvSpPr txBox="1">
            <a:spLocks noChangeArrowheads="1"/>
          </p:cNvSpPr>
          <p:nvPr/>
        </p:nvSpPr>
        <p:spPr bwMode="auto">
          <a:xfrm>
            <a:off x="4419600" y="6367463"/>
            <a:ext cx="4311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0">
                <a:solidFill>
                  <a:schemeClr val="tx1"/>
                </a:solidFill>
                <a:latin typeface="Tahoma" pitchFamily="34" charset="0"/>
              </a:rPr>
              <a:t>Data source: William H. Frey analysis of Census2010</a:t>
            </a:r>
          </a:p>
        </p:txBody>
      </p:sp>
      <p:sp>
        <p:nvSpPr>
          <p:cNvPr id="1425415" name="Text Box 7"/>
          <p:cNvSpPr txBox="1">
            <a:spLocks noChangeArrowheads="1"/>
          </p:cNvSpPr>
          <p:nvPr/>
        </p:nvSpPr>
        <p:spPr bwMode="auto">
          <a:xfrm>
            <a:off x="152400" y="4648200"/>
            <a:ext cx="2362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Tahoma" pitchFamily="34" charset="0"/>
              </a:rPr>
              <a:t>Percent of County Population</a:t>
            </a:r>
          </a:p>
        </p:txBody>
      </p:sp>
      <p:sp>
        <p:nvSpPr>
          <p:cNvPr id="1425416" name="Line 8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9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0"/>
            <a:ext cx="8434387" cy="971550"/>
          </a:xfrm>
        </p:spPr>
        <p:txBody>
          <a:bodyPr/>
          <a:lstStyle/>
          <a:p>
            <a:pPr>
              <a:defRPr/>
            </a:pPr>
            <a:r>
              <a:rPr lang="en-US" sz="3600" b="1"/>
              <a:t>US: Population by Race: 2000 and 2050</a:t>
            </a:r>
            <a:endParaRPr lang="en-US" sz="3200" b="1"/>
          </a:p>
        </p:txBody>
      </p:sp>
      <p:graphicFrame>
        <p:nvGraphicFramePr>
          <p:cNvPr id="11048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822450"/>
          <a:ext cx="7878762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00"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822450"/>
                        <a:ext cx="7878762" cy="438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4902" name="Text Box 4"/>
          <p:cNvSpPr txBox="1">
            <a:spLocks noChangeArrowheads="1"/>
          </p:cNvSpPr>
          <p:nvPr/>
        </p:nvSpPr>
        <p:spPr bwMode="auto">
          <a:xfrm>
            <a:off x="2938463" y="3990975"/>
            <a:ext cx="709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solidFill>
                  <a:srgbClr val="000000"/>
                </a:solidFill>
                <a:latin typeface="Times New Roman" pitchFamily="18" charset="0"/>
              </a:rPr>
              <a:t>69.1%</a:t>
            </a:r>
          </a:p>
        </p:txBody>
      </p:sp>
      <p:sp>
        <p:nvSpPr>
          <p:cNvPr id="1104903" name="Text Box 5"/>
          <p:cNvSpPr txBox="1">
            <a:spLocks noChangeArrowheads="1"/>
          </p:cNvSpPr>
          <p:nvPr/>
        </p:nvSpPr>
        <p:spPr bwMode="auto">
          <a:xfrm>
            <a:off x="5657850" y="3028950"/>
            <a:ext cx="70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solidFill>
                  <a:srgbClr val="000000"/>
                </a:solidFill>
                <a:latin typeface="Times New Roman" pitchFamily="18" charset="0"/>
              </a:rPr>
              <a:t>46.6%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26434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i="1"/>
              <a:t>Largest Hispanic Gains 2000-2010</a:t>
            </a:r>
          </a:p>
        </p:txBody>
      </p:sp>
      <p:sp>
        <p:nvSpPr>
          <p:cNvPr id="142643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6436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38021" name="Group 5"/>
          <p:cNvGraphicFramePr>
            <a:graphicFrameLocks noGrp="1"/>
          </p:cNvGraphicFramePr>
          <p:nvPr/>
        </p:nvGraphicFramePr>
        <p:xfrm>
          <a:off x="1447800" y="1371600"/>
          <a:ext cx="6553200" cy="4763842"/>
        </p:xfrm>
        <a:graphic>
          <a:graphicData uri="http://schemas.openxmlformats.org/drawingml/2006/table">
            <a:tbl>
              <a:tblPr/>
              <a:tblGrid>
                <a:gridCol w="1341438"/>
                <a:gridCol w="3159125"/>
                <a:gridCol w="20526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Gains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California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3,047,163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Texas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2,791,255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Florida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1,541,091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Arizona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599,532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York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549,339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Illinois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497,316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Jersey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437,953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North Carolina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421,157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27458" name="Rectangle 2"/>
          <p:cNvSpPr>
            <a:spLocks noChangeArrowheads="1"/>
          </p:cNvSpPr>
          <p:nvPr/>
        </p:nvSpPr>
        <p:spPr bwMode="auto">
          <a:xfrm>
            <a:off x="381000" y="3048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i="1"/>
              <a:t>Greatest Hispanic Growth Rates 2000-2010</a:t>
            </a:r>
          </a:p>
        </p:txBody>
      </p:sp>
      <p:sp>
        <p:nvSpPr>
          <p:cNvPr id="142745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39045" name="Group 5"/>
          <p:cNvGraphicFramePr>
            <a:graphicFrameLocks noGrp="1"/>
          </p:cNvGraphicFramePr>
          <p:nvPr/>
        </p:nvGraphicFramePr>
        <p:xfrm>
          <a:off x="1447800" y="1371600"/>
          <a:ext cx="6553200" cy="4763842"/>
        </p:xfrm>
        <a:graphic>
          <a:graphicData uri="http://schemas.openxmlformats.org/drawingml/2006/table">
            <a:tbl>
              <a:tblPr/>
              <a:tblGrid>
                <a:gridCol w="1341438"/>
                <a:gridCol w="3159125"/>
                <a:gridCol w="20526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Growth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South Carolina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148%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Alabama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145%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Tennessee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134%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Kentucky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122%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Arkansas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114%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North Carolina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111%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Maryland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106%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Mississippi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106%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28482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/>
              <a:t>Asian Concentrations 2010</a:t>
            </a:r>
          </a:p>
        </p:txBody>
      </p:sp>
      <p:pic>
        <p:nvPicPr>
          <p:cNvPr id="1428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257800"/>
            <a:ext cx="2057400" cy="1404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28485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2362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Tahoma" pitchFamily="34" charset="0"/>
              </a:rPr>
              <a:t>Percent of County Population</a:t>
            </a:r>
          </a:p>
        </p:txBody>
      </p:sp>
      <p:sp>
        <p:nvSpPr>
          <p:cNvPr id="1428486" name="Line 6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8487" name="Text Box 7"/>
          <p:cNvSpPr txBox="1">
            <a:spLocks noChangeArrowheads="1"/>
          </p:cNvSpPr>
          <p:nvPr/>
        </p:nvSpPr>
        <p:spPr bwMode="auto">
          <a:xfrm>
            <a:off x="4419600" y="6291263"/>
            <a:ext cx="4311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0">
                <a:solidFill>
                  <a:schemeClr val="tx1"/>
                </a:solidFill>
                <a:latin typeface="Tahoma" pitchFamily="34" charset="0"/>
              </a:rPr>
              <a:t>Data source: William H. Frey analysis of Census2010</a:t>
            </a:r>
          </a:p>
        </p:txBody>
      </p:sp>
      <p:pic>
        <p:nvPicPr>
          <p:cNvPr id="1428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304800"/>
            <a:ext cx="83439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29506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i="1"/>
              <a:t>Largest Asian Gains 2000-2010</a:t>
            </a:r>
          </a:p>
        </p:txBody>
      </p:sp>
      <p:sp>
        <p:nvSpPr>
          <p:cNvPr id="1429507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9508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44165" name="Group 5"/>
          <p:cNvGraphicFramePr>
            <a:graphicFrameLocks noGrp="1"/>
          </p:cNvGraphicFramePr>
          <p:nvPr/>
        </p:nvGraphicFramePr>
        <p:xfrm>
          <a:off x="1447800" y="1371600"/>
          <a:ext cx="6553200" cy="4763842"/>
        </p:xfrm>
        <a:graphic>
          <a:graphicData uri="http://schemas.openxmlformats.org/drawingml/2006/table">
            <a:tbl>
              <a:tblPr/>
              <a:tblGrid>
                <a:gridCol w="1341438"/>
                <a:gridCol w="3159125"/>
                <a:gridCol w="20526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Gains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California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1,126,210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Texas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393,981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New York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370,268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New Jersey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242,815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Florida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183,523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Virginia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177,021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Illinois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160,670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Washington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156,233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2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30530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i="1"/>
              <a:t>Greatest Asian Growth Rates 2000-2010</a:t>
            </a:r>
          </a:p>
        </p:txBody>
      </p:sp>
      <p:sp>
        <p:nvSpPr>
          <p:cNvPr id="1430531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0532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45189" name="Group 5"/>
          <p:cNvGraphicFramePr>
            <a:graphicFrameLocks noGrp="1"/>
          </p:cNvGraphicFramePr>
          <p:nvPr/>
        </p:nvGraphicFramePr>
        <p:xfrm>
          <a:off x="1447800" y="1371600"/>
          <a:ext cx="6553200" cy="4763842"/>
        </p:xfrm>
        <a:graphic>
          <a:graphicData uri="http://schemas.openxmlformats.org/drawingml/2006/table">
            <a:tbl>
              <a:tblPr/>
              <a:tblGrid>
                <a:gridCol w="1341438"/>
                <a:gridCol w="3159125"/>
                <a:gridCol w="20526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Growth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Nevada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116%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North Dakota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92%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Arizona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91%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North Carolina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84%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Georgia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82%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Arkansas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79%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New Hampshire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79%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Delaware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76%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pic>
        <p:nvPicPr>
          <p:cNvPr id="1431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8534400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1555" name="Rectangle 3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31556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446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010400" cy="838200"/>
          </a:xfrm>
        </p:spPr>
        <p:txBody>
          <a:bodyPr/>
          <a:lstStyle/>
          <a:p>
            <a:pPr>
              <a:defRPr/>
            </a:pPr>
            <a:r>
              <a:rPr lang="en-US"/>
              <a:t>Black Concentrations 2010</a:t>
            </a:r>
          </a:p>
        </p:txBody>
      </p:sp>
      <p:sp>
        <p:nvSpPr>
          <p:cNvPr id="1431558" name="Text Box 6"/>
          <p:cNvSpPr txBox="1">
            <a:spLocks noChangeArrowheads="1"/>
          </p:cNvSpPr>
          <p:nvPr/>
        </p:nvSpPr>
        <p:spPr bwMode="auto">
          <a:xfrm>
            <a:off x="76200" y="4724400"/>
            <a:ext cx="2362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Tahoma" pitchFamily="34" charset="0"/>
              </a:rPr>
              <a:t>Percent of County Population</a:t>
            </a:r>
          </a:p>
        </p:txBody>
      </p:sp>
      <p:pic>
        <p:nvPicPr>
          <p:cNvPr id="1431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257800"/>
            <a:ext cx="2057400" cy="1392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31560" name="Text Box 8"/>
          <p:cNvSpPr txBox="1">
            <a:spLocks noChangeArrowheads="1"/>
          </p:cNvSpPr>
          <p:nvPr/>
        </p:nvSpPr>
        <p:spPr bwMode="auto">
          <a:xfrm>
            <a:off x="4433888" y="6324600"/>
            <a:ext cx="43116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0">
                <a:solidFill>
                  <a:schemeClr val="tx1"/>
                </a:solidFill>
                <a:latin typeface="Tahoma" pitchFamily="34" charset="0"/>
              </a:rPr>
              <a:t>Data source: William H. Frey analysis of Census2010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32578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i="1"/>
              <a:t>Largest Black Gains 2000-2010</a:t>
            </a:r>
          </a:p>
        </p:txBody>
      </p:sp>
      <p:sp>
        <p:nvSpPr>
          <p:cNvPr id="1432579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2580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47237" name="Group 5"/>
          <p:cNvGraphicFramePr>
            <a:graphicFrameLocks noGrp="1"/>
          </p:cNvGraphicFramePr>
          <p:nvPr/>
        </p:nvGraphicFramePr>
        <p:xfrm>
          <a:off x="1447800" y="1371600"/>
          <a:ext cx="6553200" cy="4763842"/>
        </p:xfrm>
        <a:graphic>
          <a:graphicData uri="http://schemas.openxmlformats.org/drawingml/2006/table">
            <a:tbl>
              <a:tblPr/>
              <a:tblGrid>
                <a:gridCol w="1341438"/>
                <a:gridCol w="3159125"/>
                <a:gridCol w="20526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Gains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Florida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586,832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Georgia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579,335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Texas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522,570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North Carolina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296,553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Maryland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209,494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Virginia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147,326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Pennsylvania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124,654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Tennessee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121,187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33602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3360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549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/>
              <a:t>White Concentrations 2010</a:t>
            </a:r>
          </a:p>
        </p:txBody>
      </p:sp>
      <p:sp>
        <p:nvSpPr>
          <p:cNvPr id="1433605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2362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Tahoma" pitchFamily="34" charset="0"/>
              </a:rPr>
              <a:t>Percent of County Population</a:t>
            </a:r>
          </a:p>
        </p:txBody>
      </p:sp>
      <p:pic>
        <p:nvPicPr>
          <p:cNvPr id="1433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257800"/>
            <a:ext cx="2133600" cy="144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33607" name="Text Box 7"/>
          <p:cNvSpPr txBox="1">
            <a:spLocks noChangeArrowheads="1"/>
          </p:cNvSpPr>
          <p:nvPr/>
        </p:nvSpPr>
        <p:spPr bwMode="auto">
          <a:xfrm>
            <a:off x="4451350" y="6367463"/>
            <a:ext cx="4311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0">
                <a:solidFill>
                  <a:schemeClr val="tx1"/>
                </a:solidFill>
                <a:latin typeface="Tahoma" pitchFamily="34" charset="0"/>
              </a:rPr>
              <a:t>Data source: William H. Frey analysis of Census2010</a:t>
            </a:r>
          </a:p>
        </p:txBody>
      </p:sp>
      <p:pic>
        <p:nvPicPr>
          <p:cNvPr id="1433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80391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34626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i="1"/>
              <a:t>Largest White Gains 2000-2010</a:t>
            </a:r>
          </a:p>
        </p:txBody>
      </p:sp>
      <p:sp>
        <p:nvSpPr>
          <p:cNvPr id="1434627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28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52357" name="Group 5"/>
          <p:cNvGraphicFramePr>
            <a:graphicFrameLocks noGrp="1"/>
          </p:cNvGraphicFramePr>
          <p:nvPr/>
        </p:nvGraphicFramePr>
        <p:xfrm>
          <a:off x="1447800" y="1371600"/>
          <a:ext cx="6553200" cy="4793242"/>
        </p:xfrm>
        <a:graphic>
          <a:graphicData uri="http://schemas.openxmlformats.org/drawingml/2006/table">
            <a:tbl>
              <a:tblPr/>
              <a:tblGrid>
                <a:gridCol w="1341438"/>
                <a:gridCol w="3159125"/>
                <a:gridCol w="20526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Gains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North Carolina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576,840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Texas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464,032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Florida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426,213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Arizona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421,389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Colorado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317,913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Utah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317,454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South Carolina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310,449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Tennessee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294,852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4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35650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i="1"/>
              <a:t>Largest White Losses 2000-2010</a:t>
            </a:r>
          </a:p>
        </p:txBody>
      </p:sp>
      <p:sp>
        <p:nvSpPr>
          <p:cNvPr id="1435651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52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48261" name="Group 5"/>
          <p:cNvGraphicFramePr>
            <a:graphicFrameLocks noGrp="1"/>
          </p:cNvGraphicFramePr>
          <p:nvPr/>
        </p:nvGraphicFramePr>
        <p:xfrm>
          <a:off x="1447800" y="1371600"/>
          <a:ext cx="6553200" cy="4793242"/>
        </p:xfrm>
        <a:graphic>
          <a:graphicData uri="http://schemas.openxmlformats.org/drawingml/2006/table">
            <a:tbl>
              <a:tblPr/>
              <a:tblGrid>
                <a:gridCol w="1341438"/>
                <a:gridCol w="3159125"/>
                <a:gridCol w="2052637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State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Losses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California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-860,537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York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-456,734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Jersey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-342,331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Illinois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-256,387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Michigan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-236,752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Pennsylvania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-227,803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Massachusetts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-213,559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Ohio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-178,848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0"/>
            <a:ext cx="8434387" cy="971550"/>
          </a:xfrm>
        </p:spPr>
        <p:txBody>
          <a:bodyPr/>
          <a:lstStyle/>
          <a:p>
            <a:pPr>
              <a:defRPr/>
            </a:pPr>
            <a:r>
              <a:rPr lang="en-US" sz="3600" b="1"/>
              <a:t>US: Population by Age: 2000 and 2050</a:t>
            </a:r>
            <a:endParaRPr lang="en-US" sz="3200" b="1"/>
          </a:p>
        </p:txBody>
      </p:sp>
      <p:graphicFrame>
        <p:nvGraphicFramePr>
          <p:cNvPr id="110592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822450"/>
          <a:ext cx="7878762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24"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822450"/>
                        <a:ext cx="7878762" cy="438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26" name="Text Box 4"/>
          <p:cNvSpPr txBox="1">
            <a:spLocks noChangeArrowheads="1"/>
          </p:cNvSpPr>
          <p:nvPr/>
        </p:nvSpPr>
        <p:spPr bwMode="auto">
          <a:xfrm>
            <a:off x="2976563" y="3403600"/>
            <a:ext cx="709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solidFill>
                  <a:srgbClr val="000000"/>
                </a:solidFill>
                <a:latin typeface="Times New Roman" pitchFamily="18" charset="0"/>
              </a:rPr>
              <a:t>12.4%</a:t>
            </a:r>
          </a:p>
        </p:txBody>
      </p:sp>
      <p:sp>
        <p:nvSpPr>
          <p:cNvPr id="1105927" name="Text Box 5"/>
          <p:cNvSpPr txBox="1">
            <a:spLocks noChangeArrowheads="1"/>
          </p:cNvSpPr>
          <p:nvPr/>
        </p:nvSpPr>
        <p:spPr bwMode="auto">
          <a:xfrm>
            <a:off x="5645150" y="2540000"/>
            <a:ext cx="70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solidFill>
                  <a:srgbClr val="000000"/>
                </a:solidFill>
                <a:latin typeface="Times New Roman" pitchFamily="18" charset="0"/>
              </a:rPr>
              <a:t>21.0%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6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01862" name="Date Placeholder 4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186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Metro-NonMetro Race Changes, 1990-2010</a:t>
            </a:r>
          </a:p>
        </p:txBody>
      </p:sp>
      <p:graphicFrame>
        <p:nvGraphicFramePr>
          <p:cNvPr id="1401860" name="Object 4"/>
          <p:cNvGraphicFramePr>
            <a:graphicFrameLocks noChangeAspect="1"/>
          </p:cNvGraphicFramePr>
          <p:nvPr/>
        </p:nvGraphicFramePr>
        <p:xfrm>
          <a:off x="0" y="1012825"/>
          <a:ext cx="8991600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861" name="Chart" r:id="rId4" imgW="4571904" imgH="3076715" progId="Excel.Sheet.8">
                  <p:embed/>
                </p:oleObj>
              </mc:Choice>
              <mc:Fallback>
                <p:oleObj name="Chart" r:id="rId4" imgW="4571904" imgH="3076715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12825"/>
                        <a:ext cx="8991600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City and Suburb Populations, 1990-2010</a:t>
            </a:r>
          </a:p>
        </p:txBody>
      </p:sp>
      <p:sp>
        <p:nvSpPr>
          <p:cNvPr id="1253384" name="Text Box 3"/>
          <p:cNvSpPr txBox="1">
            <a:spLocks noChangeArrowheads="1"/>
          </p:cNvSpPr>
          <p:nvPr/>
        </p:nvSpPr>
        <p:spPr bwMode="auto">
          <a:xfrm>
            <a:off x="2117725" y="1368425"/>
            <a:ext cx="952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b="0"/>
              <a:t>Cities</a:t>
            </a:r>
          </a:p>
        </p:txBody>
      </p:sp>
      <p:sp>
        <p:nvSpPr>
          <p:cNvPr id="1253385" name="Text Box 4"/>
          <p:cNvSpPr txBox="1">
            <a:spLocks noChangeArrowheads="1"/>
          </p:cNvSpPr>
          <p:nvPr/>
        </p:nvSpPr>
        <p:spPr bwMode="auto">
          <a:xfrm>
            <a:off x="6172200" y="1333500"/>
            <a:ext cx="13144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b="0"/>
              <a:t>Suburbs</a:t>
            </a:r>
          </a:p>
        </p:txBody>
      </p:sp>
      <p:graphicFrame>
        <p:nvGraphicFramePr>
          <p:cNvPr id="125338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09600" y="1600200"/>
          <a:ext cx="7823200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82" name="Chart" r:id="rId3" imgW="6591300" imgH="3829202" progId="MSGraph.Chart.8">
                  <p:embed followColorScheme="full"/>
                </p:oleObj>
              </mc:Choice>
              <mc:Fallback>
                <p:oleObj name="Chart" r:id="rId3" imgW="6591300" imgH="3829202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823200" cy="454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4000"/>
              <a:t>2000-10 Change in City and Suburb </a:t>
            </a:r>
            <a:br>
              <a:rPr lang="en-US" sz="4000"/>
            </a:br>
            <a:r>
              <a:rPr lang="en-US" sz="4000"/>
              <a:t>Population by Race/Ethnicity</a:t>
            </a:r>
          </a:p>
        </p:txBody>
      </p:sp>
      <p:graphicFrame>
        <p:nvGraphicFramePr>
          <p:cNvPr id="14039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371600"/>
          <a:ext cx="8026400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08" name="Chart" r:id="rId3" imgW="7982102" imgH="4629302" progId="MSGraph.Chart.8">
                  <p:embed followColorScheme="full"/>
                </p:oleObj>
              </mc:Choice>
              <mc:Fallback>
                <p:oleObj name="Chart" r:id="rId3" imgW="7982102" imgH="4629302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8026400" cy="465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04934" name="Date Placeholder 4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4049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City Suburb Race-Ethnic Profiles Selected Metros</a:t>
            </a:r>
          </a:p>
        </p:txBody>
      </p:sp>
      <p:graphicFrame>
        <p:nvGraphicFramePr>
          <p:cNvPr id="140493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4800" y="1447800"/>
          <a:ext cx="84709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933" name="Chart" r:id="rId3" imgW="7658100" imgH="4362602" progId="MSGraph.Chart.8">
                  <p:embed followColorScheme="full"/>
                </p:oleObj>
              </mc:Choice>
              <mc:Fallback>
                <p:oleObj name="Chart" r:id="rId3" imgW="7658100" imgH="436260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470900" cy="482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6" name="Text Box 4"/>
          <p:cNvSpPr txBox="1">
            <a:spLocks noChangeArrowheads="1"/>
          </p:cNvSpPr>
          <p:nvPr/>
        </p:nvSpPr>
        <p:spPr bwMode="auto">
          <a:xfrm>
            <a:off x="1371600" y="1358900"/>
            <a:ext cx="20574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b="0">
                <a:solidFill>
                  <a:srgbClr val="F8F8F8"/>
                </a:solidFill>
              </a:rPr>
              <a:t>Los Angeles</a:t>
            </a:r>
          </a:p>
        </p:txBody>
      </p:sp>
      <p:sp>
        <p:nvSpPr>
          <p:cNvPr id="1404937" name="Text Box 5"/>
          <p:cNvSpPr txBox="1">
            <a:spLocks noChangeArrowheads="1"/>
          </p:cNvSpPr>
          <p:nvPr/>
        </p:nvSpPr>
        <p:spPr bwMode="auto">
          <a:xfrm>
            <a:off x="4343400" y="1333500"/>
            <a:ext cx="1828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3200" b="0">
                <a:solidFill>
                  <a:srgbClr val="F8F8F8"/>
                </a:solidFill>
              </a:rPr>
              <a:t>Atlanta</a:t>
            </a:r>
          </a:p>
        </p:txBody>
      </p:sp>
      <p:sp>
        <p:nvSpPr>
          <p:cNvPr id="1404938" name="Text Box 6"/>
          <p:cNvSpPr txBox="1">
            <a:spLocks noChangeArrowheads="1"/>
          </p:cNvSpPr>
          <p:nvPr/>
        </p:nvSpPr>
        <p:spPr bwMode="auto">
          <a:xfrm>
            <a:off x="7086600" y="1333500"/>
            <a:ext cx="175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3200" b="0">
                <a:solidFill>
                  <a:srgbClr val="F8F8F8"/>
                </a:solidFill>
              </a:rPr>
              <a:t>Detroit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6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pic>
        <p:nvPicPr>
          <p:cNvPr id="1440770" name="Picture 2" descr="MajMinorityCities2for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41794" name="Rectangle 2"/>
          <p:cNvSpPr>
            <a:spLocks noChangeArrowheads="1"/>
          </p:cNvSpPr>
          <p:nvPr/>
        </p:nvSpPr>
        <p:spPr bwMode="auto">
          <a:xfrm>
            <a:off x="3810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i="1"/>
              <a:t>Cities with Greatest Black Losses 2000-2010</a:t>
            </a:r>
          </a:p>
        </p:txBody>
      </p:sp>
      <p:sp>
        <p:nvSpPr>
          <p:cNvPr id="144179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796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257477" name="Group 5"/>
          <p:cNvGraphicFramePr>
            <a:graphicFrameLocks noGrp="1"/>
          </p:cNvGraphicFramePr>
          <p:nvPr/>
        </p:nvGraphicFramePr>
        <p:xfrm>
          <a:off x="1600200" y="1371600"/>
          <a:ext cx="6172200" cy="4821559"/>
        </p:xfrm>
        <a:graphic>
          <a:graphicData uri="http://schemas.openxmlformats.org/drawingml/2006/table">
            <a:tbl>
              <a:tblPr/>
              <a:tblGrid>
                <a:gridCol w="636588"/>
                <a:gridCol w="3249612"/>
                <a:gridCol w="2286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City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Black Loss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Detroit 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-185,393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Chicago 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-181,453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York 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-100,859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Los Angeles 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-54,606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Washington DC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-39,035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Oakland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-33,502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Cleveland 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-33,304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Atlanta 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-29,746</a:t>
                      </a:r>
                    </a:p>
                  </a:txBody>
                  <a:tcPr marL="92075" marR="92075" marT="46038" marB="4603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4000"/>
              <a:t>Metro Residents Living in Suburbs </a:t>
            </a:r>
            <a:br>
              <a:rPr lang="en-US" sz="4000"/>
            </a:br>
            <a:r>
              <a:rPr lang="en-US" sz="4000"/>
              <a:t>1990-2010</a:t>
            </a:r>
          </a:p>
        </p:txBody>
      </p:sp>
      <p:graphicFrame>
        <p:nvGraphicFramePr>
          <p:cNvPr id="12554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395413"/>
          <a:ext cx="8305800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428" name="Chart" r:id="rId3" imgW="7982102" imgH="4619549" progId="MSGraph.Chart.8">
                  <p:embed followColorScheme="full"/>
                </p:oleObj>
              </mc:Choice>
              <mc:Fallback>
                <p:oleObj name="Chart" r:id="rId3" imgW="7982102" imgH="4619549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95413"/>
                        <a:ext cx="8305800" cy="480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1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28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924800" cy="990600"/>
          </a:xfrm>
        </p:spPr>
        <p:txBody>
          <a:bodyPr/>
          <a:lstStyle/>
          <a:p>
            <a:r>
              <a:rPr lang="en-US" b="1" i="1" smtClean="0">
                <a:effectLst/>
              </a:rPr>
              <a:t>US Growth by Age 2000-10</a:t>
            </a:r>
          </a:p>
        </p:txBody>
      </p:sp>
      <p:graphicFrame>
        <p:nvGraphicFramePr>
          <p:cNvPr id="12840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447800"/>
          <a:ext cx="7237413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00" name="Chart" r:id="rId3" imgW="6581851" imgH="3924300" progId="MSGraph.Chart.8">
                  <p:embed followColorScheme="full"/>
                </p:oleObj>
              </mc:Choice>
              <mc:Fallback>
                <p:oleObj name="Chart" r:id="rId3" imgW="6581851" imgH="39243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237413" cy="431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pic>
        <p:nvPicPr>
          <p:cNvPr id="1444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543800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4867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2206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sz="3600"/>
              <a:t>State Growth in Child Population*, 2000-10</a:t>
            </a:r>
          </a:p>
        </p:txBody>
      </p:sp>
      <p:sp>
        <p:nvSpPr>
          <p:cNvPr id="1444869" name="Rectangle 3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44870" name="Text Box 4"/>
          <p:cNvSpPr txBox="1">
            <a:spLocks noChangeArrowheads="1"/>
          </p:cNvSpPr>
          <p:nvPr/>
        </p:nvSpPr>
        <p:spPr bwMode="auto">
          <a:xfrm>
            <a:off x="7315200" y="6324600"/>
            <a:ext cx="1500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Under age 18</a:t>
            </a:r>
          </a:p>
        </p:txBody>
      </p:sp>
      <p:grpSp>
        <p:nvGrpSpPr>
          <p:cNvPr id="1444871" name="Group 5"/>
          <p:cNvGrpSpPr>
            <a:grpSpLocks/>
          </p:cNvGrpSpPr>
          <p:nvPr/>
        </p:nvGrpSpPr>
        <p:grpSpPr bwMode="auto">
          <a:xfrm>
            <a:off x="5043488" y="5403850"/>
            <a:ext cx="1890712" cy="1149350"/>
            <a:chOff x="3177" y="3404"/>
            <a:chExt cx="1075" cy="623"/>
          </a:xfrm>
        </p:grpSpPr>
        <p:sp>
          <p:nvSpPr>
            <p:cNvPr id="1444872" name="AutoShape 6"/>
            <p:cNvSpPr>
              <a:spLocks noChangeArrowheads="1"/>
            </p:cNvSpPr>
            <p:nvPr/>
          </p:nvSpPr>
          <p:spPr bwMode="auto">
            <a:xfrm>
              <a:off x="3177" y="3404"/>
              <a:ext cx="738" cy="623"/>
            </a:xfrm>
            <a:prstGeom prst="roundRect">
              <a:avLst>
                <a:gd name="adj" fmla="val 1020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4873" name="Rectangle 7"/>
            <p:cNvSpPr>
              <a:spLocks noChangeArrowheads="1"/>
            </p:cNvSpPr>
            <p:nvPr/>
          </p:nvSpPr>
          <p:spPr bwMode="auto">
            <a:xfrm>
              <a:off x="3240" y="3480"/>
              <a:ext cx="153" cy="102"/>
            </a:xfrm>
            <a:prstGeom prst="rect">
              <a:avLst/>
            </a:prstGeom>
            <a:solidFill>
              <a:srgbClr val="000066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4874" name="Rectangle 8"/>
            <p:cNvSpPr>
              <a:spLocks noChangeArrowheads="1"/>
            </p:cNvSpPr>
            <p:nvPr/>
          </p:nvSpPr>
          <p:spPr bwMode="auto">
            <a:xfrm>
              <a:off x="3456" y="3489"/>
              <a:ext cx="788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tx1"/>
                  </a:solidFill>
                  <a:latin typeface="Arial" charset="0"/>
                </a:rPr>
                <a:t>Growth 5% and over</a:t>
              </a:r>
              <a:endParaRPr lang="en-US" sz="4800">
                <a:solidFill>
                  <a:schemeClr val="tx1"/>
                </a:solidFill>
              </a:endParaRPr>
            </a:p>
          </p:txBody>
        </p:sp>
        <p:sp>
          <p:nvSpPr>
            <p:cNvPr id="1444875" name="Rectangle 9"/>
            <p:cNvSpPr>
              <a:spLocks noChangeArrowheads="1"/>
            </p:cNvSpPr>
            <p:nvPr/>
          </p:nvSpPr>
          <p:spPr bwMode="auto">
            <a:xfrm>
              <a:off x="3240" y="3607"/>
              <a:ext cx="153" cy="102"/>
            </a:xfrm>
            <a:prstGeom prst="rect">
              <a:avLst/>
            </a:prstGeom>
            <a:solidFill>
              <a:srgbClr val="9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4876" name="Rectangle 10"/>
            <p:cNvSpPr>
              <a:spLocks noChangeArrowheads="1"/>
            </p:cNvSpPr>
            <p:nvPr/>
          </p:nvSpPr>
          <p:spPr bwMode="auto">
            <a:xfrm>
              <a:off x="3456" y="3617"/>
              <a:ext cx="67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tx1"/>
                  </a:solidFill>
                  <a:latin typeface="Arial" charset="0"/>
                </a:rPr>
                <a:t>Growth under 5%</a:t>
              </a:r>
              <a:endParaRPr lang="en-US" sz="4800">
                <a:solidFill>
                  <a:schemeClr val="tx1"/>
                </a:solidFill>
              </a:endParaRPr>
            </a:p>
          </p:txBody>
        </p:sp>
        <p:sp>
          <p:nvSpPr>
            <p:cNvPr id="1444877" name="Rectangle 11"/>
            <p:cNvSpPr>
              <a:spLocks noChangeArrowheads="1"/>
            </p:cNvSpPr>
            <p:nvPr/>
          </p:nvSpPr>
          <p:spPr bwMode="auto">
            <a:xfrm>
              <a:off x="3240" y="3735"/>
              <a:ext cx="153" cy="101"/>
            </a:xfrm>
            <a:prstGeom prst="rect">
              <a:avLst/>
            </a:prstGeom>
            <a:solidFill>
              <a:srgbClr val="FF99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4878" name="Rectangle 12"/>
            <p:cNvSpPr>
              <a:spLocks noChangeArrowheads="1"/>
            </p:cNvSpPr>
            <p:nvPr/>
          </p:nvSpPr>
          <p:spPr bwMode="auto">
            <a:xfrm>
              <a:off x="3456" y="3744"/>
              <a:ext cx="680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tx1"/>
                  </a:solidFill>
                  <a:latin typeface="Arial" charset="0"/>
                </a:rPr>
                <a:t>Decline under 5%</a:t>
              </a:r>
              <a:endParaRPr lang="en-US" sz="4800">
                <a:solidFill>
                  <a:schemeClr val="tx1"/>
                </a:solidFill>
              </a:endParaRPr>
            </a:p>
          </p:txBody>
        </p:sp>
        <p:sp>
          <p:nvSpPr>
            <p:cNvPr id="1444879" name="Rectangle 13"/>
            <p:cNvSpPr>
              <a:spLocks noChangeArrowheads="1"/>
            </p:cNvSpPr>
            <p:nvPr/>
          </p:nvSpPr>
          <p:spPr bwMode="auto">
            <a:xfrm>
              <a:off x="3240" y="3862"/>
              <a:ext cx="153" cy="101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4880" name="Rectangle 14"/>
            <p:cNvSpPr>
              <a:spLocks noChangeArrowheads="1"/>
            </p:cNvSpPr>
            <p:nvPr/>
          </p:nvSpPr>
          <p:spPr bwMode="auto">
            <a:xfrm>
              <a:off x="3456" y="3871"/>
              <a:ext cx="796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chemeClr val="tx1"/>
                  </a:solidFill>
                  <a:latin typeface="Arial" charset="0"/>
                </a:rPr>
                <a:t>Decline 5% and over</a:t>
              </a:r>
              <a:endParaRPr lang="en-US" sz="4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46914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446915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46916" name="Rectangle 3"/>
          <p:cNvSpPr>
            <a:spLocks noChangeArrowheads="1"/>
          </p:cNvSpPr>
          <p:nvPr/>
        </p:nvSpPr>
        <p:spPr bwMode="auto">
          <a:xfrm>
            <a:off x="533400" y="6324600"/>
            <a:ext cx="538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7" tIns="46037" rIns="46037" bIns="46037" anchor="ctr"/>
          <a:lstStyle/>
          <a:p>
            <a:pPr eaLnBrk="0" hangingPunct="0"/>
            <a:endParaRPr lang="en-US" sz="2000" b="0"/>
          </a:p>
        </p:txBody>
      </p:sp>
      <p:sp>
        <p:nvSpPr>
          <p:cNvPr id="1446917" name="Rectangle 4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46918" name="Rectangle 5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en-US" b="0"/>
              <a:t>Percent Minority Children, 2010</a:t>
            </a:r>
          </a:p>
        </p:txBody>
      </p:sp>
      <p:grpSp>
        <p:nvGrpSpPr>
          <p:cNvPr id="1446919" name="Group 7"/>
          <p:cNvGrpSpPr>
            <a:grpSpLocks noChangeAspect="1"/>
          </p:cNvGrpSpPr>
          <p:nvPr/>
        </p:nvGrpSpPr>
        <p:grpSpPr bwMode="auto">
          <a:xfrm>
            <a:off x="5181600" y="5257800"/>
            <a:ext cx="1676400" cy="1420813"/>
            <a:chOff x="3264" y="3312"/>
            <a:chExt cx="1056" cy="895"/>
          </a:xfrm>
        </p:grpSpPr>
        <p:sp>
          <p:nvSpPr>
            <p:cNvPr id="1446921" name="AutoShape 8"/>
            <p:cNvSpPr>
              <a:spLocks noChangeAspect="1" noChangeArrowheads="1" noTextEdit="1"/>
            </p:cNvSpPr>
            <p:nvPr/>
          </p:nvSpPr>
          <p:spPr bwMode="auto">
            <a:xfrm>
              <a:off x="3264" y="3312"/>
              <a:ext cx="1056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22" name="AutoShape 9"/>
            <p:cNvSpPr>
              <a:spLocks noChangeArrowheads="1"/>
            </p:cNvSpPr>
            <p:nvPr/>
          </p:nvSpPr>
          <p:spPr bwMode="auto">
            <a:xfrm>
              <a:off x="3264" y="3312"/>
              <a:ext cx="1056" cy="895"/>
            </a:xfrm>
            <a:prstGeom prst="roundRect">
              <a:avLst>
                <a:gd name="adj" fmla="val 1020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6923" name="Rectangle 10"/>
            <p:cNvSpPr>
              <a:spLocks noChangeArrowheads="1"/>
            </p:cNvSpPr>
            <p:nvPr/>
          </p:nvSpPr>
          <p:spPr bwMode="auto">
            <a:xfrm>
              <a:off x="3355" y="3422"/>
              <a:ext cx="218" cy="146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6924" name="Rectangle 11"/>
            <p:cNvSpPr>
              <a:spLocks noChangeArrowheads="1"/>
            </p:cNvSpPr>
            <p:nvPr/>
          </p:nvSpPr>
          <p:spPr bwMode="auto">
            <a:xfrm>
              <a:off x="3664" y="3436"/>
              <a:ext cx="4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GT 50%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46925" name="Rectangle 12"/>
            <p:cNvSpPr>
              <a:spLocks noChangeArrowheads="1"/>
            </p:cNvSpPr>
            <p:nvPr/>
          </p:nvSpPr>
          <p:spPr bwMode="auto">
            <a:xfrm>
              <a:off x="3355" y="3604"/>
              <a:ext cx="218" cy="146"/>
            </a:xfrm>
            <a:prstGeom prst="rect">
              <a:avLst/>
            </a:prstGeom>
            <a:solidFill>
              <a:srgbClr val="FF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6926" name="Rectangle 13"/>
            <p:cNvSpPr>
              <a:spLocks noChangeArrowheads="1"/>
            </p:cNvSpPr>
            <p:nvPr/>
          </p:nvSpPr>
          <p:spPr bwMode="auto">
            <a:xfrm>
              <a:off x="3664" y="3618"/>
              <a:ext cx="58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40% - 50%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46927" name="Rectangle 14"/>
            <p:cNvSpPr>
              <a:spLocks noChangeArrowheads="1"/>
            </p:cNvSpPr>
            <p:nvPr/>
          </p:nvSpPr>
          <p:spPr bwMode="auto">
            <a:xfrm>
              <a:off x="3355" y="3787"/>
              <a:ext cx="218" cy="146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6928" name="Rectangle 15"/>
            <p:cNvSpPr>
              <a:spLocks noChangeArrowheads="1"/>
            </p:cNvSpPr>
            <p:nvPr/>
          </p:nvSpPr>
          <p:spPr bwMode="auto">
            <a:xfrm>
              <a:off x="3664" y="3801"/>
              <a:ext cx="58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25% - 40%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46929" name="Rectangle 16"/>
            <p:cNvSpPr>
              <a:spLocks noChangeArrowheads="1"/>
            </p:cNvSpPr>
            <p:nvPr/>
          </p:nvSpPr>
          <p:spPr bwMode="auto">
            <a:xfrm>
              <a:off x="3355" y="3970"/>
              <a:ext cx="218" cy="14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6930" name="Rectangle 17"/>
            <p:cNvSpPr>
              <a:spLocks noChangeArrowheads="1"/>
            </p:cNvSpPr>
            <p:nvPr/>
          </p:nvSpPr>
          <p:spPr bwMode="auto">
            <a:xfrm>
              <a:off x="3664" y="3984"/>
              <a:ext cx="6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Under 25%</a:t>
              </a:r>
              <a:endParaRPr lang="en-US">
                <a:solidFill>
                  <a:srgbClr val="F8F8F8"/>
                </a:solidFill>
              </a:endParaRPr>
            </a:p>
          </p:txBody>
        </p:sp>
      </p:grpSp>
      <p:pic>
        <p:nvPicPr>
          <p:cNvPr id="1446920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6200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5400"/>
              <a:t>Race Ethnic Shares</a:t>
            </a:r>
          </a:p>
        </p:txBody>
      </p:sp>
      <p:graphicFrame>
        <p:nvGraphicFramePr>
          <p:cNvPr id="123085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98450" y="1219200"/>
          <a:ext cx="883920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53" name="Chart" r:id="rId3" imgW="7362749" imgH="4305300" progId="MSGraph.Chart.8">
                  <p:embed followColorScheme="full"/>
                </p:oleObj>
              </mc:Choice>
              <mc:Fallback>
                <p:oleObj name="Chart" r:id="rId3" imgW="7362749" imgH="43053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219200"/>
                        <a:ext cx="8839200" cy="516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00600" y="1752600"/>
          <a:ext cx="3810000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54" name="Chart" r:id="rId5" imgW="4457700" imgH="4515002" progId="MSGraph.Chart.8">
                  <p:embed followColorScheme="full"/>
                </p:oleObj>
              </mc:Choice>
              <mc:Fallback>
                <p:oleObj name="Chart" r:id="rId5" imgW="4457700" imgH="4515002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3810000" cy="378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5" name="Text Box 5"/>
          <p:cNvSpPr txBox="1">
            <a:spLocks noChangeArrowheads="1"/>
          </p:cNvSpPr>
          <p:nvPr/>
        </p:nvSpPr>
        <p:spPr bwMode="auto">
          <a:xfrm>
            <a:off x="1295400" y="1328738"/>
            <a:ext cx="34369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3200"/>
              <a:t>2010 Population</a:t>
            </a:r>
          </a:p>
        </p:txBody>
      </p:sp>
      <p:sp>
        <p:nvSpPr>
          <p:cNvPr id="1230856" name="Text Box 6"/>
          <p:cNvSpPr txBox="1">
            <a:spLocks noChangeArrowheads="1"/>
          </p:cNvSpPr>
          <p:nvPr/>
        </p:nvSpPr>
        <p:spPr bwMode="auto">
          <a:xfrm>
            <a:off x="5486400" y="1295400"/>
            <a:ext cx="2819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3200"/>
              <a:t>2000-10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47939" name="Picture 3" descr="Map3WhiteChildMetrosfor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Percent Children with Immigrant Parents</a:t>
            </a:r>
          </a:p>
        </p:txBody>
      </p:sp>
      <p:graphicFrame>
        <p:nvGraphicFramePr>
          <p:cNvPr id="9093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447800"/>
          <a:ext cx="8153400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16" name="Chart" r:id="rId3" imgW="7915303" imgH="4591114" progId="MSGraph.Chart.8">
                  <p:embed followColorScheme="full"/>
                </p:oleObj>
              </mc:Choice>
              <mc:Fallback>
                <p:oleObj name="Chart" r:id="rId3" imgW="7915303" imgH="4591114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8153400" cy="472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9318" name="Text Box 4"/>
          <p:cNvSpPr txBox="1">
            <a:spLocks noChangeArrowheads="1"/>
          </p:cNvSpPr>
          <p:nvPr/>
        </p:nvSpPr>
        <p:spPr bwMode="auto">
          <a:xfrm>
            <a:off x="1371600" y="18288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51%</a:t>
            </a:r>
          </a:p>
        </p:txBody>
      </p:sp>
      <p:sp>
        <p:nvSpPr>
          <p:cNvPr id="909319" name="Text Box 5"/>
          <p:cNvSpPr txBox="1">
            <a:spLocks noChangeArrowheads="1"/>
          </p:cNvSpPr>
          <p:nvPr/>
        </p:nvSpPr>
        <p:spPr bwMode="auto">
          <a:xfrm>
            <a:off x="2133600" y="26670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35%</a:t>
            </a:r>
          </a:p>
        </p:txBody>
      </p:sp>
      <p:sp>
        <p:nvSpPr>
          <p:cNvPr id="909320" name="Text Box 6"/>
          <p:cNvSpPr txBox="1">
            <a:spLocks noChangeArrowheads="1"/>
          </p:cNvSpPr>
          <p:nvPr/>
        </p:nvSpPr>
        <p:spPr bwMode="auto">
          <a:xfrm>
            <a:off x="2971800" y="27876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35%</a:t>
            </a:r>
          </a:p>
        </p:txBody>
      </p:sp>
      <p:sp>
        <p:nvSpPr>
          <p:cNvPr id="909321" name="Text Box 7"/>
          <p:cNvSpPr txBox="1">
            <a:spLocks noChangeArrowheads="1"/>
          </p:cNvSpPr>
          <p:nvPr/>
        </p:nvSpPr>
        <p:spPr bwMode="auto">
          <a:xfrm>
            <a:off x="3733800" y="27876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34%</a:t>
            </a:r>
          </a:p>
        </p:txBody>
      </p:sp>
      <p:sp>
        <p:nvSpPr>
          <p:cNvPr id="909322" name="Text Box 8"/>
          <p:cNvSpPr txBox="1">
            <a:spLocks noChangeArrowheads="1"/>
          </p:cNvSpPr>
          <p:nvPr/>
        </p:nvSpPr>
        <p:spPr bwMode="auto">
          <a:xfrm>
            <a:off x="4495800" y="2895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32%</a:t>
            </a:r>
          </a:p>
        </p:txBody>
      </p:sp>
      <p:sp>
        <p:nvSpPr>
          <p:cNvPr id="909323" name="Text Box 9"/>
          <p:cNvSpPr txBox="1">
            <a:spLocks noChangeArrowheads="1"/>
          </p:cNvSpPr>
          <p:nvPr/>
        </p:nvSpPr>
        <p:spPr bwMode="auto">
          <a:xfrm>
            <a:off x="5334000" y="29400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31%</a:t>
            </a:r>
          </a:p>
        </p:txBody>
      </p:sp>
      <p:sp>
        <p:nvSpPr>
          <p:cNvPr id="909324" name="Text Box 10"/>
          <p:cNvSpPr txBox="1">
            <a:spLocks noChangeArrowheads="1"/>
          </p:cNvSpPr>
          <p:nvPr/>
        </p:nvSpPr>
        <p:spPr bwMode="auto">
          <a:xfrm>
            <a:off x="6096000" y="29400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31%</a:t>
            </a:r>
          </a:p>
        </p:txBody>
      </p:sp>
      <p:sp>
        <p:nvSpPr>
          <p:cNvPr id="909325" name="Text Box 11"/>
          <p:cNvSpPr txBox="1">
            <a:spLocks noChangeArrowheads="1"/>
          </p:cNvSpPr>
          <p:nvPr/>
        </p:nvSpPr>
        <p:spPr bwMode="auto">
          <a:xfrm>
            <a:off x="7696200" y="33972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23%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49986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685800"/>
          </a:xfrm>
        </p:spPr>
        <p:txBody>
          <a:bodyPr/>
          <a:lstStyle/>
          <a:p>
            <a:pPr>
              <a:defRPr/>
            </a:pPr>
            <a:r>
              <a:rPr lang="en-US"/>
              <a:t>Children Speaking Other than English</a:t>
            </a:r>
          </a:p>
        </p:txBody>
      </p:sp>
      <p:sp>
        <p:nvSpPr>
          <p:cNvPr id="1449988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49989" name="Text Box 5"/>
          <p:cNvSpPr txBox="1">
            <a:spLocks noChangeArrowheads="1"/>
          </p:cNvSpPr>
          <p:nvPr/>
        </p:nvSpPr>
        <p:spPr bwMode="auto">
          <a:xfrm>
            <a:off x="7629525" y="6515100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0"/>
              <a:t>* Ages 5 - 17</a:t>
            </a:r>
          </a:p>
        </p:txBody>
      </p:sp>
      <p:grpSp>
        <p:nvGrpSpPr>
          <p:cNvPr id="1449990" name="Group 6"/>
          <p:cNvGrpSpPr>
            <a:grpSpLocks noChangeAspect="1"/>
          </p:cNvGrpSpPr>
          <p:nvPr/>
        </p:nvGrpSpPr>
        <p:grpSpPr bwMode="auto">
          <a:xfrm>
            <a:off x="5105400" y="5257800"/>
            <a:ext cx="1676400" cy="1420813"/>
            <a:chOff x="3264" y="3312"/>
            <a:chExt cx="1056" cy="895"/>
          </a:xfrm>
        </p:grpSpPr>
        <p:sp>
          <p:nvSpPr>
            <p:cNvPr id="1449992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64" y="3312"/>
              <a:ext cx="1056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993" name="AutoShape 8"/>
            <p:cNvSpPr>
              <a:spLocks noChangeArrowheads="1"/>
            </p:cNvSpPr>
            <p:nvPr/>
          </p:nvSpPr>
          <p:spPr bwMode="auto">
            <a:xfrm>
              <a:off x="3264" y="3312"/>
              <a:ext cx="1056" cy="895"/>
            </a:xfrm>
            <a:prstGeom prst="roundRect">
              <a:avLst>
                <a:gd name="adj" fmla="val 1020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9994" name="Rectangle 9"/>
            <p:cNvSpPr>
              <a:spLocks noChangeArrowheads="1"/>
            </p:cNvSpPr>
            <p:nvPr/>
          </p:nvSpPr>
          <p:spPr bwMode="auto">
            <a:xfrm>
              <a:off x="3355" y="3422"/>
              <a:ext cx="218" cy="146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9995" name="Rectangle 10"/>
            <p:cNvSpPr>
              <a:spLocks noChangeArrowheads="1"/>
            </p:cNvSpPr>
            <p:nvPr/>
          </p:nvSpPr>
          <p:spPr bwMode="auto">
            <a:xfrm>
              <a:off x="3664" y="3436"/>
              <a:ext cx="4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GT 20%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49996" name="Rectangle 11"/>
            <p:cNvSpPr>
              <a:spLocks noChangeArrowheads="1"/>
            </p:cNvSpPr>
            <p:nvPr/>
          </p:nvSpPr>
          <p:spPr bwMode="auto">
            <a:xfrm>
              <a:off x="3355" y="3604"/>
              <a:ext cx="218" cy="146"/>
            </a:xfrm>
            <a:prstGeom prst="rect">
              <a:avLst/>
            </a:prstGeom>
            <a:solidFill>
              <a:srgbClr val="FF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9997" name="Rectangle 12"/>
            <p:cNvSpPr>
              <a:spLocks noChangeArrowheads="1"/>
            </p:cNvSpPr>
            <p:nvPr/>
          </p:nvSpPr>
          <p:spPr bwMode="auto">
            <a:xfrm>
              <a:off x="3664" y="3618"/>
              <a:ext cx="58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10% - 20%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49998" name="Rectangle 13"/>
            <p:cNvSpPr>
              <a:spLocks noChangeArrowheads="1"/>
            </p:cNvSpPr>
            <p:nvPr/>
          </p:nvSpPr>
          <p:spPr bwMode="auto">
            <a:xfrm>
              <a:off x="3355" y="3787"/>
              <a:ext cx="218" cy="146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49999" name="Rectangle 14"/>
            <p:cNvSpPr>
              <a:spLocks noChangeArrowheads="1"/>
            </p:cNvSpPr>
            <p:nvPr/>
          </p:nvSpPr>
          <p:spPr bwMode="auto">
            <a:xfrm>
              <a:off x="3664" y="3801"/>
              <a:ext cx="52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6% - 10%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50000" name="Rectangle 15"/>
            <p:cNvSpPr>
              <a:spLocks noChangeArrowheads="1"/>
            </p:cNvSpPr>
            <p:nvPr/>
          </p:nvSpPr>
          <p:spPr bwMode="auto">
            <a:xfrm>
              <a:off x="3355" y="3970"/>
              <a:ext cx="218" cy="14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50001" name="Rectangle 16"/>
            <p:cNvSpPr>
              <a:spLocks noChangeArrowheads="1"/>
            </p:cNvSpPr>
            <p:nvPr/>
          </p:nvSpPr>
          <p:spPr bwMode="auto">
            <a:xfrm>
              <a:off x="3664" y="3984"/>
              <a:ext cx="53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Under 6%</a:t>
              </a:r>
              <a:endParaRPr lang="en-US">
                <a:solidFill>
                  <a:srgbClr val="F8F8F8"/>
                </a:solidFill>
              </a:endParaRPr>
            </a:p>
          </p:txBody>
        </p:sp>
      </p:grpSp>
      <p:pic>
        <p:nvPicPr>
          <p:cNvPr id="1449991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204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English Proficiency- Children and Adults</a:t>
            </a:r>
          </a:p>
        </p:txBody>
      </p:sp>
      <p:sp>
        <p:nvSpPr>
          <p:cNvPr id="1282055" name="Date Placeholder 3"/>
          <p:cNvSpPr txBox="1">
            <a:spLocks noGrp="1"/>
          </p:cNvSpPr>
          <p:nvPr/>
        </p:nvSpPr>
        <p:spPr bwMode="auto">
          <a:xfrm flipV="1">
            <a:off x="1219200" y="6096000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  Frey analysis</a:t>
            </a:r>
          </a:p>
        </p:txBody>
      </p:sp>
      <p:graphicFrame>
        <p:nvGraphicFramePr>
          <p:cNvPr id="1282052" name="Chart Placeholder 5"/>
          <p:cNvGraphicFramePr>
            <a:graphicFrameLocks noGrp="1"/>
          </p:cNvGraphicFramePr>
          <p:nvPr>
            <p:ph type="chart" idx="4294967295"/>
          </p:nvPr>
        </p:nvGraphicFramePr>
        <p:xfrm>
          <a:off x="838200" y="1447800"/>
          <a:ext cx="7772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53" name="Chart" r:id="rId4" imgW="7772400" imgH="4876800" progId="Excel.Sheet.8">
                  <p:embed/>
                </p:oleObj>
              </mc:Choice>
              <mc:Fallback>
                <p:oleObj name="Chart" r:id="rId4" imgW="7772400" imgH="4876800" progId="Excel.Sheet.8">
                  <p:embed/>
                  <p:pic>
                    <p:nvPicPr>
                      <p:cNvPr id="0" name="Char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7724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362950" name="Date Placeholder 3"/>
          <p:cNvSpPr txBox="1">
            <a:spLocks noGrp="1"/>
          </p:cNvSpPr>
          <p:nvPr/>
        </p:nvSpPr>
        <p:spPr bwMode="auto">
          <a:xfrm>
            <a:off x="4114800" y="62484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000" b="0">
              <a:solidFill>
                <a:srgbClr val="F8F8F8"/>
              </a:solidFill>
            </a:endParaRPr>
          </a:p>
        </p:txBody>
      </p:sp>
      <p:sp>
        <p:nvSpPr>
          <p:cNvPr id="13629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Education by Race-Ethnicity</a:t>
            </a:r>
          </a:p>
        </p:txBody>
      </p:sp>
      <p:graphicFrame>
        <p:nvGraphicFramePr>
          <p:cNvPr id="136294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168400" y="1447800"/>
          <a:ext cx="7975600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49" name="Chart" r:id="rId3" imgW="7972349" imgH="5038649" progId="MSGraph.Chart.8">
                  <p:embed followColorScheme="full"/>
                </p:oleObj>
              </mc:Choice>
              <mc:Fallback>
                <p:oleObj name="Chart" r:id="rId3" imgW="7972349" imgH="503864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447800"/>
                        <a:ext cx="7975600" cy="504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952" name="Date Placeholder 3"/>
          <p:cNvSpPr txBox="1">
            <a:spLocks noGrp="1"/>
          </p:cNvSpPr>
          <p:nvPr/>
        </p:nvSpPr>
        <p:spPr bwMode="auto">
          <a:xfrm>
            <a:off x="-1600200" y="6324600"/>
            <a:ext cx="8610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0">
                <a:solidFill>
                  <a:srgbClr val="F8F8F8"/>
                </a:solidFill>
              </a:rPr>
              <a:t>                                                                      </a:t>
            </a:r>
            <a:r>
              <a:rPr lang="en-US" sz="1600" b="0">
                <a:solidFill>
                  <a:srgbClr val="F8F8F8"/>
                </a:solidFill>
              </a:rPr>
              <a:t>Pew Hispanic Center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08006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Pew Research Center</a:t>
            </a:r>
          </a:p>
        </p:txBody>
      </p:sp>
      <p:sp>
        <p:nvSpPr>
          <p:cNvPr id="14080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HS Dropout Rates: Hispanics Age 16-24</a:t>
            </a:r>
          </a:p>
        </p:txBody>
      </p:sp>
      <p:graphicFrame>
        <p:nvGraphicFramePr>
          <p:cNvPr id="140800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46100" y="1295400"/>
          <a:ext cx="85979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005" name="Chart" r:id="rId4" imgW="7858249" imgH="4762438" progId="MSGraph.Chart.8">
                  <p:embed followColorScheme="full"/>
                </p:oleObj>
              </mc:Choice>
              <mc:Fallback>
                <p:oleObj name="Chart" r:id="rId4" imgW="7858249" imgH="476243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295400"/>
                        <a:ext cx="8597900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pic>
        <p:nvPicPr>
          <p:cNvPr id="145510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6200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5107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38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/>
              <a:t>Percent College Graduates for States</a:t>
            </a:r>
          </a:p>
        </p:txBody>
      </p:sp>
      <p:sp>
        <p:nvSpPr>
          <p:cNvPr id="1455109" name="Rectangle 3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pSp>
        <p:nvGrpSpPr>
          <p:cNvPr id="1455110" name="Group 5"/>
          <p:cNvGrpSpPr>
            <a:grpSpLocks noChangeAspect="1"/>
          </p:cNvGrpSpPr>
          <p:nvPr/>
        </p:nvGrpSpPr>
        <p:grpSpPr bwMode="auto">
          <a:xfrm>
            <a:off x="5181600" y="5334000"/>
            <a:ext cx="1905000" cy="1292225"/>
            <a:chOff x="3264" y="3360"/>
            <a:chExt cx="1200" cy="814"/>
          </a:xfrm>
        </p:grpSpPr>
        <p:sp>
          <p:nvSpPr>
            <p:cNvPr id="1455111" name="AutoShape 6"/>
            <p:cNvSpPr>
              <a:spLocks noChangeAspect="1" noChangeArrowheads="1" noTextEdit="1"/>
            </p:cNvSpPr>
            <p:nvPr/>
          </p:nvSpPr>
          <p:spPr bwMode="auto">
            <a:xfrm>
              <a:off x="3264" y="3360"/>
              <a:ext cx="1200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12" name="AutoShape 7"/>
            <p:cNvSpPr>
              <a:spLocks noChangeArrowheads="1"/>
            </p:cNvSpPr>
            <p:nvPr/>
          </p:nvSpPr>
          <p:spPr bwMode="auto">
            <a:xfrm>
              <a:off x="3264" y="3360"/>
              <a:ext cx="1200" cy="814"/>
            </a:xfrm>
            <a:prstGeom prst="roundRect">
              <a:avLst>
                <a:gd name="adj" fmla="val 128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55113" name="Rectangle 8"/>
            <p:cNvSpPr>
              <a:spLocks noChangeArrowheads="1"/>
            </p:cNvSpPr>
            <p:nvPr/>
          </p:nvSpPr>
          <p:spPr bwMode="auto">
            <a:xfrm>
              <a:off x="3367" y="3485"/>
              <a:ext cx="248" cy="167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55114" name="Rectangle 9"/>
            <p:cNvSpPr>
              <a:spLocks noChangeArrowheads="1"/>
            </p:cNvSpPr>
            <p:nvPr/>
          </p:nvSpPr>
          <p:spPr bwMode="auto">
            <a:xfrm>
              <a:off x="3719" y="3501"/>
              <a:ext cx="50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GT 30%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55115" name="Rectangle 10"/>
            <p:cNvSpPr>
              <a:spLocks noChangeArrowheads="1"/>
            </p:cNvSpPr>
            <p:nvPr/>
          </p:nvSpPr>
          <p:spPr bwMode="auto">
            <a:xfrm>
              <a:off x="3367" y="3694"/>
              <a:ext cx="248" cy="167"/>
            </a:xfrm>
            <a:prstGeom prst="rect">
              <a:avLst/>
            </a:prstGeom>
            <a:solidFill>
              <a:srgbClr val="FF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55116" name="Rectangle 11"/>
            <p:cNvSpPr>
              <a:spLocks noChangeArrowheads="1"/>
            </p:cNvSpPr>
            <p:nvPr/>
          </p:nvSpPr>
          <p:spPr bwMode="auto">
            <a:xfrm>
              <a:off x="3719" y="3710"/>
              <a:ext cx="63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25% -30%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55117" name="Rectangle 12"/>
            <p:cNvSpPr>
              <a:spLocks noChangeArrowheads="1"/>
            </p:cNvSpPr>
            <p:nvPr/>
          </p:nvSpPr>
          <p:spPr bwMode="auto">
            <a:xfrm>
              <a:off x="3367" y="3903"/>
              <a:ext cx="248" cy="167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55118" name="Rectangle 13"/>
            <p:cNvSpPr>
              <a:spLocks noChangeArrowheads="1"/>
            </p:cNvSpPr>
            <p:nvPr/>
          </p:nvSpPr>
          <p:spPr bwMode="auto">
            <a:xfrm>
              <a:off x="3719" y="3919"/>
              <a:ext cx="68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Under 25%</a:t>
              </a:r>
              <a:endParaRPr lang="en-US">
                <a:solidFill>
                  <a:srgbClr val="F8F8F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2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56130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i="1">
                <a:solidFill>
                  <a:srgbClr val="FFFFCC"/>
                </a:solidFill>
              </a:rPr>
              <a:t>Largest Percent College Grads</a:t>
            </a:r>
          </a:p>
        </p:txBody>
      </p:sp>
      <p:sp>
        <p:nvSpPr>
          <p:cNvPr id="1456131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6132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56133" name="Rectangle 5"/>
          <p:cNvSpPr>
            <a:spLocks noChangeArrowheads="1"/>
          </p:cNvSpPr>
          <p:nvPr/>
        </p:nvSpPr>
        <p:spPr bwMode="auto">
          <a:xfrm>
            <a:off x="609600" y="6553200"/>
            <a:ext cx="538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7" tIns="46037" rIns="46037" bIns="46037" anchor="ctr"/>
          <a:lstStyle/>
          <a:p>
            <a:pPr eaLnBrk="0" hangingPunct="0"/>
            <a:endParaRPr lang="en-US" sz="2000" b="0">
              <a:solidFill>
                <a:srgbClr val="FFFFFF"/>
              </a:solidFill>
            </a:endParaRPr>
          </a:p>
        </p:txBody>
      </p:sp>
      <p:graphicFrame>
        <p:nvGraphicFramePr>
          <p:cNvPr id="1346631" name="Group 71"/>
          <p:cNvGraphicFramePr>
            <a:graphicFrameLocks noGrp="1"/>
          </p:cNvGraphicFramePr>
          <p:nvPr/>
        </p:nvGraphicFramePr>
        <p:xfrm>
          <a:off x="1752600" y="1371600"/>
          <a:ext cx="5943600" cy="5039992"/>
        </p:xfrm>
        <a:graphic>
          <a:graphicData uri="http://schemas.openxmlformats.org/drawingml/2006/table">
            <a:tbl>
              <a:tblPr/>
              <a:tblGrid>
                <a:gridCol w="1268413"/>
                <a:gridCol w="3090862"/>
                <a:gridCol w="1584325"/>
              </a:tblGrid>
              <a:tr h="5683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Washington DC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47%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San Jose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45%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Bridgeport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44%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43%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Madison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43%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Boston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43%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Raleigh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41%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Austin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39%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9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Denver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38%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Minn-St.Paul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38%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6615" name="Group 55"/>
          <p:cNvGraphicFramePr>
            <a:graphicFrameLocks noGrp="1"/>
          </p:cNvGraphicFramePr>
          <p:nvPr/>
        </p:nvGraphicFramePr>
        <p:xfrm>
          <a:off x="838200" y="3352800"/>
          <a:ext cx="209550" cy="1006474"/>
        </p:xfrm>
        <a:graphic>
          <a:graphicData uri="http://schemas.openxmlformats.org/drawingml/2006/table">
            <a:tbl>
              <a:tblPr/>
              <a:tblGrid>
                <a:gridCol w="20955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Alaska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7" marB="460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6633" name="Group 73"/>
          <p:cNvGraphicFramePr>
            <a:graphicFrameLocks noGrp="1"/>
          </p:cNvGraphicFramePr>
          <p:nvPr/>
        </p:nvGraphicFramePr>
        <p:xfrm>
          <a:off x="2819400" y="2971800"/>
          <a:ext cx="2819400" cy="457834"/>
        </p:xfrm>
        <a:graphic>
          <a:graphicData uri="http://schemas.openxmlformats.org/drawingml/2006/table">
            <a:tbl>
              <a:tblPr/>
              <a:tblGrid>
                <a:gridCol w="2819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 San Francisco</a:t>
                      </a:r>
                    </a:p>
                  </a:txBody>
                  <a:tcPr marL="92075" marR="92075" marT="46037" marB="460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pic>
        <p:nvPicPr>
          <p:cNvPr id="145715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74374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7155" name="Date Placeholder 1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457156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1817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sz="3200"/>
              <a:t>Ratio of College Grads to High School Dropouts</a:t>
            </a:r>
          </a:p>
        </p:txBody>
      </p:sp>
      <p:sp>
        <p:nvSpPr>
          <p:cNvPr id="1457158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57159" name="AutoShape 6"/>
          <p:cNvSpPr>
            <a:spLocks noChangeAspect="1" noChangeArrowheads="1" noTextEdit="1"/>
          </p:cNvSpPr>
          <p:nvPr/>
        </p:nvSpPr>
        <p:spPr bwMode="auto">
          <a:xfrm>
            <a:off x="4800600" y="5181600"/>
            <a:ext cx="1752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7160" name="AutoShape 7"/>
          <p:cNvSpPr>
            <a:spLocks noChangeArrowheads="1"/>
          </p:cNvSpPr>
          <p:nvPr/>
        </p:nvSpPr>
        <p:spPr bwMode="auto">
          <a:xfrm>
            <a:off x="4800600" y="5181600"/>
            <a:ext cx="1752600" cy="1485900"/>
          </a:xfrm>
          <a:prstGeom prst="roundRect">
            <a:avLst>
              <a:gd name="adj" fmla="val 10231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pSp>
        <p:nvGrpSpPr>
          <p:cNvPr id="1457161" name="Group 9"/>
          <p:cNvGrpSpPr>
            <a:grpSpLocks/>
          </p:cNvGrpSpPr>
          <p:nvPr/>
        </p:nvGrpSpPr>
        <p:grpSpPr bwMode="auto">
          <a:xfrm>
            <a:off x="4953000" y="5562600"/>
            <a:ext cx="1887538" cy="849313"/>
            <a:chOff x="3119" y="3378"/>
            <a:chExt cx="1189" cy="535"/>
          </a:xfrm>
        </p:grpSpPr>
        <p:sp>
          <p:nvSpPr>
            <p:cNvPr id="1457163" name="Rectangle 8"/>
            <p:cNvSpPr>
              <a:spLocks noChangeArrowheads="1"/>
            </p:cNvSpPr>
            <p:nvPr/>
          </p:nvSpPr>
          <p:spPr bwMode="auto">
            <a:xfrm>
              <a:off x="3119" y="3378"/>
              <a:ext cx="229" cy="153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57164" name="Rectangle 9"/>
            <p:cNvSpPr>
              <a:spLocks noChangeArrowheads="1"/>
            </p:cNvSpPr>
            <p:nvPr/>
          </p:nvSpPr>
          <p:spPr bwMode="auto">
            <a:xfrm>
              <a:off x="3442" y="3391"/>
              <a:ext cx="86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3.0 and above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57165" name="Rectangle 10"/>
            <p:cNvSpPr>
              <a:spLocks noChangeArrowheads="1"/>
            </p:cNvSpPr>
            <p:nvPr/>
          </p:nvSpPr>
          <p:spPr bwMode="auto">
            <a:xfrm>
              <a:off x="3119" y="3569"/>
              <a:ext cx="229" cy="154"/>
            </a:xfrm>
            <a:prstGeom prst="rect">
              <a:avLst/>
            </a:prstGeom>
            <a:solidFill>
              <a:srgbClr val="FF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57166" name="Rectangle 11"/>
            <p:cNvSpPr>
              <a:spLocks noChangeArrowheads="1"/>
            </p:cNvSpPr>
            <p:nvPr/>
          </p:nvSpPr>
          <p:spPr bwMode="auto">
            <a:xfrm>
              <a:off x="3442" y="3583"/>
              <a:ext cx="53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2.0 – 3.0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57167" name="Rectangle 12"/>
            <p:cNvSpPr>
              <a:spLocks noChangeArrowheads="1"/>
            </p:cNvSpPr>
            <p:nvPr/>
          </p:nvSpPr>
          <p:spPr bwMode="auto">
            <a:xfrm>
              <a:off x="3119" y="3761"/>
              <a:ext cx="229" cy="152"/>
            </a:xfrm>
            <a:prstGeom prst="rect">
              <a:avLst/>
            </a:prstGeom>
            <a:solidFill>
              <a:srgbClr val="FFFF99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57168" name="Rectangle 13"/>
            <p:cNvSpPr>
              <a:spLocks noChangeArrowheads="1"/>
            </p:cNvSpPr>
            <p:nvPr/>
          </p:nvSpPr>
          <p:spPr bwMode="auto">
            <a:xfrm>
              <a:off x="3442" y="3775"/>
              <a:ext cx="59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Below 2.0</a:t>
              </a:r>
              <a:endParaRPr lang="en-US">
                <a:solidFill>
                  <a:srgbClr val="F8F8F8"/>
                </a:solidFill>
              </a:endParaRPr>
            </a:p>
          </p:txBody>
        </p:sp>
      </p:grpSp>
      <p:sp>
        <p:nvSpPr>
          <p:cNvPr id="1457162" name="Rectangle 15"/>
          <p:cNvSpPr>
            <a:spLocks noChangeArrowheads="1"/>
          </p:cNvSpPr>
          <p:nvPr/>
        </p:nvSpPr>
        <p:spPr bwMode="auto">
          <a:xfrm>
            <a:off x="5464175" y="6296025"/>
            <a:ext cx="1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F8F8F8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27181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924800" cy="990600"/>
          </a:xfrm>
        </p:spPr>
        <p:txBody>
          <a:bodyPr/>
          <a:lstStyle/>
          <a:p>
            <a:r>
              <a:rPr lang="en-US" b="1" i="1" smtClean="0">
                <a:effectLst/>
              </a:rPr>
              <a:t>US Growth by Age 2000-10</a:t>
            </a:r>
          </a:p>
        </p:txBody>
      </p:sp>
      <p:graphicFrame>
        <p:nvGraphicFramePr>
          <p:cNvPr id="12718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447800"/>
          <a:ext cx="7237413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12" name="Chart" r:id="rId3" imgW="6581851" imgH="3924300" progId="MSGraph.Chart.8">
                  <p:embed followColorScheme="full"/>
                </p:oleObj>
              </mc:Choice>
              <mc:Fallback>
                <p:oleObj name="Chart" r:id="rId3" imgW="6581851" imgH="39243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237413" cy="431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838200"/>
          </a:xfrm>
        </p:spPr>
        <p:txBody>
          <a:bodyPr/>
          <a:lstStyle/>
          <a:p>
            <a:pPr>
              <a:defRPr/>
            </a:pPr>
            <a:r>
              <a:rPr lang="en-US"/>
              <a:t>Median Ages of Race-Ethnic  Groups</a:t>
            </a:r>
          </a:p>
        </p:txBody>
      </p:sp>
      <p:graphicFrame>
        <p:nvGraphicFramePr>
          <p:cNvPr id="14069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7388" y="1292225"/>
          <a:ext cx="8218487" cy="52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980" name="Chart" r:id="rId3" imgW="6353251" imgH="4038600" progId="MSGraph.Chart.8">
                  <p:embed followColorScheme="full"/>
                </p:oleObj>
              </mc:Choice>
              <mc:Fallback>
                <p:oleObj name="Chart" r:id="rId3" imgW="6353251" imgH="40386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292225"/>
                        <a:ext cx="8218487" cy="522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60226" name="Date Placeholder 4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3598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Median Ages for States, 2010</a:t>
            </a:r>
          </a:p>
        </p:txBody>
      </p:sp>
      <p:pic>
        <p:nvPicPr>
          <p:cNvPr id="1460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99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60229" name="Group 5"/>
          <p:cNvGrpSpPr>
            <a:grpSpLocks noChangeAspect="1"/>
          </p:cNvGrpSpPr>
          <p:nvPr/>
        </p:nvGrpSpPr>
        <p:grpSpPr bwMode="auto">
          <a:xfrm>
            <a:off x="5257800" y="5334000"/>
            <a:ext cx="1752600" cy="1476375"/>
            <a:chOff x="3312" y="3360"/>
            <a:chExt cx="1104" cy="930"/>
          </a:xfrm>
        </p:grpSpPr>
        <p:sp>
          <p:nvSpPr>
            <p:cNvPr id="1460230" name="AutoShape 6"/>
            <p:cNvSpPr>
              <a:spLocks noChangeAspect="1" noChangeArrowheads="1" noTextEdit="1"/>
            </p:cNvSpPr>
            <p:nvPr/>
          </p:nvSpPr>
          <p:spPr bwMode="auto">
            <a:xfrm>
              <a:off x="3312" y="3360"/>
              <a:ext cx="1104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231" name="AutoShape 7"/>
            <p:cNvSpPr>
              <a:spLocks noChangeArrowheads="1"/>
            </p:cNvSpPr>
            <p:nvPr/>
          </p:nvSpPr>
          <p:spPr bwMode="auto">
            <a:xfrm>
              <a:off x="3312" y="3360"/>
              <a:ext cx="1104" cy="930"/>
            </a:xfrm>
            <a:prstGeom prst="roundRect">
              <a:avLst>
                <a:gd name="adj" fmla="val 1020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0232" name="Rectangle 8"/>
            <p:cNvSpPr>
              <a:spLocks noChangeArrowheads="1"/>
            </p:cNvSpPr>
            <p:nvPr/>
          </p:nvSpPr>
          <p:spPr bwMode="auto">
            <a:xfrm>
              <a:off x="3407" y="3474"/>
              <a:ext cx="228" cy="152"/>
            </a:xfrm>
            <a:prstGeom prst="rect">
              <a:avLst/>
            </a:prstGeom>
            <a:solidFill>
              <a:srgbClr val="9900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0233" name="Rectangle 9"/>
            <p:cNvSpPr>
              <a:spLocks noChangeArrowheads="1"/>
            </p:cNvSpPr>
            <p:nvPr/>
          </p:nvSpPr>
          <p:spPr bwMode="auto">
            <a:xfrm>
              <a:off x="3730" y="3488"/>
              <a:ext cx="63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40 and over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60234" name="Rectangle 10"/>
            <p:cNvSpPr>
              <a:spLocks noChangeArrowheads="1"/>
            </p:cNvSpPr>
            <p:nvPr/>
          </p:nvSpPr>
          <p:spPr bwMode="auto">
            <a:xfrm>
              <a:off x="3407" y="3664"/>
              <a:ext cx="228" cy="152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0235" name="Rectangle 11"/>
            <p:cNvSpPr>
              <a:spLocks noChangeArrowheads="1"/>
            </p:cNvSpPr>
            <p:nvPr/>
          </p:nvSpPr>
          <p:spPr bwMode="auto">
            <a:xfrm>
              <a:off x="3730" y="3678"/>
              <a:ext cx="4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38 to 40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60236" name="Rectangle 12"/>
            <p:cNvSpPr>
              <a:spLocks noChangeArrowheads="1"/>
            </p:cNvSpPr>
            <p:nvPr/>
          </p:nvSpPr>
          <p:spPr bwMode="auto">
            <a:xfrm>
              <a:off x="3407" y="3853"/>
              <a:ext cx="228" cy="15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0237" name="Rectangle 13"/>
            <p:cNvSpPr>
              <a:spLocks noChangeArrowheads="1"/>
            </p:cNvSpPr>
            <p:nvPr/>
          </p:nvSpPr>
          <p:spPr bwMode="auto">
            <a:xfrm>
              <a:off x="3730" y="3868"/>
              <a:ext cx="4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36 to 38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60238" name="Rectangle 14"/>
            <p:cNvSpPr>
              <a:spLocks noChangeArrowheads="1"/>
            </p:cNvSpPr>
            <p:nvPr/>
          </p:nvSpPr>
          <p:spPr bwMode="auto">
            <a:xfrm>
              <a:off x="3407" y="4043"/>
              <a:ext cx="228" cy="152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0239" name="Rectangle 15"/>
            <p:cNvSpPr>
              <a:spLocks noChangeArrowheads="1"/>
            </p:cNvSpPr>
            <p:nvPr/>
          </p:nvSpPr>
          <p:spPr bwMode="auto">
            <a:xfrm>
              <a:off x="3730" y="4058"/>
              <a:ext cx="4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500" b="0">
                  <a:solidFill>
                    <a:srgbClr val="F8F8F8"/>
                  </a:solidFill>
                  <a:latin typeface="Arial" charset="0"/>
                </a:rPr>
                <a:t>Below 36</a:t>
              </a:r>
              <a:endParaRPr lang="en-US">
                <a:solidFill>
                  <a:srgbClr val="F8F8F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4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61250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461251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37933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defRPr/>
            </a:pPr>
            <a:r>
              <a:rPr lang="en-US" b="1"/>
              <a:t>Age 65 + Growth 2000-10</a:t>
            </a:r>
          </a:p>
        </p:txBody>
      </p:sp>
      <p:sp>
        <p:nvSpPr>
          <p:cNvPr id="1461253" name="Rectangle 5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pSp>
        <p:nvGrpSpPr>
          <p:cNvPr id="1461254" name="Group 128"/>
          <p:cNvGrpSpPr>
            <a:grpSpLocks noChangeAspect="1"/>
          </p:cNvGrpSpPr>
          <p:nvPr/>
        </p:nvGrpSpPr>
        <p:grpSpPr bwMode="auto">
          <a:xfrm>
            <a:off x="4953000" y="5410200"/>
            <a:ext cx="1808163" cy="1100138"/>
            <a:chOff x="0" y="0"/>
            <a:chExt cx="1485" cy="1155"/>
          </a:xfrm>
        </p:grpSpPr>
        <p:sp>
          <p:nvSpPr>
            <p:cNvPr id="1461258" name="AutoShape 12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485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1259" name="AutoShape 130"/>
            <p:cNvSpPr>
              <a:spLocks noChangeArrowheads="1"/>
            </p:cNvSpPr>
            <p:nvPr/>
          </p:nvSpPr>
          <p:spPr bwMode="auto">
            <a:xfrm>
              <a:off x="0" y="0"/>
              <a:ext cx="1463" cy="1141"/>
            </a:xfrm>
            <a:prstGeom prst="roundRect">
              <a:avLst>
                <a:gd name="adj" fmla="val 10338"/>
              </a:avLst>
            </a:pr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1260" name="Rectangle 131"/>
            <p:cNvSpPr>
              <a:spLocks noChangeArrowheads="1"/>
            </p:cNvSpPr>
            <p:nvPr/>
          </p:nvSpPr>
          <p:spPr bwMode="auto">
            <a:xfrm>
              <a:off x="127" y="142"/>
              <a:ext cx="306" cy="188"/>
            </a:xfrm>
            <a:prstGeom prst="rect">
              <a:avLst/>
            </a:prstGeom>
            <a:solidFill>
              <a:srgbClr val="C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1261" name="Rectangle 132"/>
            <p:cNvSpPr>
              <a:spLocks noChangeArrowheads="1"/>
            </p:cNvSpPr>
            <p:nvPr/>
          </p:nvSpPr>
          <p:spPr bwMode="auto">
            <a:xfrm>
              <a:off x="560" y="158"/>
              <a:ext cx="53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1400" b="0">
                  <a:latin typeface="Arial" charset="0"/>
                  <a:ea typeface="PMingLiU" pitchFamily="18" charset="-120"/>
                </a:rPr>
                <a:t>GT 25%</a:t>
              </a:r>
              <a:endParaRPr lang="en-US" sz="6600"/>
            </a:p>
          </p:txBody>
        </p:sp>
        <p:sp>
          <p:nvSpPr>
            <p:cNvPr id="929925" name="Rectangle 133"/>
            <p:cNvSpPr>
              <a:spLocks noChangeArrowheads="1"/>
            </p:cNvSpPr>
            <p:nvPr/>
          </p:nvSpPr>
          <p:spPr bwMode="auto">
            <a:xfrm>
              <a:off x="126" y="378"/>
              <a:ext cx="305" cy="1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1263" name="Rectangle 134"/>
            <p:cNvSpPr>
              <a:spLocks noChangeArrowheads="1"/>
            </p:cNvSpPr>
            <p:nvPr/>
          </p:nvSpPr>
          <p:spPr bwMode="auto">
            <a:xfrm>
              <a:off x="560" y="393"/>
              <a:ext cx="67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1400" b="0">
                  <a:latin typeface="Arial" charset="0"/>
                  <a:ea typeface="PMingLiU" pitchFamily="18" charset="-120"/>
                </a:rPr>
                <a:t>15% -25%</a:t>
              </a:r>
              <a:endParaRPr lang="en-US" sz="6600"/>
            </a:p>
          </p:txBody>
        </p:sp>
        <p:sp>
          <p:nvSpPr>
            <p:cNvPr id="1461264" name="Rectangle 135"/>
            <p:cNvSpPr>
              <a:spLocks noChangeArrowheads="1"/>
            </p:cNvSpPr>
            <p:nvPr/>
          </p:nvSpPr>
          <p:spPr bwMode="auto">
            <a:xfrm>
              <a:off x="127" y="614"/>
              <a:ext cx="306" cy="188"/>
            </a:xfrm>
            <a:prstGeom prst="rect">
              <a:avLst/>
            </a:prstGeom>
            <a:solidFill>
              <a:srgbClr val="FFFF99">
                <a:alpha val="98822"/>
              </a:srgbClr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1265" name="Rectangle 136"/>
            <p:cNvSpPr>
              <a:spLocks noChangeArrowheads="1"/>
            </p:cNvSpPr>
            <p:nvPr/>
          </p:nvSpPr>
          <p:spPr bwMode="auto">
            <a:xfrm>
              <a:off x="560" y="630"/>
              <a:ext cx="74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1400" b="0">
                  <a:latin typeface="Arial" charset="0"/>
                  <a:ea typeface="PMingLiU" pitchFamily="18" charset="-120"/>
                </a:rPr>
                <a:t>10% -15%</a:t>
              </a:r>
              <a:endParaRPr lang="en-US" sz="6600"/>
            </a:p>
          </p:txBody>
        </p:sp>
        <p:sp>
          <p:nvSpPr>
            <p:cNvPr id="1461266" name="Rectangle 137"/>
            <p:cNvSpPr>
              <a:spLocks noChangeArrowheads="1"/>
            </p:cNvSpPr>
            <p:nvPr/>
          </p:nvSpPr>
          <p:spPr bwMode="auto">
            <a:xfrm>
              <a:off x="127" y="850"/>
              <a:ext cx="306" cy="1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1267" name="Rectangle 138"/>
            <p:cNvSpPr>
              <a:spLocks noChangeArrowheads="1"/>
            </p:cNvSpPr>
            <p:nvPr/>
          </p:nvSpPr>
          <p:spPr bwMode="auto">
            <a:xfrm>
              <a:off x="560" y="865"/>
              <a:ext cx="7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1400" b="0">
                  <a:latin typeface="Arial" charset="0"/>
                  <a:ea typeface="PMingLiU" pitchFamily="18" charset="-120"/>
                </a:rPr>
                <a:t>under 10%</a:t>
              </a:r>
              <a:endParaRPr lang="en-US" sz="6600"/>
            </a:p>
          </p:txBody>
        </p:sp>
      </p:grpSp>
      <p:sp>
        <p:nvSpPr>
          <p:cNvPr id="1461255" name="Rectangle 139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61256" name="Rectangle 141"/>
          <p:cNvSpPr>
            <a:spLocks noChangeArrowheads="1"/>
          </p:cNvSpPr>
          <p:nvPr/>
        </p:nvSpPr>
        <p:spPr bwMode="auto">
          <a:xfrm>
            <a:off x="533400" y="6553200"/>
            <a:ext cx="538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8" tIns="46038" rIns="46038" bIns="46038" anchor="ctr"/>
          <a:lstStyle/>
          <a:p>
            <a:pPr eaLnBrk="0" hangingPunct="0"/>
            <a:endParaRPr lang="en-US" sz="2000" b="0"/>
          </a:p>
        </p:txBody>
      </p:sp>
      <p:pic>
        <p:nvPicPr>
          <p:cNvPr id="1461257" name="Picture 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6692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62274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i="1">
                <a:solidFill>
                  <a:srgbClr val="FFFFCC"/>
                </a:solidFill>
              </a:rPr>
              <a:t>Greatest 65+ Growth, 2000-2010</a:t>
            </a:r>
          </a:p>
        </p:txBody>
      </p:sp>
      <p:sp>
        <p:nvSpPr>
          <p:cNvPr id="14622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2276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62277" name="Rectangle 5"/>
          <p:cNvSpPr>
            <a:spLocks noChangeArrowheads="1"/>
          </p:cNvSpPr>
          <p:nvPr/>
        </p:nvSpPr>
        <p:spPr bwMode="auto">
          <a:xfrm>
            <a:off x="609600" y="6553200"/>
            <a:ext cx="538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7" tIns="46037" rIns="46037" bIns="46037" anchor="ctr"/>
          <a:lstStyle/>
          <a:p>
            <a:pPr eaLnBrk="0" hangingPunct="0"/>
            <a:endParaRPr lang="en-US" sz="2000" b="0">
              <a:solidFill>
                <a:srgbClr val="FFFFFF"/>
              </a:solidFill>
            </a:endParaRPr>
          </a:p>
        </p:txBody>
      </p:sp>
      <p:graphicFrame>
        <p:nvGraphicFramePr>
          <p:cNvPr id="1360902" name="Group 6"/>
          <p:cNvGraphicFramePr>
            <a:graphicFrameLocks noGrp="1"/>
          </p:cNvGraphicFramePr>
          <p:nvPr/>
        </p:nvGraphicFramePr>
        <p:xfrm>
          <a:off x="1752600" y="1371600"/>
          <a:ext cx="5943600" cy="5039992"/>
        </p:xfrm>
        <a:graphic>
          <a:graphicData uri="http://schemas.openxmlformats.org/drawingml/2006/table">
            <a:tbl>
              <a:tblPr/>
              <a:tblGrid>
                <a:gridCol w="1268413"/>
                <a:gridCol w="3090862"/>
                <a:gridCol w="1584325"/>
              </a:tblGrid>
              <a:tr h="5683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Raleigh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60%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Austin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53%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Las Vegas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46%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Atlanta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44%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6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Provo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42%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7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Colorado Springs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40%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Houston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39%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9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Dallas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38%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</a:t>
                      </a:r>
                    </a:p>
                  </a:txBody>
                  <a:tcPr marL="92075" marR="92075" marT="46037" marB="4603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Charlotte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36%</a:t>
                      </a:r>
                    </a:p>
                  </a:txBody>
                  <a:tcPr marL="92075" marR="92075" marT="46037" marB="4603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60951" name="Group 55"/>
          <p:cNvGraphicFramePr>
            <a:graphicFrameLocks noGrp="1"/>
          </p:cNvGraphicFramePr>
          <p:nvPr/>
        </p:nvGraphicFramePr>
        <p:xfrm>
          <a:off x="838200" y="3352800"/>
          <a:ext cx="209550" cy="1006474"/>
        </p:xfrm>
        <a:graphic>
          <a:graphicData uri="http://schemas.openxmlformats.org/drawingml/2006/table">
            <a:tbl>
              <a:tblPr/>
              <a:tblGrid>
                <a:gridCol w="20955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Alaska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2075" marR="92075" marT="46037" marB="460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60957" name="Group 61"/>
          <p:cNvGraphicFramePr>
            <a:graphicFrameLocks noGrp="1"/>
          </p:cNvGraphicFramePr>
          <p:nvPr/>
        </p:nvGraphicFramePr>
        <p:xfrm>
          <a:off x="2819400" y="2971800"/>
          <a:ext cx="2057400" cy="457834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Boise City</a:t>
                      </a:r>
                    </a:p>
                  </a:txBody>
                  <a:tcPr marL="92075" marR="92075" marT="46037" marB="460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044482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kumimoji="1" 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AGaramond" pitchFamily="18" charset="0"/>
                <a:cs typeface="+mn-cs"/>
              </a:rPr>
              <a:t>Population Changes in the </a:t>
            </a:r>
            <a:br>
              <a:rPr kumimoji="1" 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AGaramond" pitchFamily="18" charset="0"/>
                <a:cs typeface="+mn-cs"/>
              </a:rPr>
            </a:br>
            <a:r>
              <a:rPr kumimoji="1" 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AGaramond" pitchFamily="18" charset="0"/>
                <a:cs typeface="+mn-cs"/>
              </a:rPr>
              <a:t>First Three Decades,  21</a:t>
            </a:r>
            <a:r>
              <a:rPr kumimoji="1" lang="en-US" sz="3200" i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Garamond" pitchFamily="18" charset="0"/>
                <a:cs typeface="+mn-cs"/>
              </a:rPr>
              <a:t>st</a:t>
            </a:r>
            <a:r>
              <a:rPr kumimoji="1" 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AGaramond" pitchFamily="18" charset="0"/>
                <a:cs typeface="+mn-cs"/>
              </a:rPr>
              <a:t>  Century</a:t>
            </a:r>
            <a:endParaRPr kumimoji="1" lang="en-US" sz="3600" i="1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1044487" name="Group 3"/>
          <p:cNvGrpSpPr>
            <a:grpSpLocks/>
          </p:cNvGrpSpPr>
          <p:nvPr/>
        </p:nvGrpSpPr>
        <p:grpSpPr bwMode="auto">
          <a:xfrm>
            <a:off x="609600" y="1219200"/>
            <a:ext cx="7696200" cy="5087938"/>
            <a:chOff x="384" y="768"/>
            <a:chExt cx="4848" cy="3205"/>
          </a:xfrm>
        </p:grpSpPr>
        <p:graphicFrame>
          <p:nvGraphicFramePr>
            <p:cNvPr id="1044484" name="Object 4"/>
            <p:cNvGraphicFramePr>
              <a:graphicFrameLocks/>
            </p:cNvGraphicFramePr>
            <p:nvPr/>
          </p:nvGraphicFramePr>
          <p:xfrm>
            <a:off x="384" y="768"/>
            <a:ext cx="4848" cy="3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485" name="Chart" r:id="rId4" imgW="6096000" imgH="4067251" progId="MSGraph.Chart.8">
                    <p:embed followColorScheme="full"/>
                  </p:oleObj>
                </mc:Choice>
                <mc:Fallback>
                  <p:oleObj name="Chart" r:id="rId4" imgW="6096000" imgH="4067251" progId="MSGraph.Chart.8">
                    <p:embed followColorScheme="full"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768"/>
                          <a:ext cx="4848" cy="3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000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489" name="Rectangle 5"/>
            <p:cNvSpPr>
              <a:spLocks noChangeArrowheads="1"/>
            </p:cNvSpPr>
            <p:nvPr/>
          </p:nvSpPr>
          <p:spPr bwMode="auto">
            <a:xfrm>
              <a:off x="1621" y="1142"/>
              <a:ext cx="7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tx1"/>
                  </a:solidFill>
                  <a:latin typeface="Times New Roman" pitchFamily="18" charset="0"/>
                </a:rPr>
                <a:t>(65 - 74)</a:t>
              </a:r>
            </a:p>
          </p:txBody>
        </p:sp>
        <p:sp>
          <p:nvSpPr>
            <p:cNvPr id="1044490" name="Rectangle 6"/>
            <p:cNvSpPr>
              <a:spLocks noChangeArrowheads="1"/>
            </p:cNvSpPr>
            <p:nvPr/>
          </p:nvSpPr>
          <p:spPr bwMode="auto">
            <a:xfrm>
              <a:off x="3735" y="1142"/>
              <a:ext cx="5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tx1"/>
                  </a:solidFill>
                  <a:latin typeface="Times New Roman" pitchFamily="18" charset="0"/>
                </a:rPr>
                <a:t>(75 +)</a:t>
              </a:r>
            </a:p>
          </p:txBody>
        </p:sp>
      </p:grpSp>
      <p:sp>
        <p:nvSpPr>
          <p:cNvPr id="1044488" name="Rectangle 7"/>
          <p:cNvSpPr>
            <a:spLocks noChangeArrowheads="1"/>
          </p:cNvSpPr>
          <p:nvPr/>
        </p:nvSpPr>
        <p:spPr bwMode="auto">
          <a:xfrm>
            <a:off x="327025" y="65532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7" tIns="46037" rIns="46037" bIns="46037" anchor="ctr"/>
          <a:lstStyle/>
          <a:p>
            <a:pPr eaLnBrk="0" hangingPunct="0"/>
            <a:r>
              <a:rPr lang="en-US" sz="1800" b="0">
                <a:solidFill>
                  <a:srgbClr val="FFFF66"/>
                </a:solidFill>
                <a:latin typeface="Times New Roman" pitchFamily="18" charset="0"/>
              </a:rPr>
              <a:t>Source: William H. Frey</a:t>
            </a:r>
            <a:endParaRPr lang="en-US" sz="1600" b="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grpSp>
        <p:nvGrpSpPr>
          <p:cNvPr id="1468418" name="Group 2"/>
          <p:cNvGrpSpPr>
            <a:grpSpLocks noChangeAspect="1"/>
          </p:cNvGrpSpPr>
          <p:nvPr/>
        </p:nvGrpSpPr>
        <p:grpSpPr bwMode="auto">
          <a:xfrm>
            <a:off x="685800" y="1219200"/>
            <a:ext cx="7467600" cy="4905375"/>
            <a:chOff x="432" y="768"/>
            <a:chExt cx="4704" cy="3090"/>
          </a:xfrm>
        </p:grpSpPr>
        <p:sp>
          <p:nvSpPr>
            <p:cNvPr id="14684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2" y="768"/>
              <a:ext cx="4704" cy="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33" name="Freeform 4"/>
            <p:cNvSpPr>
              <a:spLocks/>
            </p:cNvSpPr>
            <p:nvPr/>
          </p:nvSpPr>
          <p:spPr bwMode="auto">
            <a:xfrm>
              <a:off x="3634" y="2512"/>
              <a:ext cx="325" cy="532"/>
            </a:xfrm>
            <a:custGeom>
              <a:avLst/>
              <a:gdLst>
                <a:gd name="T0" fmla="*/ 281 w 975"/>
                <a:gd name="T1" fmla="*/ 427 h 1596"/>
                <a:gd name="T2" fmla="*/ 280 w 975"/>
                <a:gd name="T3" fmla="*/ 427 h 1596"/>
                <a:gd name="T4" fmla="*/ 230 w 975"/>
                <a:gd name="T5" fmla="*/ 433 h 1596"/>
                <a:gd name="T6" fmla="*/ 218 w 975"/>
                <a:gd name="T7" fmla="*/ 433 h 1596"/>
                <a:gd name="T8" fmla="*/ 90 w 975"/>
                <a:gd name="T9" fmla="*/ 445 h 1596"/>
                <a:gd name="T10" fmla="*/ 86 w 975"/>
                <a:gd name="T11" fmla="*/ 460 h 1596"/>
                <a:gd name="T12" fmla="*/ 110 w 975"/>
                <a:gd name="T13" fmla="*/ 479 h 1596"/>
                <a:gd name="T14" fmla="*/ 107 w 975"/>
                <a:gd name="T15" fmla="*/ 496 h 1596"/>
                <a:gd name="T16" fmla="*/ 117 w 975"/>
                <a:gd name="T17" fmla="*/ 504 h 1596"/>
                <a:gd name="T18" fmla="*/ 100 w 975"/>
                <a:gd name="T19" fmla="*/ 522 h 1596"/>
                <a:gd name="T20" fmla="*/ 55 w 975"/>
                <a:gd name="T21" fmla="*/ 532 h 1596"/>
                <a:gd name="T22" fmla="*/ 82 w 975"/>
                <a:gd name="T23" fmla="*/ 523 h 1596"/>
                <a:gd name="T24" fmla="*/ 66 w 975"/>
                <a:gd name="T25" fmla="*/ 510 h 1596"/>
                <a:gd name="T26" fmla="*/ 62 w 975"/>
                <a:gd name="T27" fmla="*/ 487 h 1596"/>
                <a:gd name="T28" fmla="*/ 53 w 975"/>
                <a:gd name="T29" fmla="*/ 482 h 1596"/>
                <a:gd name="T30" fmla="*/ 46 w 975"/>
                <a:gd name="T31" fmla="*/ 519 h 1596"/>
                <a:gd name="T32" fmla="*/ 22 w 975"/>
                <a:gd name="T33" fmla="*/ 520 h 1596"/>
                <a:gd name="T34" fmla="*/ 16 w 975"/>
                <a:gd name="T35" fmla="*/ 479 h 1596"/>
                <a:gd name="T36" fmla="*/ 14 w 975"/>
                <a:gd name="T37" fmla="*/ 451 h 1596"/>
                <a:gd name="T38" fmla="*/ 7 w 975"/>
                <a:gd name="T39" fmla="*/ 404 h 1596"/>
                <a:gd name="T40" fmla="*/ 2 w 975"/>
                <a:gd name="T41" fmla="*/ 355 h 1596"/>
                <a:gd name="T42" fmla="*/ 3 w 975"/>
                <a:gd name="T43" fmla="*/ 319 h 1596"/>
                <a:gd name="T44" fmla="*/ 5 w 975"/>
                <a:gd name="T45" fmla="*/ 310 h 1596"/>
                <a:gd name="T46" fmla="*/ 4 w 975"/>
                <a:gd name="T47" fmla="*/ 244 h 1596"/>
                <a:gd name="T48" fmla="*/ 6 w 975"/>
                <a:gd name="T49" fmla="*/ 236 h 1596"/>
                <a:gd name="T50" fmla="*/ 6 w 975"/>
                <a:gd name="T51" fmla="*/ 177 h 1596"/>
                <a:gd name="T52" fmla="*/ 8 w 975"/>
                <a:gd name="T53" fmla="*/ 154 h 1596"/>
                <a:gd name="T54" fmla="*/ 7 w 975"/>
                <a:gd name="T55" fmla="*/ 118 h 1596"/>
                <a:gd name="T56" fmla="*/ 11 w 975"/>
                <a:gd name="T57" fmla="*/ 76 h 1596"/>
                <a:gd name="T58" fmla="*/ 11 w 975"/>
                <a:gd name="T59" fmla="*/ 30 h 1596"/>
                <a:gd name="T60" fmla="*/ 0 w 975"/>
                <a:gd name="T61" fmla="*/ 19 h 1596"/>
                <a:gd name="T62" fmla="*/ 20 w 975"/>
                <a:gd name="T63" fmla="*/ 17 h 1596"/>
                <a:gd name="T64" fmla="*/ 201 w 975"/>
                <a:gd name="T65" fmla="*/ 2 h 1596"/>
                <a:gd name="T66" fmla="*/ 226 w 975"/>
                <a:gd name="T67" fmla="*/ 0 h 1596"/>
                <a:gd name="T68" fmla="*/ 230 w 975"/>
                <a:gd name="T69" fmla="*/ 13 h 1596"/>
                <a:gd name="T70" fmla="*/ 236 w 975"/>
                <a:gd name="T71" fmla="*/ 38 h 1596"/>
                <a:gd name="T72" fmla="*/ 238 w 975"/>
                <a:gd name="T73" fmla="*/ 42 h 1596"/>
                <a:gd name="T74" fmla="*/ 246 w 975"/>
                <a:gd name="T75" fmla="*/ 74 h 1596"/>
                <a:gd name="T76" fmla="*/ 253 w 975"/>
                <a:gd name="T77" fmla="*/ 95 h 1596"/>
                <a:gd name="T78" fmla="*/ 254 w 975"/>
                <a:gd name="T79" fmla="*/ 108 h 1596"/>
                <a:gd name="T80" fmla="*/ 265 w 975"/>
                <a:gd name="T81" fmla="*/ 140 h 1596"/>
                <a:gd name="T82" fmla="*/ 270 w 975"/>
                <a:gd name="T83" fmla="*/ 165 h 1596"/>
                <a:gd name="T84" fmla="*/ 279 w 975"/>
                <a:gd name="T85" fmla="*/ 196 h 1596"/>
                <a:gd name="T86" fmla="*/ 281 w 975"/>
                <a:gd name="T87" fmla="*/ 198 h 1596"/>
                <a:gd name="T88" fmla="*/ 287 w 975"/>
                <a:gd name="T89" fmla="*/ 224 h 1596"/>
                <a:gd name="T90" fmla="*/ 300 w 975"/>
                <a:gd name="T91" fmla="*/ 250 h 1596"/>
                <a:gd name="T92" fmla="*/ 307 w 975"/>
                <a:gd name="T93" fmla="*/ 260 h 1596"/>
                <a:gd name="T94" fmla="*/ 317 w 975"/>
                <a:gd name="T95" fmla="*/ 290 h 1596"/>
                <a:gd name="T96" fmla="*/ 308 w 975"/>
                <a:gd name="T97" fmla="*/ 308 h 1596"/>
                <a:gd name="T98" fmla="*/ 306 w 975"/>
                <a:gd name="T99" fmla="*/ 340 h 1596"/>
                <a:gd name="T100" fmla="*/ 316 w 975"/>
                <a:gd name="T101" fmla="*/ 367 h 1596"/>
                <a:gd name="T102" fmla="*/ 314 w 975"/>
                <a:gd name="T103" fmla="*/ 388 h 1596"/>
                <a:gd name="T104" fmla="*/ 323 w 975"/>
                <a:gd name="T105" fmla="*/ 413 h 1596"/>
                <a:gd name="T106" fmla="*/ 325 w 975"/>
                <a:gd name="T107" fmla="*/ 421 h 1596"/>
                <a:gd name="T108" fmla="*/ 281 w 975"/>
                <a:gd name="T109" fmla="*/ 427 h 1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5"/>
                <a:gd name="T166" fmla="*/ 0 h 1596"/>
                <a:gd name="T167" fmla="*/ 975 w 975"/>
                <a:gd name="T168" fmla="*/ 1596 h 15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5" h="1596">
                  <a:moveTo>
                    <a:pt x="842" y="1281"/>
                  </a:moveTo>
                  <a:lnTo>
                    <a:pt x="839" y="1281"/>
                  </a:lnTo>
                  <a:lnTo>
                    <a:pt x="691" y="1300"/>
                  </a:lnTo>
                  <a:lnTo>
                    <a:pt x="653" y="1300"/>
                  </a:lnTo>
                  <a:lnTo>
                    <a:pt x="269" y="1334"/>
                  </a:lnTo>
                  <a:lnTo>
                    <a:pt x="258" y="1380"/>
                  </a:lnTo>
                  <a:lnTo>
                    <a:pt x="331" y="1437"/>
                  </a:lnTo>
                  <a:lnTo>
                    <a:pt x="320" y="1487"/>
                  </a:lnTo>
                  <a:lnTo>
                    <a:pt x="350" y="1511"/>
                  </a:lnTo>
                  <a:lnTo>
                    <a:pt x="300" y="1565"/>
                  </a:lnTo>
                  <a:lnTo>
                    <a:pt x="166" y="1596"/>
                  </a:lnTo>
                  <a:lnTo>
                    <a:pt x="247" y="1569"/>
                  </a:lnTo>
                  <a:lnTo>
                    <a:pt x="199" y="1531"/>
                  </a:lnTo>
                  <a:lnTo>
                    <a:pt x="187" y="1461"/>
                  </a:lnTo>
                  <a:lnTo>
                    <a:pt x="159" y="1447"/>
                  </a:lnTo>
                  <a:lnTo>
                    <a:pt x="137" y="1558"/>
                  </a:lnTo>
                  <a:lnTo>
                    <a:pt x="66" y="1561"/>
                  </a:lnTo>
                  <a:lnTo>
                    <a:pt x="49" y="1437"/>
                  </a:lnTo>
                  <a:lnTo>
                    <a:pt x="43" y="1352"/>
                  </a:lnTo>
                  <a:lnTo>
                    <a:pt x="21" y="1212"/>
                  </a:lnTo>
                  <a:lnTo>
                    <a:pt x="7" y="1065"/>
                  </a:lnTo>
                  <a:lnTo>
                    <a:pt x="10" y="956"/>
                  </a:lnTo>
                  <a:lnTo>
                    <a:pt x="14" y="930"/>
                  </a:lnTo>
                  <a:lnTo>
                    <a:pt x="11" y="731"/>
                  </a:lnTo>
                  <a:lnTo>
                    <a:pt x="18" y="708"/>
                  </a:lnTo>
                  <a:lnTo>
                    <a:pt x="18" y="531"/>
                  </a:lnTo>
                  <a:lnTo>
                    <a:pt x="24" y="462"/>
                  </a:lnTo>
                  <a:lnTo>
                    <a:pt x="21" y="353"/>
                  </a:lnTo>
                  <a:lnTo>
                    <a:pt x="32" y="228"/>
                  </a:lnTo>
                  <a:lnTo>
                    <a:pt x="33" y="89"/>
                  </a:lnTo>
                  <a:lnTo>
                    <a:pt x="0" y="57"/>
                  </a:lnTo>
                  <a:lnTo>
                    <a:pt x="60" y="51"/>
                  </a:lnTo>
                  <a:lnTo>
                    <a:pt x="604" y="6"/>
                  </a:lnTo>
                  <a:lnTo>
                    <a:pt x="677" y="0"/>
                  </a:lnTo>
                  <a:lnTo>
                    <a:pt x="691" y="39"/>
                  </a:lnTo>
                  <a:lnTo>
                    <a:pt x="707" y="115"/>
                  </a:lnTo>
                  <a:lnTo>
                    <a:pt x="715" y="125"/>
                  </a:lnTo>
                  <a:lnTo>
                    <a:pt x="739" y="221"/>
                  </a:lnTo>
                  <a:lnTo>
                    <a:pt x="759" y="284"/>
                  </a:lnTo>
                  <a:lnTo>
                    <a:pt x="763" y="325"/>
                  </a:lnTo>
                  <a:lnTo>
                    <a:pt x="796" y="420"/>
                  </a:lnTo>
                  <a:lnTo>
                    <a:pt x="810" y="495"/>
                  </a:lnTo>
                  <a:lnTo>
                    <a:pt x="836" y="589"/>
                  </a:lnTo>
                  <a:lnTo>
                    <a:pt x="844" y="595"/>
                  </a:lnTo>
                  <a:lnTo>
                    <a:pt x="862" y="673"/>
                  </a:lnTo>
                  <a:lnTo>
                    <a:pt x="900" y="750"/>
                  </a:lnTo>
                  <a:lnTo>
                    <a:pt x="921" y="781"/>
                  </a:lnTo>
                  <a:lnTo>
                    <a:pt x="952" y="869"/>
                  </a:lnTo>
                  <a:lnTo>
                    <a:pt x="923" y="924"/>
                  </a:lnTo>
                  <a:lnTo>
                    <a:pt x="917" y="1019"/>
                  </a:lnTo>
                  <a:lnTo>
                    <a:pt x="949" y="1102"/>
                  </a:lnTo>
                  <a:lnTo>
                    <a:pt x="942" y="1165"/>
                  </a:lnTo>
                  <a:lnTo>
                    <a:pt x="969" y="1240"/>
                  </a:lnTo>
                  <a:lnTo>
                    <a:pt x="975" y="1264"/>
                  </a:lnTo>
                  <a:lnTo>
                    <a:pt x="842" y="1281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34" name="Freeform 5"/>
            <p:cNvSpPr>
              <a:spLocks/>
            </p:cNvSpPr>
            <p:nvPr/>
          </p:nvSpPr>
          <p:spPr bwMode="auto">
            <a:xfrm>
              <a:off x="1274" y="2185"/>
              <a:ext cx="581" cy="678"/>
            </a:xfrm>
            <a:custGeom>
              <a:avLst/>
              <a:gdLst>
                <a:gd name="T0" fmla="*/ 493 w 1743"/>
                <a:gd name="T1" fmla="*/ 678 h 2033"/>
                <a:gd name="T2" fmla="*/ 366 w 1743"/>
                <a:gd name="T3" fmla="*/ 658 h 2033"/>
                <a:gd name="T4" fmla="*/ 310 w 1743"/>
                <a:gd name="T5" fmla="*/ 649 h 2033"/>
                <a:gd name="T6" fmla="*/ 122 w 1743"/>
                <a:gd name="T7" fmla="*/ 539 h 2033"/>
                <a:gd name="T8" fmla="*/ 0 w 1743"/>
                <a:gd name="T9" fmla="*/ 464 h 2033"/>
                <a:gd name="T10" fmla="*/ 14 w 1743"/>
                <a:gd name="T11" fmla="*/ 443 h 2033"/>
                <a:gd name="T12" fmla="*/ 28 w 1743"/>
                <a:gd name="T13" fmla="*/ 442 h 2033"/>
                <a:gd name="T14" fmla="*/ 37 w 1743"/>
                <a:gd name="T15" fmla="*/ 434 h 2033"/>
                <a:gd name="T16" fmla="*/ 37 w 1743"/>
                <a:gd name="T17" fmla="*/ 413 h 2033"/>
                <a:gd name="T18" fmla="*/ 22 w 1743"/>
                <a:gd name="T19" fmla="*/ 403 h 2033"/>
                <a:gd name="T20" fmla="*/ 28 w 1743"/>
                <a:gd name="T21" fmla="*/ 369 h 2033"/>
                <a:gd name="T22" fmla="*/ 37 w 1743"/>
                <a:gd name="T23" fmla="*/ 369 h 2033"/>
                <a:gd name="T24" fmla="*/ 49 w 1743"/>
                <a:gd name="T25" fmla="*/ 357 h 2033"/>
                <a:gd name="T26" fmla="*/ 57 w 1743"/>
                <a:gd name="T27" fmla="*/ 318 h 2033"/>
                <a:gd name="T28" fmla="*/ 67 w 1743"/>
                <a:gd name="T29" fmla="*/ 303 h 2033"/>
                <a:gd name="T30" fmla="*/ 98 w 1743"/>
                <a:gd name="T31" fmla="*/ 283 h 2033"/>
                <a:gd name="T32" fmla="*/ 81 w 1743"/>
                <a:gd name="T33" fmla="*/ 264 h 2033"/>
                <a:gd name="T34" fmla="*/ 78 w 1743"/>
                <a:gd name="T35" fmla="*/ 235 h 2033"/>
                <a:gd name="T36" fmla="*/ 67 w 1743"/>
                <a:gd name="T37" fmla="*/ 216 h 2033"/>
                <a:gd name="T38" fmla="*/ 71 w 1743"/>
                <a:gd name="T39" fmla="*/ 202 h 2033"/>
                <a:gd name="T40" fmla="*/ 80 w 1743"/>
                <a:gd name="T41" fmla="*/ 184 h 2033"/>
                <a:gd name="T42" fmla="*/ 82 w 1743"/>
                <a:gd name="T43" fmla="*/ 85 h 2033"/>
                <a:gd name="T44" fmla="*/ 113 w 1743"/>
                <a:gd name="T45" fmla="*/ 85 h 2033"/>
                <a:gd name="T46" fmla="*/ 122 w 1743"/>
                <a:gd name="T47" fmla="*/ 100 h 2033"/>
                <a:gd name="T48" fmla="*/ 133 w 1743"/>
                <a:gd name="T49" fmla="*/ 101 h 2033"/>
                <a:gd name="T50" fmla="*/ 146 w 1743"/>
                <a:gd name="T51" fmla="*/ 85 h 2033"/>
                <a:gd name="T52" fmla="*/ 160 w 1743"/>
                <a:gd name="T53" fmla="*/ 17 h 2033"/>
                <a:gd name="T54" fmla="*/ 163 w 1743"/>
                <a:gd name="T55" fmla="*/ 0 h 2033"/>
                <a:gd name="T56" fmla="*/ 258 w 1743"/>
                <a:gd name="T57" fmla="*/ 18 h 2033"/>
                <a:gd name="T58" fmla="*/ 500 w 1743"/>
                <a:gd name="T59" fmla="*/ 59 h 2033"/>
                <a:gd name="T60" fmla="*/ 581 w 1743"/>
                <a:gd name="T61" fmla="*/ 71 h 2033"/>
                <a:gd name="T62" fmla="*/ 493 w 1743"/>
                <a:gd name="T63" fmla="*/ 678 h 20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3"/>
                <a:gd name="T97" fmla="*/ 0 h 2033"/>
                <a:gd name="T98" fmla="*/ 1743 w 1743"/>
                <a:gd name="T99" fmla="*/ 2033 h 20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3" h="2033">
                  <a:moveTo>
                    <a:pt x="1479" y="2033"/>
                  </a:moveTo>
                  <a:lnTo>
                    <a:pt x="1098" y="1973"/>
                  </a:lnTo>
                  <a:lnTo>
                    <a:pt x="930" y="1946"/>
                  </a:lnTo>
                  <a:lnTo>
                    <a:pt x="366" y="1616"/>
                  </a:lnTo>
                  <a:lnTo>
                    <a:pt x="0" y="1391"/>
                  </a:lnTo>
                  <a:lnTo>
                    <a:pt x="41" y="1328"/>
                  </a:lnTo>
                  <a:lnTo>
                    <a:pt x="84" y="1325"/>
                  </a:lnTo>
                  <a:lnTo>
                    <a:pt x="112" y="1300"/>
                  </a:lnTo>
                  <a:lnTo>
                    <a:pt x="111" y="1239"/>
                  </a:lnTo>
                  <a:lnTo>
                    <a:pt x="65" y="1208"/>
                  </a:lnTo>
                  <a:lnTo>
                    <a:pt x="85" y="1107"/>
                  </a:lnTo>
                  <a:lnTo>
                    <a:pt x="111" y="1105"/>
                  </a:lnTo>
                  <a:lnTo>
                    <a:pt x="146" y="1071"/>
                  </a:lnTo>
                  <a:lnTo>
                    <a:pt x="170" y="954"/>
                  </a:lnTo>
                  <a:lnTo>
                    <a:pt x="202" y="910"/>
                  </a:lnTo>
                  <a:lnTo>
                    <a:pt x="294" y="850"/>
                  </a:lnTo>
                  <a:lnTo>
                    <a:pt x="243" y="791"/>
                  </a:lnTo>
                  <a:lnTo>
                    <a:pt x="233" y="706"/>
                  </a:lnTo>
                  <a:lnTo>
                    <a:pt x="202" y="647"/>
                  </a:lnTo>
                  <a:lnTo>
                    <a:pt x="212" y="605"/>
                  </a:lnTo>
                  <a:lnTo>
                    <a:pt x="240" y="551"/>
                  </a:lnTo>
                  <a:lnTo>
                    <a:pt x="247" y="254"/>
                  </a:lnTo>
                  <a:lnTo>
                    <a:pt x="339" y="254"/>
                  </a:lnTo>
                  <a:lnTo>
                    <a:pt x="367" y="300"/>
                  </a:lnTo>
                  <a:lnTo>
                    <a:pt x="400" y="304"/>
                  </a:lnTo>
                  <a:lnTo>
                    <a:pt x="438" y="254"/>
                  </a:lnTo>
                  <a:lnTo>
                    <a:pt x="479" y="50"/>
                  </a:lnTo>
                  <a:lnTo>
                    <a:pt x="489" y="0"/>
                  </a:lnTo>
                  <a:lnTo>
                    <a:pt x="775" y="54"/>
                  </a:lnTo>
                  <a:lnTo>
                    <a:pt x="1499" y="177"/>
                  </a:lnTo>
                  <a:lnTo>
                    <a:pt x="1743" y="214"/>
                  </a:lnTo>
                  <a:lnTo>
                    <a:pt x="1479" y="2033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35" name="Freeform 6"/>
            <p:cNvSpPr>
              <a:spLocks/>
            </p:cNvSpPr>
            <p:nvPr/>
          </p:nvSpPr>
          <p:spPr bwMode="auto">
            <a:xfrm>
              <a:off x="3074" y="2379"/>
              <a:ext cx="429" cy="390"/>
            </a:xfrm>
            <a:custGeom>
              <a:avLst/>
              <a:gdLst>
                <a:gd name="T0" fmla="*/ 312 w 1287"/>
                <a:gd name="T1" fmla="*/ 383 h 1168"/>
                <a:gd name="T2" fmla="*/ 54 w 1287"/>
                <a:gd name="T3" fmla="*/ 390 h 1168"/>
                <a:gd name="T4" fmla="*/ 54 w 1287"/>
                <a:gd name="T5" fmla="*/ 332 h 1168"/>
                <a:gd name="T6" fmla="*/ 15 w 1287"/>
                <a:gd name="T7" fmla="*/ 324 h 1168"/>
                <a:gd name="T8" fmla="*/ 15 w 1287"/>
                <a:gd name="T9" fmla="*/ 228 h 1168"/>
                <a:gd name="T10" fmla="*/ 17 w 1287"/>
                <a:gd name="T11" fmla="*/ 132 h 1168"/>
                <a:gd name="T12" fmla="*/ 13 w 1287"/>
                <a:gd name="T13" fmla="*/ 93 h 1168"/>
                <a:gd name="T14" fmla="*/ 5 w 1287"/>
                <a:gd name="T15" fmla="*/ 49 h 1168"/>
                <a:gd name="T16" fmla="*/ 46 w 1287"/>
                <a:gd name="T17" fmla="*/ 12 h 1168"/>
                <a:gd name="T18" fmla="*/ 271 w 1287"/>
                <a:gd name="T19" fmla="*/ 6 h 1168"/>
                <a:gd name="T20" fmla="*/ 298 w 1287"/>
                <a:gd name="T21" fmla="*/ 4 h 1168"/>
                <a:gd name="T22" fmla="*/ 390 w 1287"/>
                <a:gd name="T23" fmla="*/ 13 h 1168"/>
                <a:gd name="T24" fmla="*/ 373 w 1287"/>
                <a:gd name="T25" fmla="*/ 56 h 1168"/>
                <a:gd name="T26" fmla="*/ 421 w 1287"/>
                <a:gd name="T27" fmla="*/ 53 h 1168"/>
                <a:gd name="T28" fmla="*/ 420 w 1287"/>
                <a:gd name="T29" fmla="*/ 62 h 1168"/>
                <a:gd name="T30" fmla="*/ 402 w 1287"/>
                <a:gd name="T31" fmla="*/ 83 h 1168"/>
                <a:gd name="T32" fmla="*/ 403 w 1287"/>
                <a:gd name="T33" fmla="*/ 97 h 1168"/>
                <a:gd name="T34" fmla="*/ 396 w 1287"/>
                <a:gd name="T35" fmla="*/ 103 h 1168"/>
                <a:gd name="T36" fmla="*/ 395 w 1287"/>
                <a:gd name="T37" fmla="*/ 119 h 1168"/>
                <a:gd name="T38" fmla="*/ 390 w 1287"/>
                <a:gd name="T39" fmla="*/ 116 h 1168"/>
                <a:gd name="T40" fmla="*/ 392 w 1287"/>
                <a:gd name="T41" fmla="*/ 123 h 1168"/>
                <a:gd name="T42" fmla="*/ 397 w 1287"/>
                <a:gd name="T43" fmla="*/ 147 h 1168"/>
                <a:gd name="T44" fmla="*/ 382 w 1287"/>
                <a:gd name="T45" fmla="*/ 171 h 1168"/>
                <a:gd name="T46" fmla="*/ 369 w 1287"/>
                <a:gd name="T47" fmla="*/ 183 h 1168"/>
                <a:gd name="T48" fmla="*/ 365 w 1287"/>
                <a:gd name="T49" fmla="*/ 193 h 1168"/>
                <a:gd name="T50" fmla="*/ 358 w 1287"/>
                <a:gd name="T51" fmla="*/ 185 h 1168"/>
                <a:gd name="T52" fmla="*/ 366 w 1287"/>
                <a:gd name="T53" fmla="*/ 198 h 1168"/>
                <a:gd name="T54" fmla="*/ 357 w 1287"/>
                <a:gd name="T55" fmla="*/ 216 h 1168"/>
                <a:gd name="T56" fmla="*/ 342 w 1287"/>
                <a:gd name="T57" fmla="*/ 235 h 1168"/>
                <a:gd name="T58" fmla="*/ 326 w 1287"/>
                <a:gd name="T59" fmla="*/ 249 h 1168"/>
                <a:gd name="T60" fmla="*/ 326 w 1287"/>
                <a:gd name="T61" fmla="*/ 262 h 1168"/>
                <a:gd name="T62" fmla="*/ 315 w 1287"/>
                <a:gd name="T63" fmla="*/ 278 h 1168"/>
                <a:gd name="T64" fmla="*/ 318 w 1287"/>
                <a:gd name="T65" fmla="*/ 291 h 1168"/>
                <a:gd name="T66" fmla="*/ 312 w 1287"/>
                <a:gd name="T67" fmla="*/ 300 h 1168"/>
                <a:gd name="T68" fmla="*/ 304 w 1287"/>
                <a:gd name="T69" fmla="*/ 308 h 1168"/>
                <a:gd name="T70" fmla="*/ 303 w 1287"/>
                <a:gd name="T71" fmla="*/ 322 h 1168"/>
                <a:gd name="T72" fmla="*/ 304 w 1287"/>
                <a:gd name="T73" fmla="*/ 336 h 1168"/>
                <a:gd name="T74" fmla="*/ 316 w 1287"/>
                <a:gd name="T75" fmla="*/ 334 h 1168"/>
                <a:gd name="T76" fmla="*/ 321 w 1287"/>
                <a:gd name="T77" fmla="*/ 335 h 1168"/>
                <a:gd name="T78" fmla="*/ 316 w 1287"/>
                <a:gd name="T79" fmla="*/ 358 h 1168"/>
                <a:gd name="T80" fmla="*/ 318 w 1287"/>
                <a:gd name="T81" fmla="*/ 369 h 1168"/>
                <a:gd name="T82" fmla="*/ 315 w 1287"/>
                <a:gd name="T83" fmla="*/ 377 h 11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7"/>
                <a:gd name="T127" fmla="*/ 0 h 1168"/>
                <a:gd name="T128" fmla="*/ 1287 w 1287"/>
                <a:gd name="T129" fmla="*/ 1168 h 11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7" h="1168">
                  <a:moveTo>
                    <a:pt x="935" y="1147"/>
                  </a:moveTo>
                  <a:lnTo>
                    <a:pt x="935" y="1148"/>
                  </a:lnTo>
                  <a:lnTo>
                    <a:pt x="252" y="1165"/>
                  </a:lnTo>
                  <a:lnTo>
                    <a:pt x="163" y="1168"/>
                  </a:lnTo>
                  <a:lnTo>
                    <a:pt x="161" y="1085"/>
                  </a:lnTo>
                  <a:lnTo>
                    <a:pt x="161" y="993"/>
                  </a:lnTo>
                  <a:lnTo>
                    <a:pt x="69" y="997"/>
                  </a:lnTo>
                  <a:lnTo>
                    <a:pt x="45" y="969"/>
                  </a:lnTo>
                  <a:lnTo>
                    <a:pt x="46" y="860"/>
                  </a:lnTo>
                  <a:lnTo>
                    <a:pt x="45" y="682"/>
                  </a:lnTo>
                  <a:lnTo>
                    <a:pt x="52" y="612"/>
                  </a:lnTo>
                  <a:lnTo>
                    <a:pt x="52" y="396"/>
                  </a:lnTo>
                  <a:lnTo>
                    <a:pt x="38" y="318"/>
                  </a:lnTo>
                  <a:lnTo>
                    <a:pt x="38" y="280"/>
                  </a:lnTo>
                  <a:lnTo>
                    <a:pt x="22" y="168"/>
                  </a:lnTo>
                  <a:lnTo>
                    <a:pt x="14" y="146"/>
                  </a:lnTo>
                  <a:lnTo>
                    <a:pt x="0" y="37"/>
                  </a:lnTo>
                  <a:lnTo>
                    <a:pt x="139" y="35"/>
                  </a:lnTo>
                  <a:lnTo>
                    <a:pt x="337" y="33"/>
                  </a:lnTo>
                  <a:lnTo>
                    <a:pt x="813" y="17"/>
                  </a:lnTo>
                  <a:lnTo>
                    <a:pt x="821" y="21"/>
                  </a:lnTo>
                  <a:lnTo>
                    <a:pt x="894" y="13"/>
                  </a:lnTo>
                  <a:lnTo>
                    <a:pt x="1129" y="0"/>
                  </a:lnTo>
                  <a:lnTo>
                    <a:pt x="1170" y="40"/>
                  </a:lnTo>
                  <a:lnTo>
                    <a:pt x="1096" y="168"/>
                  </a:lnTo>
                  <a:lnTo>
                    <a:pt x="1120" y="167"/>
                  </a:lnTo>
                  <a:lnTo>
                    <a:pt x="1202" y="163"/>
                  </a:lnTo>
                  <a:lnTo>
                    <a:pt x="1264" y="158"/>
                  </a:lnTo>
                  <a:lnTo>
                    <a:pt x="1287" y="184"/>
                  </a:lnTo>
                  <a:lnTo>
                    <a:pt x="1261" y="187"/>
                  </a:lnTo>
                  <a:lnTo>
                    <a:pt x="1268" y="215"/>
                  </a:lnTo>
                  <a:lnTo>
                    <a:pt x="1205" y="249"/>
                  </a:lnTo>
                  <a:lnTo>
                    <a:pt x="1236" y="268"/>
                  </a:lnTo>
                  <a:lnTo>
                    <a:pt x="1208" y="291"/>
                  </a:lnTo>
                  <a:lnTo>
                    <a:pt x="1222" y="309"/>
                  </a:lnTo>
                  <a:lnTo>
                    <a:pt x="1189" y="308"/>
                  </a:lnTo>
                  <a:lnTo>
                    <a:pt x="1202" y="346"/>
                  </a:lnTo>
                  <a:lnTo>
                    <a:pt x="1185" y="357"/>
                  </a:lnTo>
                  <a:lnTo>
                    <a:pt x="1184" y="332"/>
                  </a:lnTo>
                  <a:lnTo>
                    <a:pt x="1170" y="348"/>
                  </a:lnTo>
                  <a:lnTo>
                    <a:pt x="1160" y="367"/>
                  </a:lnTo>
                  <a:lnTo>
                    <a:pt x="1175" y="367"/>
                  </a:lnTo>
                  <a:lnTo>
                    <a:pt x="1161" y="398"/>
                  </a:lnTo>
                  <a:lnTo>
                    <a:pt x="1191" y="441"/>
                  </a:lnTo>
                  <a:lnTo>
                    <a:pt x="1131" y="492"/>
                  </a:lnTo>
                  <a:lnTo>
                    <a:pt x="1146" y="513"/>
                  </a:lnTo>
                  <a:lnTo>
                    <a:pt x="1134" y="535"/>
                  </a:lnTo>
                  <a:lnTo>
                    <a:pt x="1106" y="548"/>
                  </a:lnTo>
                  <a:lnTo>
                    <a:pt x="1091" y="531"/>
                  </a:lnTo>
                  <a:lnTo>
                    <a:pt x="1096" y="578"/>
                  </a:lnTo>
                  <a:lnTo>
                    <a:pt x="1076" y="578"/>
                  </a:lnTo>
                  <a:lnTo>
                    <a:pt x="1075" y="555"/>
                  </a:lnTo>
                  <a:lnTo>
                    <a:pt x="1071" y="586"/>
                  </a:lnTo>
                  <a:lnTo>
                    <a:pt x="1099" y="593"/>
                  </a:lnTo>
                  <a:lnTo>
                    <a:pt x="1062" y="607"/>
                  </a:lnTo>
                  <a:lnTo>
                    <a:pt x="1072" y="647"/>
                  </a:lnTo>
                  <a:lnTo>
                    <a:pt x="1050" y="718"/>
                  </a:lnTo>
                  <a:lnTo>
                    <a:pt x="1026" y="703"/>
                  </a:lnTo>
                  <a:lnTo>
                    <a:pt x="1002" y="756"/>
                  </a:lnTo>
                  <a:lnTo>
                    <a:pt x="978" y="746"/>
                  </a:lnTo>
                  <a:lnTo>
                    <a:pt x="1014" y="771"/>
                  </a:lnTo>
                  <a:lnTo>
                    <a:pt x="979" y="785"/>
                  </a:lnTo>
                  <a:lnTo>
                    <a:pt x="993" y="814"/>
                  </a:lnTo>
                  <a:lnTo>
                    <a:pt x="944" y="833"/>
                  </a:lnTo>
                  <a:lnTo>
                    <a:pt x="962" y="847"/>
                  </a:lnTo>
                  <a:lnTo>
                    <a:pt x="955" y="873"/>
                  </a:lnTo>
                  <a:lnTo>
                    <a:pt x="969" y="894"/>
                  </a:lnTo>
                  <a:lnTo>
                    <a:pt x="935" y="898"/>
                  </a:lnTo>
                  <a:lnTo>
                    <a:pt x="962" y="927"/>
                  </a:lnTo>
                  <a:lnTo>
                    <a:pt x="911" y="922"/>
                  </a:lnTo>
                  <a:lnTo>
                    <a:pt x="937" y="949"/>
                  </a:lnTo>
                  <a:lnTo>
                    <a:pt x="909" y="965"/>
                  </a:lnTo>
                  <a:lnTo>
                    <a:pt x="913" y="977"/>
                  </a:lnTo>
                  <a:lnTo>
                    <a:pt x="911" y="1007"/>
                  </a:lnTo>
                  <a:lnTo>
                    <a:pt x="930" y="987"/>
                  </a:lnTo>
                  <a:lnTo>
                    <a:pt x="948" y="1001"/>
                  </a:lnTo>
                  <a:lnTo>
                    <a:pt x="925" y="1024"/>
                  </a:lnTo>
                  <a:lnTo>
                    <a:pt x="962" y="1003"/>
                  </a:lnTo>
                  <a:lnTo>
                    <a:pt x="941" y="1035"/>
                  </a:lnTo>
                  <a:lnTo>
                    <a:pt x="949" y="1072"/>
                  </a:lnTo>
                  <a:lnTo>
                    <a:pt x="968" y="1058"/>
                  </a:lnTo>
                  <a:lnTo>
                    <a:pt x="955" y="1105"/>
                  </a:lnTo>
                  <a:lnTo>
                    <a:pt x="927" y="1110"/>
                  </a:lnTo>
                  <a:lnTo>
                    <a:pt x="945" y="1130"/>
                  </a:lnTo>
                  <a:lnTo>
                    <a:pt x="935" y="1147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36" name="Freeform 7"/>
            <p:cNvSpPr>
              <a:spLocks noEditPoints="1"/>
            </p:cNvSpPr>
            <p:nvPr/>
          </p:nvSpPr>
          <p:spPr bwMode="auto">
            <a:xfrm>
              <a:off x="694" y="1455"/>
              <a:ext cx="678" cy="1173"/>
            </a:xfrm>
            <a:custGeom>
              <a:avLst/>
              <a:gdLst>
                <a:gd name="T0" fmla="*/ 608 w 2035"/>
                <a:gd name="T1" fmla="*/ 1099 h 3520"/>
                <a:gd name="T2" fmla="*/ 617 w 2035"/>
                <a:gd name="T3" fmla="*/ 1143 h 3520"/>
                <a:gd name="T4" fmla="*/ 608 w 2035"/>
                <a:gd name="T5" fmla="*/ 1172 h 3520"/>
                <a:gd name="T6" fmla="*/ 469 w 2035"/>
                <a:gd name="T7" fmla="*/ 1156 h 3520"/>
                <a:gd name="T8" fmla="*/ 379 w 2035"/>
                <a:gd name="T9" fmla="*/ 1136 h 3520"/>
                <a:gd name="T10" fmla="*/ 374 w 2035"/>
                <a:gd name="T11" fmla="*/ 1079 h 3520"/>
                <a:gd name="T12" fmla="*/ 321 w 2035"/>
                <a:gd name="T13" fmla="*/ 999 h 3520"/>
                <a:gd name="T14" fmla="*/ 301 w 2035"/>
                <a:gd name="T15" fmla="*/ 982 h 3520"/>
                <a:gd name="T16" fmla="*/ 260 w 2035"/>
                <a:gd name="T17" fmla="*/ 949 h 3520"/>
                <a:gd name="T18" fmla="*/ 237 w 2035"/>
                <a:gd name="T19" fmla="*/ 919 h 3520"/>
                <a:gd name="T20" fmla="*/ 169 w 2035"/>
                <a:gd name="T21" fmla="*/ 877 h 3520"/>
                <a:gd name="T22" fmla="*/ 129 w 2035"/>
                <a:gd name="T23" fmla="*/ 855 h 3520"/>
                <a:gd name="T24" fmla="*/ 141 w 2035"/>
                <a:gd name="T25" fmla="*/ 814 h 3520"/>
                <a:gd name="T26" fmla="*/ 128 w 2035"/>
                <a:gd name="T27" fmla="*/ 780 h 3520"/>
                <a:gd name="T28" fmla="*/ 105 w 2035"/>
                <a:gd name="T29" fmla="*/ 726 h 3520"/>
                <a:gd name="T30" fmla="*/ 75 w 2035"/>
                <a:gd name="T31" fmla="*/ 646 h 3520"/>
                <a:gd name="T32" fmla="*/ 89 w 2035"/>
                <a:gd name="T33" fmla="*/ 612 h 3520"/>
                <a:gd name="T34" fmla="*/ 95 w 2035"/>
                <a:gd name="T35" fmla="*/ 578 h 3520"/>
                <a:gd name="T36" fmla="*/ 61 w 2035"/>
                <a:gd name="T37" fmla="*/ 542 h 3520"/>
                <a:gd name="T38" fmla="*/ 60 w 2035"/>
                <a:gd name="T39" fmla="*/ 504 h 3520"/>
                <a:gd name="T40" fmla="*/ 73 w 2035"/>
                <a:gd name="T41" fmla="*/ 474 h 3520"/>
                <a:gd name="T42" fmla="*/ 36 w 2035"/>
                <a:gd name="T43" fmla="*/ 444 h 3520"/>
                <a:gd name="T44" fmla="*/ 44 w 2035"/>
                <a:gd name="T45" fmla="*/ 413 h 3520"/>
                <a:gd name="T46" fmla="*/ 9 w 2035"/>
                <a:gd name="T47" fmla="*/ 327 h 3520"/>
                <a:gd name="T48" fmla="*/ 13 w 2035"/>
                <a:gd name="T49" fmla="*/ 283 h 3520"/>
                <a:gd name="T50" fmla="*/ 19 w 2035"/>
                <a:gd name="T51" fmla="*/ 211 h 3520"/>
                <a:gd name="T52" fmla="*/ 2 w 2035"/>
                <a:gd name="T53" fmla="*/ 156 h 3520"/>
                <a:gd name="T54" fmla="*/ 44 w 2035"/>
                <a:gd name="T55" fmla="*/ 102 h 3520"/>
                <a:gd name="T56" fmla="*/ 62 w 2035"/>
                <a:gd name="T57" fmla="*/ 59 h 3520"/>
                <a:gd name="T58" fmla="*/ 56 w 2035"/>
                <a:gd name="T59" fmla="*/ 20 h 3520"/>
                <a:gd name="T60" fmla="*/ 68 w 2035"/>
                <a:gd name="T61" fmla="*/ 0 h 3520"/>
                <a:gd name="T62" fmla="*/ 277 w 2035"/>
                <a:gd name="T63" fmla="*/ 63 h 3520"/>
                <a:gd name="T64" fmla="*/ 389 w 2035"/>
                <a:gd name="T65" fmla="*/ 93 h 3520"/>
                <a:gd name="T66" fmla="*/ 308 w 2035"/>
                <a:gd name="T67" fmla="*/ 399 h 3520"/>
                <a:gd name="T68" fmla="*/ 331 w 2035"/>
                <a:gd name="T69" fmla="*/ 446 h 3520"/>
                <a:gd name="T70" fmla="*/ 583 w 2035"/>
                <a:gd name="T71" fmla="*/ 830 h 3520"/>
                <a:gd name="T72" fmla="*/ 647 w 2035"/>
                <a:gd name="T73" fmla="*/ 946 h 3520"/>
                <a:gd name="T74" fmla="*/ 661 w 2035"/>
                <a:gd name="T75" fmla="*/ 994 h 3520"/>
                <a:gd name="T76" fmla="*/ 647 w 2035"/>
                <a:gd name="T77" fmla="*/ 1034 h 3520"/>
                <a:gd name="T78" fmla="*/ 629 w 2035"/>
                <a:gd name="T79" fmla="*/ 1087 h 3520"/>
                <a:gd name="T80" fmla="*/ 273 w 2035"/>
                <a:gd name="T81" fmla="*/ 1079 h 3520"/>
                <a:gd name="T82" fmla="*/ 266 w 2035"/>
                <a:gd name="T83" fmla="*/ 1083 h 3520"/>
                <a:gd name="T84" fmla="*/ 273 w 2035"/>
                <a:gd name="T85" fmla="*/ 1079 h 3520"/>
                <a:gd name="T86" fmla="*/ 294 w 2035"/>
                <a:gd name="T87" fmla="*/ 1040 h 3520"/>
                <a:gd name="T88" fmla="*/ 274 w 2035"/>
                <a:gd name="T89" fmla="*/ 1016 h 3520"/>
                <a:gd name="T90" fmla="*/ 204 w 2035"/>
                <a:gd name="T91" fmla="*/ 935 h 3520"/>
                <a:gd name="T92" fmla="*/ 183 w 2035"/>
                <a:gd name="T93" fmla="*/ 938 h 3520"/>
                <a:gd name="T94" fmla="*/ 204 w 2035"/>
                <a:gd name="T95" fmla="*/ 935 h 3520"/>
                <a:gd name="T96" fmla="*/ 156 w 2035"/>
                <a:gd name="T97" fmla="*/ 939 h 3520"/>
                <a:gd name="T98" fmla="*/ 164 w 2035"/>
                <a:gd name="T99" fmla="*/ 925 h 3520"/>
                <a:gd name="T100" fmla="*/ 161 w 2035"/>
                <a:gd name="T101" fmla="*/ 938 h 35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35"/>
                <a:gd name="T154" fmla="*/ 0 h 3520"/>
                <a:gd name="T155" fmla="*/ 2035 w 2035"/>
                <a:gd name="T156" fmla="*/ 3520 h 35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35" h="3520">
                  <a:moveTo>
                    <a:pt x="1852" y="3297"/>
                  </a:moveTo>
                  <a:lnTo>
                    <a:pt x="1826" y="3299"/>
                  </a:lnTo>
                  <a:lnTo>
                    <a:pt x="1806" y="3400"/>
                  </a:lnTo>
                  <a:lnTo>
                    <a:pt x="1852" y="3431"/>
                  </a:lnTo>
                  <a:lnTo>
                    <a:pt x="1853" y="3492"/>
                  </a:lnTo>
                  <a:lnTo>
                    <a:pt x="1825" y="3517"/>
                  </a:lnTo>
                  <a:lnTo>
                    <a:pt x="1782" y="3520"/>
                  </a:lnTo>
                  <a:lnTo>
                    <a:pt x="1407" y="3470"/>
                  </a:lnTo>
                  <a:lnTo>
                    <a:pt x="1133" y="3438"/>
                  </a:lnTo>
                  <a:lnTo>
                    <a:pt x="1139" y="3408"/>
                  </a:lnTo>
                  <a:lnTo>
                    <a:pt x="1113" y="3390"/>
                  </a:lnTo>
                  <a:lnTo>
                    <a:pt x="1123" y="3239"/>
                  </a:lnTo>
                  <a:lnTo>
                    <a:pt x="1075" y="3140"/>
                  </a:lnTo>
                  <a:lnTo>
                    <a:pt x="964" y="2999"/>
                  </a:lnTo>
                  <a:lnTo>
                    <a:pt x="892" y="2980"/>
                  </a:lnTo>
                  <a:lnTo>
                    <a:pt x="903" y="2948"/>
                  </a:lnTo>
                  <a:lnTo>
                    <a:pt x="881" y="2876"/>
                  </a:lnTo>
                  <a:lnTo>
                    <a:pt x="780" y="2848"/>
                  </a:lnTo>
                  <a:lnTo>
                    <a:pt x="714" y="2801"/>
                  </a:lnTo>
                  <a:lnTo>
                    <a:pt x="710" y="2759"/>
                  </a:lnTo>
                  <a:lnTo>
                    <a:pt x="669" y="2708"/>
                  </a:lnTo>
                  <a:lnTo>
                    <a:pt x="508" y="2631"/>
                  </a:lnTo>
                  <a:lnTo>
                    <a:pt x="419" y="2619"/>
                  </a:lnTo>
                  <a:lnTo>
                    <a:pt x="387" y="2567"/>
                  </a:lnTo>
                  <a:lnTo>
                    <a:pt x="412" y="2533"/>
                  </a:lnTo>
                  <a:lnTo>
                    <a:pt x="423" y="2444"/>
                  </a:lnTo>
                  <a:lnTo>
                    <a:pt x="438" y="2391"/>
                  </a:lnTo>
                  <a:lnTo>
                    <a:pt x="384" y="2341"/>
                  </a:lnTo>
                  <a:lnTo>
                    <a:pt x="401" y="2283"/>
                  </a:lnTo>
                  <a:lnTo>
                    <a:pt x="316" y="2180"/>
                  </a:lnTo>
                  <a:lnTo>
                    <a:pt x="313" y="2136"/>
                  </a:lnTo>
                  <a:lnTo>
                    <a:pt x="226" y="1938"/>
                  </a:lnTo>
                  <a:lnTo>
                    <a:pt x="226" y="1845"/>
                  </a:lnTo>
                  <a:lnTo>
                    <a:pt x="268" y="1836"/>
                  </a:lnTo>
                  <a:lnTo>
                    <a:pt x="296" y="1774"/>
                  </a:lnTo>
                  <a:lnTo>
                    <a:pt x="285" y="1733"/>
                  </a:lnTo>
                  <a:lnTo>
                    <a:pt x="231" y="1723"/>
                  </a:lnTo>
                  <a:lnTo>
                    <a:pt x="183" y="1625"/>
                  </a:lnTo>
                  <a:lnTo>
                    <a:pt x="198" y="1572"/>
                  </a:lnTo>
                  <a:lnTo>
                    <a:pt x="179" y="1512"/>
                  </a:lnTo>
                  <a:lnTo>
                    <a:pt x="200" y="1455"/>
                  </a:lnTo>
                  <a:lnTo>
                    <a:pt x="220" y="1421"/>
                  </a:lnTo>
                  <a:lnTo>
                    <a:pt x="144" y="1334"/>
                  </a:lnTo>
                  <a:lnTo>
                    <a:pt x="107" y="1331"/>
                  </a:lnTo>
                  <a:lnTo>
                    <a:pt x="133" y="1286"/>
                  </a:lnTo>
                  <a:lnTo>
                    <a:pt x="133" y="1239"/>
                  </a:lnTo>
                  <a:lnTo>
                    <a:pt x="52" y="1054"/>
                  </a:lnTo>
                  <a:lnTo>
                    <a:pt x="27" y="982"/>
                  </a:lnTo>
                  <a:lnTo>
                    <a:pt x="45" y="955"/>
                  </a:lnTo>
                  <a:lnTo>
                    <a:pt x="38" y="848"/>
                  </a:lnTo>
                  <a:lnTo>
                    <a:pt x="80" y="748"/>
                  </a:lnTo>
                  <a:lnTo>
                    <a:pt x="56" y="632"/>
                  </a:lnTo>
                  <a:lnTo>
                    <a:pt x="0" y="533"/>
                  </a:lnTo>
                  <a:lnTo>
                    <a:pt x="6" y="469"/>
                  </a:lnTo>
                  <a:lnTo>
                    <a:pt x="117" y="342"/>
                  </a:lnTo>
                  <a:lnTo>
                    <a:pt x="131" y="307"/>
                  </a:lnTo>
                  <a:lnTo>
                    <a:pt x="130" y="276"/>
                  </a:lnTo>
                  <a:lnTo>
                    <a:pt x="186" y="178"/>
                  </a:lnTo>
                  <a:lnTo>
                    <a:pt x="196" y="89"/>
                  </a:lnTo>
                  <a:lnTo>
                    <a:pt x="169" y="60"/>
                  </a:lnTo>
                  <a:lnTo>
                    <a:pt x="196" y="23"/>
                  </a:lnTo>
                  <a:lnTo>
                    <a:pt x="203" y="0"/>
                  </a:lnTo>
                  <a:lnTo>
                    <a:pt x="644" y="130"/>
                  </a:lnTo>
                  <a:lnTo>
                    <a:pt x="831" y="188"/>
                  </a:lnTo>
                  <a:lnTo>
                    <a:pt x="964" y="225"/>
                  </a:lnTo>
                  <a:lnTo>
                    <a:pt x="1167" y="279"/>
                  </a:lnTo>
                  <a:lnTo>
                    <a:pt x="1099" y="533"/>
                  </a:lnTo>
                  <a:lnTo>
                    <a:pt x="923" y="1197"/>
                  </a:lnTo>
                  <a:lnTo>
                    <a:pt x="934" y="1246"/>
                  </a:lnTo>
                  <a:lnTo>
                    <a:pt x="992" y="1338"/>
                  </a:lnTo>
                  <a:lnTo>
                    <a:pt x="1212" y="1666"/>
                  </a:lnTo>
                  <a:lnTo>
                    <a:pt x="1750" y="2492"/>
                  </a:lnTo>
                  <a:lnTo>
                    <a:pt x="1953" y="2797"/>
                  </a:lnTo>
                  <a:lnTo>
                    <a:pt x="1943" y="2839"/>
                  </a:lnTo>
                  <a:lnTo>
                    <a:pt x="1974" y="2898"/>
                  </a:lnTo>
                  <a:lnTo>
                    <a:pt x="1984" y="2983"/>
                  </a:lnTo>
                  <a:lnTo>
                    <a:pt x="2035" y="3042"/>
                  </a:lnTo>
                  <a:lnTo>
                    <a:pt x="1943" y="3102"/>
                  </a:lnTo>
                  <a:lnTo>
                    <a:pt x="1911" y="3146"/>
                  </a:lnTo>
                  <a:lnTo>
                    <a:pt x="1887" y="3263"/>
                  </a:lnTo>
                  <a:lnTo>
                    <a:pt x="1852" y="3297"/>
                  </a:lnTo>
                  <a:close/>
                  <a:moveTo>
                    <a:pt x="819" y="3237"/>
                  </a:moveTo>
                  <a:lnTo>
                    <a:pt x="835" y="3271"/>
                  </a:lnTo>
                  <a:lnTo>
                    <a:pt x="799" y="3251"/>
                  </a:lnTo>
                  <a:lnTo>
                    <a:pt x="785" y="3187"/>
                  </a:lnTo>
                  <a:lnTo>
                    <a:pt x="819" y="3237"/>
                  </a:lnTo>
                  <a:close/>
                  <a:moveTo>
                    <a:pt x="878" y="3085"/>
                  </a:moveTo>
                  <a:lnTo>
                    <a:pt x="883" y="3122"/>
                  </a:lnTo>
                  <a:lnTo>
                    <a:pt x="850" y="3110"/>
                  </a:lnTo>
                  <a:lnTo>
                    <a:pt x="823" y="3050"/>
                  </a:lnTo>
                  <a:lnTo>
                    <a:pt x="878" y="3085"/>
                  </a:lnTo>
                  <a:close/>
                  <a:moveTo>
                    <a:pt x="612" y="2805"/>
                  </a:moveTo>
                  <a:lnTo>
                    <a:pt x="612" y="2824"/>
                  </a:lnTo>
                  <a:lnTo>
                    <a:pt x="550" y="2816"/>
                  </a:lnTo>
                  <a:lnTo>
                    <a:pt x="531" y="2778"/>
                  </a:lnTo>
                  <a:lnTo>
                    <a:pt x="612" y="2805"/>
                  </a:lnTo>
                  <a:close/>
                  <a:moveTo>
                    <a:pt x="483" y="2814"/>
                  </a:moveTo>
                  <a:lnTo>
                    <a:pt x="469" y="2819"/>
                  </a:lnTo>
                  <a:lnTo>
                    <a:pt x="442" y="2774"/>
                  </a:lnTo>
                  <a:lnTo>
                    <a:pt x="493" y="2777"/>
                  </a:lnTo>
                  <a:lnTo>
                    <a:pt x="511" y="2811"/>
                  </a:lnTo>
                  <a:lnTo>
                    <a:pt x="483" y="28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37" name="Freeform 8"/>
            <p:cNvSpPr>
              <a:spLocks/>
            </p:cNvSpPr>
            <p:nvPr/>
          </p:nvSpPr>
          <p:spPr bwMode="auto">
            <a:xfrm>
              <a:off x="694" y="1455"/>
              <a:ext cx="678" cy="1173"/>
            </a:xfrm>
            <a:custGeom>
              <a:avLst/>
              <a:gdLst>
                <a:gd name="T0" fmla="*/ 608 w 2035"/>
                <a:gd name="T1" fmla="*/ 1099 h 3520"/>
                <a:gd name="T2" fmla="*/ 617 w 2035"/>
                <a:gd name="T3" fmla="*/ 1143 h 3520"/>
                <a:gd name="T4" fmla="*/ 608 w 2035"/>
                <a:gd name="T5" fmla="*/ 1172 h 3520"/>
                <a:gd name="T6" fmla="*/ 469 w 2035"/>
                <a:gd name="T7" fmla="*/ 1156 h 3520"/>
                <a:gd name="T8" fmla="*/ 379 w 2035"/>
                <a:gd name="T9" fmla="*/ 1136 h 3520"/>
                <a:gd name="T10" fmla="*/ 374 w 2035"/>
                <a:gd name="T11" fmla="*/ 1079 h 3520"/>
                <a:gd name="T12" fmla="*/ 321 w 2035"/>
                <a:gd name="T13" fmla="*/ 999 h 3520"/>
                <a:gd name="T14" fmla="*/ 301 w 2035"/>
                <a:gd name="T15" fmla="*/ 982 h 3520"/>
                <a:gd name="T16" fmla="*/ 260 w 2035"/>
                <a:gd name="T17" fmla="*/ 949 h 3520"/>
                <a:gd name="T18" fmla="*/ 237 w 2035"/>
                <a:gd name="T19" fmla="*/ 919 h 3520"/>
                <a:gd name="T20" fmla="*/ 169 w 2035"/>
                <a:gd name="T21" fmla="*/ 877 h 3520"/>
                <a:gd name="T22" fmla="*/ 129 w 2035"/>
                <a:gd name="T23" fmla="*/ 855 h 3520"/>
                <a:gd name="T24" fmla="*/ 141 w 2035"/>
                <a:gd name="T25" fmla="*/ 814 h 3520"/>
                <a:gd name="T26" fmla="*/ 128 w 2035"/>
                <a:gd name="T27" fmla="*/ 780 h 3520"/>
                <a:gd name="T28" fmla="*/ 105 w 2035"/>
                <a:gd name="T29" fmla="*/ 726 h 3520"/>
                <a:gd name="T30" fmla="*/ 75 w 2035"/>
                <a:gd name="T31" fmla="*/ 646 h 3520"/>
                <a:gd name="T32" fmla="*/ 89 w 2035"/>
                <a:gd name="T33" fmla="*/ 612 h 3520"/>
                <a:gd name="T34" fmla="*/ 95 w 2035"/>
                <a:gd name="T35" fmla="*/ 578 h 3520"/>
                <a:gd name="T36" fmla="*/ 61 w 2035"/>
                <a:gd name="T37" fmla="*/ 542 h 3520"/>
                <a:gd name="T38" fmla="*/ 60 w 2035"/>
                <a:gd name="T39" fmla="*/ 504 h 3520"/>
                <a:gd name="T40" fmla="*/ 73 w 2035"/>
                <a:gd name="T41" fmla="*/ 474 h 3520"/>
                <a:gd name="T42" fmla="*/ 36 w 2035"/>
                <a:gd name="T43" fmla="*/ 444 h 3520"/>
                <a:gd name="T44" fmla="*/ 44 w 2035"/>
                <a:gd name="T45" fmla="*/ 413 h 3520"/>
                <a:gd name="T46" fmla="*/ 9 w 2035"/>
                <a:gd name="T47" fmla="*/ 327 h 3520"/>
                <a:gd name="T48" fmla="*/ 13 w 2035"/>
                <a:gd name="T49" fmla="*/ 283 h 3520"/>
                <a:gd name="T50" fmla="*/ 19 w 2035"/>
                <a:gd name="T51" fmla="*/ 211 h 3520"/>
                <a:gd name="T52" fmla="*/ 2 w 2035"/>
                <a:gd name="T53" fmla="*/ 156 h 3520"/>
                <a:gd name="T54" fmla="*/ 44 w 2035"/>
                <a:gd name="T55" fmla="*/ 102 h 3520"/>
                <a:gd name="T56" fmla="*/ 62 w 2035"/>
                <a:gd name="T57" fmla="*/ 59 h 3520"/>
                <a:gd name="T58" fmla="*/ 56 w 2035"/>
                <a:gd name="T59" fmla="*/ 20 h 3520"/>
                <a:gd name="T60" fmla="*/ 68 w 2035"/>
                <a:gd name="T61" fmla="*/ 0 h 3520"/>
                <a:gd name="T62" fmla="*/ 277 w 2035"/>
                <a:gd name="T63" fmla="*/ 63 h 3520"/>
                <a:gd name="T64" fmla="*/ 389 w 2035"/>
                <a:gd name="T65" fmla="*/ 93 h 3520"/>
                <a:gd name="T66" fmla="*/ 308 w 2035"/>
                <a:gd name="T67" fmla="*/ 399 h 3520"/>
                <a:gd name="T68" fmla="*/ 331 w 2035"/>
                <a:gd name="T69" fmla="*/ 446 h 3520"/>
                <a:gd name="T70" fmla="*/ 583 w 2035"/>
                <a:gd name="T71" fmla="*/ 830 h 3520"/>
                <a:gd name="T72" fmla="*/ 647 w 2035"/>
                <a:gd name="T73" fmla="*/ 946 h 3520"/>
                <a:gd name="T74" fmla="*/ 661 w 2035"/>
                <a:gd name="T75" fmla="*/ 994 h 3520"/>
                <a:gd name="T76" fmla="*/ 647 w 2035"/>
                <a:gd name="T77" fmla="*/ 1034 h 3520"/>
                <a:gd name="T78" fmla="*/ 629 w 2035"/>
                <a:gd name="T79" fmla="*/ 1087 h 35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35"/>
                <a:gd name="T121" fmla="*/ 0 h 3520"/>
                <a:gd name="T122" fmla="*/ 2035 w 2035"/>
                <a:gd name="T123" fmla="*/ 3520 h 35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35" h="3520">
                  <a:moveTo>
                    <a:pt x="1852" y="3297"/>
                  </a:moveTo>
                  <a:lnTo>
                    <a:pt x="1826" y="3299"/>
                  </a:lnTo>
                  <a:lnTo>
                    <a:pt x="1806" y="3400"/>
                  </a:lnTo>
                  <a:lnTo>
                    <a:pt x="1852" y="3431"/>
                  </a:lnTo>
                  <a:lnTo>
                    <a:pt x="1853" y="3492"/>
                  </a:lnTo>
                  <a:lnTo>
                    <a:pt x="1825" y="3517"/>
                  </a:lnTo>
                  <a:lnTo>
                    <a:pt x="1782" y="3520"/>
                  </a:lnTo>
                  <a:lnTo>
                    <a:pt x="1407" y="3470"/>
                  </a:lnTo>
                  <a:lnTo>
                    <a:pt x="1133" y="3438"/>
                  </a:lnTo>
                  <a:lnTo>
                    <a:pt x="1139" y="3408"/>
                  </a:lnTo>
                  <a:lnTo>
                    <a:pt x="1113" y="3390"/>
                  </a:lnTo>
                  <a:lnTo>
                    <a:pt x="1123" y="3239"/>
                  </a:lnTo>
                  <a:lnTo>
                    <a:pt x="1075" y="3140"/>
                  </a:lnTo>
                  <a:lnTo>
                    <a:pt x="964" y="2999"/>
                  </a:lnTo>
                  <a:lnTo>
                    <a:pt x="892" y="2980"/>
                  </a:lnTo>
                  <a:lnTo>
                    <a:pt x="903" y="2948"/>
                  </a:lnTo>
                  <a:lnTo>
                    <a:pt x="881" y="2876"/>
                  </a:lnTo>
                  <a:lnTo>
                    <a:pt x="780" y="2848"/>
                  </a:lnTo>
                  <a:lnTo>
                    <a:pt x="714" y="2801"/>
                  </a:lnTo>
                  <a:lnTo>
                    <a:pt x="710" y="2759"/>
                  </a:lnTo>
                  <a:lnTo>
                    <a:pt x="669" y="2708"/>
                  </a:lnTo>
                  <a:lnTo>
                    <a:pt x="508" y="2631"/>
                  </a:lnTo>
                  <a:lnTo>
                    <a:pt x="419" y="2619"/>
                  </a:lnTo>
                  <a:lnTo>
                    <a:pt x="387" y="2567"/>
                  </a:lnTo>
                  <a:lnTo>
                    <a:pt x="412" y="2533"/>
                  </a:lnTo>
                  <a:lnTo>
                    <a:pt x="423" y="2444"/>
                  </a:lnTo>
                  <a:lnTo>
                    <a:pt x="438" y="2391"/>
                  </a:lnTo>
                  <a:lnTo>
                    <a:pt x="384" y="2341"/>
                  </a:lnTo>
                  <a:lnTo>
                    <a:pt x="401" y="2283"/>
                  </a:lnTo>
                  <a:lnTo>
                    <a:pt x="316" y="2180"/>
                  </a:lnTo>
                  <a:lnTo>
                    <a:pt x="313" y="2136"/>
                  </a:lnTo>
                  <a:lnTo>
                    <a:pt x="226" y="1938"/>
                  </a:lnTo>
                  <a:lnTo>
                    <a:pt x="226" y="1845"/>
                  </a:lnTo>
                  <a:lnTo>
                    <a:pt x="268" y="1836"/>
                  </a:lnTo>
                  <a:lnTo>
                    <a:pt x="296" y="1774"/>
                  </a:lnTo>
                  <a:lnTo>
                    <a:pt x="285" y="1733"/>
                  </a:lnTo>
                  <a:lnTo>
                    <a:pt x="231" y="1723"/>
                  </a:lnTo>
                  <a:lnTo>
                    <a:pt x="183" y="1625"/>
                  </a:lnTo>
                  <a:lnTo>
                    <a:pt x="198" y="1572"/>
                  </a:lnTo>
                  <a:lnTo>
                    <a:pt x="179" y="1512"/>
                  </a:lnTo>
                  <a:lnTo>
                    <a:pt x="200" y="1455"/>
                  </a:lnTo>
                  <a:lnTo>
                    <a:pt x="220" y="1421"/>
                  </a:lnTo>
                  <a:lnTo>
                    <a:pt x="144" y="1334"/>
                  </a:lnTo>
                  <a:lnTo>
                    <a:pt x="107" y="1331"/>
                  </a:lnTo>
                  <a:lnTo>
                    <a:pt x="133" y="1286"/>
                  </a:lnTo>
                  <a:lnTo>
                    <a:pt x="133" y="1239"/>
                  </a:lnTo>
                  <a:lnTo>
                    <a:pt x="52" y="1054"/>
                  </a:lnTo>
                  <a:lnTo>
                    <a:pt x="27" y="982"/>
                  </a:lnTo>
                  <a:lnTo>
                    <a:pt x="45" y="955"/>
                  </a:lnTo>
                  <a:lnTo>
                    <a:pt x="38" y="848"/>
                  </a:lnTo>
                  <a:lnTo>
                    <a:pt x="80" y="748"/>
                  </a:lnTo>
                  <a:lnTo>
                    <a:pt x="56" y="632"/>
                  </a:lnTo>
                  <a:lnTo>
                    <a:pt x="0" y="533"/>
                  </a:lnTo>
                  <a:lnTo>
                    <a:pt x="6" y="469"/>
                  </a:lnTo>
                  <a:lnTo>
                    <a:pt x="117" y="342"/>
                  </a:lnTo>
                  <a:lnTo>
                    <a:pt x="131" y="307"/>
                  </a:lnTo>
                  <a:lnTo>
                    <a:pt x="130" y="276"/>
                  </a:lnTo>
                  <a:lnTo>
                    <a:pt x="186" y="178"/>
                  </a:lnTo>
                  <a:lnTo>
                    <a:pt x="196" y="89"/>
                  </a:lnTo>
                  <a:lnTo>
                    <a:pt x="169" y="60"/>
                  </a:lnTo>
                  <a:lnTo>
                    <a:pt x="196" y="23"/>
                  </a:lnTo>
                  <a:lnTo>
                    <a:pt x="203" y="0"/>
                  </a:lnTo>
                  <a:lnTo>
                    <a:pt x="644" y="130"/>
                  </a:lnTo>
                  <a:lnTo>
                    <a:pt x="831" y="188"/>
                  </a:lnTo>
                  <a:lnTo>
                    <a:pt x="964" y="225"/>
                  </a:lnTo>
                  <a:lnTo>
                    <a:pt x="1167" y="279"/>
                  </a:lnTo>
                  <a:lnTo>
                    <a:pt x="1099" y="533"/>
                  </a:lnTo>
                  <a:lnTo>
                    <a:pt x="923" y="1197"/>
                  </a:lnTo>
                  <a:lnTo>
                    <a:pt x="934" y="1246"/>
                  </a:lnTo>
                  <a:lnTo>
                    <a:pt x="992" y="1338"/>
                  </a:lnTo>
                  <a:lnTo>
                    <a:pt x="1212" y="1666"/>
                  </a:lnTo>
                  <a:lnTo>
                    <a:pt x="1750" y="2492"/>
                  </a:lnTo>
                  <a:lnTo>
                    <a:pt x="1953" y="2797"/>
                  </a:lnTo>
                  <a:lnTo>
                    <a:pt x="1943" y="2839"/>
                  </a:lnTo>
                  <a:lnTo>
                    <a:pt x="1974" y="2898"/>
                  </a:lnTo>
                  <a:lnTo>
                    <a:pt x="1984" y="2983"/>
                  </a:lnTo>
                  <a:lnTo>
                    <a:pt x="2035" y="3042"/>
                  </a:lnTo>
                  <a:lnTo>
                    <a:pt x="1943" y="3102"/>
                  </a:lnTo>
                  <a:lnTo>
                    <a:pt x="1911" y="3146"/>
                  </a:lnTo>
                  <a:lnTo>
                    <a:pt x="1887" y="3263"/>
                  </a:lnTo>
                  <a:lnTo>
                    <a:pt x="1852" y="32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38" name="Freeform 9"/>
            <p:cNvSpPr>
              <a:spLocks/>
            </p:cNvSpPr>
            <p:nvPr/>
          </p:nvSpPr>
          <p:spPr bwMode="auto">
            <a:xfrm>
              <a:off x="956" y="2517"/>
              <a:ext cx="16" cy="28"/>
            </a:xfrm>
            <a:custGeom>
              <a:avLst/>
              <a:gdLst>
                <a:gd name="T0" fmla="*/ 11 w 50"/>
                <a:gd name="T1" fmla="*/ 17 h 84"/>
                <a:gd name="T2" fmla="*/ 16 w 50"/>
                <a:gd name="T3" fmla="*/ 28 h 84"/>
                <a:gd name="T4" fmla="*/ 4 w 50"/>
                <a:gd name="T5" fmla="*/ 21 h 84"/>
                <a:gd name="T6" fmla="*/ 0 w 50"/>
                <a:gd name="T7" fmla="*/ 0 h 84"/>
                <a:gd name="T8" fmla="*/ 11 w 50"/>
                <a:gd name="T9" fmla="*/ 1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84"/>
                <a:gd name="T17" fmla="*/ 50 w 5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84">
                  <a:moveTo>
                    <a:pt x="34" y="50"/>
                  </a:moveTo>
                  <a:lnTo>
                    <a:pt x="50" y="84"/>
                  </a:lnTo>
                  <a:lnTo>
                    <a:pt x="14" y="64"/>
                  </a:lnTo>
                  <a:lnTo>
                    <a:pt x="0" y="0"/>
                  </a:lnTo>
                  <a:lnTo>
                    <a:pt x="34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39" name="Freeform 10"/>
            <p:cNvSpPr>
              <a:spLocks/>
            </p:cNvSpPr>
            <p:nvPr/>
          </p:nvSpPr>
          <p:spPr bwMode="auto">
            <a:xfrm>
              <a:off x="968" y="2471"/>
              <a:ext cx="20" cy="24"/>
            </a:xfrm>
            <a:custGeom>
              <a:avLst/>
              <a:gdLst>
                <a:gd name="T0" fmla="*/ 18 w 60"/>
                <a:gd name="T1" fmla="*/ 12 h 72"/>
                <a:gd name="T2" fmla="*/ 20 w 60"/>
                <a:gd name="T3" fmla="*/ 24 h 72"/>
                <a:gd name="T4" fmla="*/ 9 w 60"/>
                <a:gd name="T5" fmla="*/ 20 h 72"/>
                <a:gd name="T6" fmla="*/ 0 w 60"/>
                <a:gd name="T7" fmla="*/ 0 h 72"/>
                <a:gd name="T8" fmla="*/ 18 w 60"/>
                <a:gd name="T9" fmla="*/ 1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72"/>
                <a:gd name="T17" fmla="*/ 60 w 60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72">
                  <a:moveTo>
                    <a:pt x="55" y="35"/>
                  </a:moveTo>
                  <a:lnTo>
                    <a:pt x="60" y="72"/>
                  </a:lnTo>
                  <a:lnTo>
                    <a:pt x="27" y="60"/>
                  </a:lnTo>
                  <a:lnTo>
                    <a:pt x="0" y="0"/>
                  </a:lnTo>
                  <a:lnTo>
                    <a:pt x="55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0" name="Freeform 11"/>
            <p:cNvSpPr>
              <a:spLocks/>
            </p:cNvSpPr>
            <p:nvPr/>
          </p:nvSpPr>
          <p:spPr bwMode="auto">
            <a:xfrm>
              <a:off x="871" y="2381"/>
              <a:ext cx="27" cy="15"/>
            </a:xfrm>
            <a:custGeom>
              <a:avLst/>
              <a:gdLst>
                <a:gd name="T0" fmla="*/ 27 w 81"/>
                <a:gd name="T1" fmla="*/ 9 h 46"/>
                <a:gd name="T2" fmla="*/ 27 w 81"/>
                <a:gd name="T3" fmla="*/ 15 h 46"/>
                <a:gd name="T4" fmla="*/ 6 w 81"/>
                <a:gd name="T5" fmla="*/ 12 h 46"/>
                <a:gd name="T6" fmla="*/ 0 w 81"/>
                <a:gd name="T7" fmla="*/ 0 h 46"/>
                <a:gd name="T8" fmla="*/ 27 w 81"/>
                <a:gd name="T9" fmla="*/ 9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46"/>
                <a:gd name="T17" fmla="*/ 81 w 81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46">
                  <a:moveTo>
                    <a:pt x="81" y="27"/>
                  </a:moveTo>
                  <a:lnTo>
                    <a:pt x="81" y="46"/>
                  </a:lnTo>
                  <a:lnTo>
                    <a:pt x="19" y="38"/>
                  </a:lnTo>
                  <a:lnTo>
                    <a:pt x="0" y="0"/>
                  </a:lnTo>
                  <a:lnTo>
                    <a:pt x="81" y="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1" name="Freeform 12"/>
            <p:cNvSpPr>
              <a:spLocks/>
            </p:cNvSpPr>
            <p:nvPr/>
          </p:nvSpPr>
          <p:spPr bwMode="auto">
            <a:xfrm>
              <a:off x="841" y="2379"/>
              <a:ext cx="23" cy="15"/>
            </a:xfrm>
            <a:custGeom>
              <a:avLst/>
              <a:gdLst>
                <a:gd name="T0" fmla="*/ 14 w 69"/>
                <a:gd name="T1" fmla="*/ 13 h 45"/>
                <a:gd name="T2" fmla="*/ 9 w 69"/>
                <a:gd name="T3" fmla="*/ 15 h 45"/>
                <a:gd name="T4" fmla="*/ 0 w 69"/>
                <a:gd name="T5" fmla="*/ 0 h 45"/>
                <a:gd name="T6" fmla="*/ 17 w 69"/>
                <a:gd name="T7" fmla="*/ 1 h 45"/>
                <a:gd name="T8" fmla="*/ 23 w 69"/>
                <a:gd name="T9" fmla="*/ 12 h 45"/>
                <a:gd name="T10" fmla="*/ 14 w 69"/>
                <a:gd name="T11" fmla="*/ 1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45"/>
                <a:gd name="T20" fmla="*/ 69 w 69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45">
                  <a:moveTo>
                    <a:pt x="41" y="40"/>
                  </a:moveTo>
                  <a:lnTo>
                    <a:pt x="27" y="45"/>
                  </a:lnTo>
                  <a:lnTo>
                    <a:pt x="0" y="0"/>
                  </a:lnTo>
                  <a:lnTo>
                    <a:pt x="51" y="3"/>
                  </a:lnTo>
                  <a:lnTo>
                    <a:pt x="69" y="37"/>
                  </a:lnTo>
                  <a:lnTo>
                    <a:pt x="41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2" name="Freeform 13"/>
            <p:cNvSpPr>
              <a:spLocks/>
            </p:cNvSpPr>
            <p:nvPr/>
          </p:nvSpPr>
          <p:spPr bwMode="auto">
            <a:xfrm>
              <a:off x="1855" y="1827"/>
              <a:ext cx="619" cy="492"/>
            </a:xfrm>
            <a:custGeom>
              <a:avLst/>
              <a:gdLst>
                <a:gd name="T0" fmla="*/ 590 w 1856"/>
                <a:gd name="T1" fmla="*/ 492 h 1477"/>
                <a:gd name="T2" fmla="*/ 510 w 1856"/>
                <a:gd name="T3" fmla="*/ 486 h 1477"/>
                <a:gd name="T4" fmla="*/ 502 w 1856"/>
                <a:gd name="T5" fmla="*/ 486 h 1477"/>
                <a:gd name="T6" fmla="*/ 327 w 1856"/>
                <a:gd name="T7" fmla="*/ 470 h 1477"/>
                <a:gd name="T8" fmla="*/ 131 w 1856"/>
                <a:gd name="T9" fmla="*/ 448 h 1477"/>
                <a:gd name="T10" fmla="*/ 56 w 1856"/>
                <a:gd name="T11" fmla="*/ 438 h 1477"/>
                <a:gd name="T12" fmla="*/ 0 w 1856"/>
                <a:gd name="T13" fmla="*/ 430 h 1477"/>
                <a:gd name="T14" fmla="*/ 7 w 1856"/>
                <a:gd name="T15" fmla="*/ 378 h 1477"/>
                <a:gd name="T16" fmla="*/ 18 w 1856"/>
                <a:gd name="T17" fmla="*/ 305 h 1477"/>
                <a:gd name="T18" fmla="*/ 22 w 1856"/>
                <a:gd name="T19" fmla="*/ 268 h 1477"/>
                <a:gd name="T20" fmla="*/ 56 w 1856"/>
                <a:gd name="T21" fmla="*/ 36 h 1477"/>
                <a:gd name="T22" fmla="*/ 60 w 1856"/>
                <a:gd name="T23" fmla="*/ 0 h 1477"/>
                <a:gd name="T24" fmla="*/ 151 w 1856"/>
                <a:gd name="T25" fmla="*/ 12 h 1477"/>
                <a:gd name="T26" fmla="*/ 289 w 1856"/>
                <a:gd name="T27" fmla="*/ 30 h 1477"/>
                <a:gd name="T28" fmla="*/ 388 w 1856"/>
                <a:gd name="T29" fmla="*/ 40 h 1477"/>
                <a:gd name="T30" fmla="*/ 459 w 1856"/>
                <a:gd name="T31" fmla="*/ 47 h 1477"/>
                <a:gd name="T32" fmla="*/ 498 w 1856"/>
                <a:gd name="T33" fmla="*/ 50 h 1477"/>
                <a:gd name="T34" fmla="*/ 619 w 1856"/>
                <a:gd name="T35" fmla="*/ 59 h 1477"/>
                <a:gd name="T36" fmla="*/ 614 w 1856"/>
                <a:gd name="T37" fmla="*/ 130 h 1477"/>
                <a:gd name="T38" fmla="*/ 612 w 1856"/>
                <a:gd name="T39" fmla="*/ 167 h 1477"/>
                <a:gd name="T40" fmla="*/ 608 w 1856"/>
                <a:gd name="T41" fmla="*/ 213 h 1477"/>
                <a:gd name="T42" fmla="*/ 598 w 1856"/>
                <a:gd name="T43" fmla="*/ 354 h 1477"/>
                <a:gd name="T44" fmla="*/ 595 w 1856"/>
                <a:gd name="T45" fmla="*/ 411 h 1477"/>
                <a:gd name="T46" fmla="*/ 593 w 1856"/>
                <a:gd name="T47" fmla="*/ 450 h 1477"/>
                <a:gd name="T48" fmla="*/ 590 w 1856"/>
                <a:gd name="T49" fmla="*/ 492 h 14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56"/>
                <a:gd name="T76" fmla="*/ 0 h 1477"/>
                <a:gd name="T77" fmla="*/ 1856 w 1856"/>
                <a:gd name="T78" fmla="*/ 1477 h 14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56" h="1477">
                  <a:moveTo>
                    <a:pt x="1769" y="1477"/>
                  </a:moveTo>
                  <a:lnTo>
                    <a:pt x="1529" y="1459"/>
                  </a:lnTo>
                  <a:lnTo>
                    <a:pt x="1506" y="1458"/>
                  </a:lnTo>
                  <a:lnTo>
                    <a:pt x="980" y="1411"/>
                  </a:lnTo>
                  <a:lnTo>
                    <a:pt x="393" y="1345"/>
                  </a:lnTo>
                  <a:lnTo>
                    <a:pt x="167" y="1314"/>
                  </a:lnTo>
                  <a:lnTo>
                    <a:pt x="0" y="1290"/>
                  </a:lnTo>
                  <a:lnTo>
                    <a:pt x="21" y="1134"/>
                  </a:lnTo>
                  <a:lnTo>
                    <a:pt x="54" y="917"/>
                  </a:lnTo>
                  <a:lnTo>
                    <a:pt x="67" y="805"/>
                  </a:lnTo>
                  <a:lnTo>
                    <a:pt x="167" y="109"/>
                  </a:lnTo>
                  <a:lnTo>
                    <a:pt x="181" y="0"/>
                  </a:lnTo>
                  <a:lnTo>
                    <a:pt x="452" y="37"/>
                  </a:lnTo>
                  <a:lnTo>
                    <a:pt x="867" y="89"/>
                  </a:lnTo>
                  <a:lnTo>
                    <a:pt x="1162" y="120"/>
                  </a:lnTo>
                  <a:lnTo>
                    <a:pt x="1376" y="141"/>
                  </a:lnTo>
                  <a:lnTo>
                    <a:pt x="1493" y="151"/>
                  </a:lnTo>
                  <a:lnTo>
                    <a:pt x="1856" y="178"/>
                  </a:lnTo>
                  <a:lnTo>
                    <a:pt x="1840" y="390"/>
                  </a:lnTo>
                  <a:lnTo>
                    <a:pt x="1835" y="500"/>
                  </a:lnTo>
                  <a:lnTo>
                    <a:pt x="1822" y="640"/>
                  </a:lnTo>
                  <a:lnTo>
                    <a:pt x="1793" y="1064"/>
                  </a:lnTo>
                  <a:lnTo>
                    <a:pt x="1785" y="1234"/>
                  </a:lnTo>
                  <a:lnTo>
                    <a:pt x="1778" y="1350"/>
                  </a:lnTo>
                  <a:lnTo>
                    <a:pt x="1769" y="1477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3" name="Freeform 14"/>
            <p:cNvSpPr>
              <a:spLocks/>
            </p:cNvSpPr>
            <p:nvPr/>
          </p:nvSpPr>
          <p:spPr bwMode="auto">
            <a:xfrm>
              <a:off x="4724" y="1563"/>
              <a:ext cx="147" cy="143"/>
            </a:xfrm>
            <a:custGeom>
              <a:avLst/>
              <a:gdLst>
                <a:gd name="T0" fmla="*/ 13 w 440"/>
                <a:gd name="T1" fmla="*/ 143 h 428"/>
                <a:gd name="T2" fmla="*/ 6 w 440"/>
                <a:gd name="T3" fmla="*/ 132 h 428"/>
                <a:gd name="T4" fmla="*/ 22 w 440"/>
                <a:gd name="T5" fmla="*/ 116 h 428"/>
                <a:gd name="T6" fmla="*/ 14 w 440"/>
                <a:gd name="T7" fmla="*/ 101 h 428"/>
                <a:gd name="T8" fmla="*/ 6 w 440"/>
                <a:gd name="T9" fmla="*/ 69 h 428"/>
                <a:gd name="T10" fmla="*/ 0 w 440"/>
                <a:gd name="T11" fmla="*/ 27 h 428"/>
                <a:gd name="T12" fmla="*/ 34 w 440"/>
                <a:gd name="T13" fmla="*/ 20 h 428"/>
                <a:gd name="T14" fmla="*/ 107 w 440"/>
                <a:gd name="T15" fmla="*/ 3 h 428"/>
                <a:gd name="T16" fmla="*/ 132 w 440"/>
                <a:gd name="T17" fmla="*/ 0 h 428"/>
                <a:gd name="T18" fmla="*/ 140 w 440"/>
                <a:gd name="T19" fmla="*/ 29 h 428"/>
                <a:gd name="T20" fmla="*/ 147 w 440"/>
                <a:gd name="T21" fmla="*/ 61 h 428"/>
                <a:gd name="T22" fmla="*/ 142 w 440"/>
                <a:gd name="T23" fmla="*/ 73 h 428"/>
                <a:gd name="T24" fmla="*/ 108 w 440"/>
                <a:gd name="T25" fmla="*/ 88 h 428"/>
                <a:gd name="T26" fmla="*/ 94 w 440"/>
                <a:gd name="T27" fmla="*/ 94 h 428"/>
                <a:gd name="T28" fmla="*/ 63 w 440"/>
                <a:gd name="T29" fmla="*/ 100 h 428"/>
                <a:gd name="T30" fmla="*/ 54 w 440"/>
                <a:gd name="T31" fmla="*/ 114 h 428"/>
                <a:gd name="T32" fmla="*/ 13 w 440"/>
                <a:gd name="T33" fmla="*/ 14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28"/>
                <a:gd name="T53" fmla="*/ 440 w 440"/>
                <a:gd name="T54" fmla="*/ 428 h 4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28">
                  <a:moveTo>
                    <a:pt x="38" y="428"/>
                  </a:moveTo>
                  <a:lnTo>
                    <a:pt x="18" y="396"/>
                  </a:lnTo>
                  <a:lnTo>
                    <a:pt x="66" y="348"/>
                  </a:lnTo>
                  <a:lnTo>
                    <a:pt x="41" y="301"/>
                  </a:lnTo>
                  <a:lnTo>
                    <a:pt x="18" y="206"/>
                  </a:lnTo>
                  <a:lnTo>
                    <a:pt x="0" y="81"/>
                  </a:lnTo>
                  <a:lnTo>
                    <a:pt x="103" y="61"/>
                  </a:lnTo>
                  <a:lnTo>
                    <a:pt x="320" y="10"/>
                  </a:lnTo>
                  <a:lnTo>
                    <a:pt x="394" y="0"/>
                  </a:lnTo>
                  <a:lnTo>
                    <a:pt x="418" y="88"/>
                  </a:lnTo>
                  <a:lnTo>
                    <a:pt x="440" y="182"/>
                  </a:lnTo>
                  <a:lnTo>
                    <a:pt x="426" y="219"/>
                  </a:lnTo>
                  <a:lnTo>
                    <a:pt x="324" y="264"/>
                  </a:lnTo>
                  <a:lnTo>
                    <a:pt x="282" y="281"/>
                  </a:lnTo>
                  <a:lnTo>
                    <a:pt x="190" y="300"/>
                  </a:lnTo>
                  <a:lnTo>
                    <a:pt x="162" y="342"/>
                  </a:lnTo>
                  <a:lnTo>
                    <a:pt x="38" y="42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4" name="Freeform 15"/>
            <p:cNvSpPr>
              <a:spLocks/>
            </p:cNvSpPr>
            <p:nvPr/>
          </p:nvSpPr>
          <p:spPr bwMode="auto">
            <a:xfrm>
              <a:off x="4598" y="1861"/>
              <a:ext cx="90" cy="148"/>
            </a:xfrm>
            <a:custGeom>
              <a:avLst/>
              <a:gdLst>
                <a:gd name="T0" fmla="*/ 79 w 269"/>
                <a:gd name="T1" fmla="*/ 101 h 445"/>
                <a:gd name="T2" fmla="*/ 90 w 269"/>
                <a:gd name="T3" fmla="*/ 138 h 445"/>
                <a:gd name="T4" fmla="*/ 65 w 269"/>
                <a:gd name="T5" fmla="*/ 143 h 445"/>
                <a:gd name="T6" fmla="*/ 36 w 269"/>
                <a:gd name="T7" fmla="*/ 148 h 445"/>
                <a:gd name="T8" fmla="*/ 33 w 269"/>
                <a:gd name="T9" fmla="*/ 130 h 445"/>
                <a:gd name="T10" fmla="*/ 16 w 269"/>
                <a:gd name="T11" fmla="*/ 76 h 445"/>
                <a:gd name="T12" fmla="*/ 11 w 269"/>
                <a:gd name="T13" fmla="*/ 53 h 445"/>
                <a:gd name="T14" fmla="*/ 0 w 269"/>
                <a:gd name="T15" fmla="*/ 16 h 445"/>
                <a:gd name="T16" fmla="*/ 12 w 269"/>
                <a:gd name="T17" fmla="*/ 1 h 445"/>
                <a:gd name="T18" fmla="*/ 13 w 269"/>
                <a:gd name="T19" fmla="*/ 0 h 445"/>
                <a:gd name="T20" fmla="*/ 15 w 269"/>
                <a:gd name="T21" fmla="*/ 0 h 445"/>
                <a:gd name="T22" fmla="*/ 28 w 269"/>
                <a:gd name="T23" fmla="*/ 1 h 445"/>
                <a:gd name="T24" fmla="*/ 25 w 269"/>
                <a:gd name="T25" fmla="*/ 5 h 445"/>
                <a:gd name="T26" fmla="*/ 22 w 269"/>
                <a:gd name="T27" fmla="*/ 25 h 445"/>
                <a:gd name="T28" fmla="*/ 22 w 269"/>
                <a:gd name="T29" fmla="*/ 40 h 445"/>
                <a:gd name="T30" fmla="*/ 31 w 269"/>
                <a:gd name="T31" fmla="*/ 49 h 445"/>
                <a:gd name="T32" fmla="*/ 42 w 269"/>
                <a:gd name="T33" fmla="*/ 58 h 445"/>
                <a:gd name="T34" fmla="*/ 47 w 269"/>
                <a:gd name="T35" fmla="*/ 78 h 445"/>
                <a:gd name="T36" fmla="*/ 57 w 269"/>
                <a:gd name="T37" fmla="*/ 90 h 445"/>
                <a:gd name="T38" fmla="*/ 70 w 269"/>
                <a:gd name="T39" fmla="*/ 102 h 445"/>
                <a:gd name="T40" fmla="*/ 79 w 269"/>
                <a:gd name="T41" fmla="*/ 101 h 4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9"/>
                <a:gd name="T64" fmla="*/ 0 h 445"/>
                <a:gd name="T65" fmla="*/ 269 w 269"/>
                <a:gd name="T66" fmla="*/ 445 h 4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9" h="445">
                  <a:moveTo>
                    <a:pt x="235" y="303"/>
                  </a:moveTo>
                  <a:lnTo>
                    <a:pt x="269" y="415"/>
                  </a:lnTo>
                  <a:lnTo>
                    <a:pt x="193" y="431"/>
                  </a:lnTo>
                  <a:lnTo>
                    <a:pt x="108" y="445"/>
                  </a:lnTo>
                  <a:lnTo>
                    <a:pt x="98" y="391"/>
                  </a:lnTo>
                  <a:lnTo>
                    <a:pt x="48" y="229"/>
                  </a:lnTo>
                  <a:lnTo>
                    <a:pt x="32" y="158"/>
                  </a:lnTo>
                  <a:lnTo>
                    <a:pt x="0" y="49"/>
                  </a:lnTo>
                  <a:lnTo>
                    <a:pt x="35" y="4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84" y="4"/>
                  </a:lnTo>
                  <a:lnTo>
                    <a:pt x="76" y="14"/>
                  </a:lnTo>
                  <a:lnTo>
                    <a:pt x="66" y="76"/>
                  </a:lnTo>
                  <a:lnTo>
                    <a:pt x="66" y="120"/>
                  </a:lnTo>
                  <a:lnTo>
                    <a:pt x="94" y="148"/>
                  </a:lnTo>
                  <a:lnTo>
                    <a:pt x="127" y="175"/>
                  </a:lnTo>
                  <a:lnTo>
                    <a:pt x="141" y="236"/>
                  </a:lnTo>
                  <a:lnTo>
                    <a:pt x="169" y="271"/>
                  </a:lnTo>
                  <a:lnTo>
                    <a:pt x="208" y="306"/>
                  </a:lnTo>
                  <a:lnTo>
                    <a:pt x="235" y="30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5" name="Freeform 16"/>
            <p:cNvSpPr>
              <a:spLocks/>
            </p:cNvSpPr>
            <p:nvPr/>
          </p:nvSpPr>
          <p:spPr bwMode="auto">
            <a:xfrm>
              <a:off x="4509" y="1976"/>
              <a:ext cx="16" cy="21"/>
            </a:xfrm>
            <a:custGeom>
              <a:avLst/>
              <a:gdLst>
                <a:gd name="T0" fmla="*/ 10 w 48"/>
                <a:gd name="T1" fmla="*/ 21 h 63"/>
                <a:gd name="T2" fmla="*/ 7 w 48"/>
                <a:gd name="T3" fmla="*/ 14 h 63"/>
                <a:gd name="T4" fmla="*/ 0 w 48"/>
                <a:gd name="T5" fmla="*/ 6 h 63"/>
                <a:gd name="T6" fmla="*/ 7 w 48"/>
                <a:gd name="T7" fmla="*/ 0 h 63"/>
                <a:gd name="T8" fmla="*/ 16 w 48"/>
                <a:gd name="T9" fmla="*/ 7 h 63"/>
                <a:gd name="T10" fmla="*/ 10 w 48"/>
                <a:gd name="T11" fmla="*/ 2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63"/>
                <a:gd name="T20" fmla="*/ 48 w 48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63">
                  <a:moveTo>
                    <a:pt x="31" y="63"/>
                  </a:moveTo>
                  <a:lnTo>
                    <a:pt x="20" y="42"/>
                  </a:lnTo>
                  <a:lnTo>
                    <a:pt x="0" y="17"/>
                  </a:lnTo>
                  <a:lnTo>
                    <a:pt x="22" y="0"/>
                  </a:lnTo>
                  <a:lnTo>
                    <a:pt x="48" y="22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6" name="Freeform 17"/>
            <p:cNvSpPr>
              <a:spLocks noEditPoints="1"/>
            </p:cNvSpPr>
            <p:nvPr/>
          </p:nvSpPr>
          <p:spPr bwMode="auto">
            <a:xfrm>
              <a:off x="3720" y="2917"/>
              <a:ext cx="772" cy="663"/>
            </a:xfrm>
            <a:custGeom>
              <a:avLst/>
              <a:gdLst>
                <a:gd name="T0" fmla="*/ 239 w 2316"/>
                <a:gd name="T1" fmla="*/ 16 h 1988"/>
                <a:gd name="T2" fmla="*/ 504 w 2316"/>
                <a:gd name="T3" fmla="*/ 51 h 1988"/>
                <a:gd name="T4" fmla="*/ 523 w 2316"/>
                <a:gd name="T5" fmla="*/ 0 h 1988"/>
                <a:gd name="T6" fmla="*/ 571 w 2316"/>
                <a:gd name="T7" fmla="*/ 27 h 1988"/>
                <a:gd name="T8" fmla="*/ 605 w 2316"/>
                <a:gd name="T9" fmla="*/ 113 h 1988"/>
                <a:gd name="T10" fmla="*/ 684 w 2316"/>
                <a:gd name="T11" fmla="*/ 255 h 1988"/>
                <a:gd name="T12" fmla="*/ 768 w 2316"/>
                <a:gd name="T13" fmla="*/ 451 h 1988"/>
                <a:gd name="T14" fmla="*/ 761 w 2316"/>
                <a:gd name="T15" fmla="*/ 518 h 1988"/>
                <a:gd name="T16" fmla="*/ 756 w 2316"/>
                <a:gd name="T17" fmla="*/ 561 h 1988"/>
                <a:gd name="T18" fmla="*/ 767 w 2316"/>
                <a:gd name="T19" fmla="*/ 557 h 1988"/>
                <a:gd name="T20" fmla="*/ 744 w 2316"/>
                <a:gd name="T21" fmla="*/ 601 h 1988"/>
                <a:gd name="T22" fmla="*/ 746 w 2316"/>
                <a:gd name="T23" fmla="*/ 575 h 1988"/>
                <a:gd name="T24" fmla="*/ 732 w 2316"/>
                <a:gd name="T25" fmla="*/ 583 h 1988"/>
                <a:gd name="T26" fmla="*/ 725 w 2316"/>
                <a:gd name="T27" fmla="*/ 584 h 1988"/>
                <a:gd name="T28" fmla="*/ 719 w 2316"/>
                <a:gd name="T29" fmla="*/ 586 h 1988"/>
                <a:gd name="T30" fmla="*/ 690 w 2316"/>
                <a:gd name="T31" fmla="*/ 593 h 1988"/>
                <a:gd name="T32" fmla="*/ 662 w 2316"/>
                <a:gd name="T33" fmla="*/ 536 h 1988"/>
                <a:gd name="T34" fmla="*/ 597 w 2316"/>
                <a:gd name="T35" fmla="*/ 476 h 1988"/>
                <a:gd name="T36" fmla="*/ 579 w 2316"/>
                <a:gd name="T37" fmla="*/ 465 h 1988"/>
                <a:gd name="T38" fmla="*/ 494 w 2316"/>
                <a:gd name="T39" fmla="*/ 360 h 1988"/>
                <a:gd name="T40" fmla="*/ 521 w 2316"/>
                <a:gd name="T41" fmla="*/ 320 h 1988"/>
                <a:gd name="T42" fmla="*/ 508 w 2316"/>
                <a:gd name="T43" fmla="*/ 326 h 1988"/>
                <a:gd name="T44" fmla="*/ 492 w 2316"/>
                <a:gd name="T45" fmla="*/ 317 h 1988"/>
                <a:gd name="T46" fmla="*/ 493 w 2316"/>
                <a:gd name="T47" fmla="*/ 350 h 1988"/>
                <a:gd name="T48" fmla="*/ 483 w 2316"/>
                <a:gd name="T49" fmla="*/ 303 h 1988"/>
                <a:gd name="T50" fmla="*/ 484 w 2316"/>
                <a:gd name="T51" fmla="*/ 237 h 1988"/>
                <a:gd name="T52" fmla="*/ 471 w 2316"/>
                <a:gd name="T53" fmla="*/ 207 h 1988"/>
                <a:gd name="T54" fmla="*/ 441 w 2316"/>
                <a:gd name="T55" fmla="*/ 197 h 1988"/>
                <a:gd name="T56" fmla="*/ 422 w 2316"/>
                <a:gd name="T57" fmla="*/ 164 h 1988"/>
                <a:gd name="T58" fmla="*/ 386 w 2316"/>
                <a:gd name="T59" fmla="*/ 136 h 1988"/>
                <a:gd name="T60" fmla="*/ 342 w 2316"/>
                <a:gd name="T61" fmla="*/ 105 h 1988"/>
                <a:gd name="T62" fmla="*/ 313 w 2316"/>
                <a:gd name="T63" fmla="*/ 120 h 1988"/>
                <a:gd name="T64" fmla="*/ 265 w 2316"/>
                <a:gd name="T65" fmla="*/ 152 h 1988"/>
                <a:gd name="T66" fmla="*/ 248 w 2316"/>
                <a:gd name="T67" fmla="*/ 159 h 1988"/>
                <a:gd name="T68" fmla="*/ 222 w 2316"/>
                <a:gd name="T69" fmla="*/ 162 h 1988"/>
                <a:gd name="T70" fmla="*/ 226 w 2316"/>
                <a:gd name="T71" fmla="*/ 149 h 1988"/>
                <a:gd name="T72" fmla="*/ 119 w 2316"/>
                <a:gd name="T73" fmla="*/ 96 h 1988"/>
                <a:gd name="T74" fmla="*/ 14 w 2316"/>
                <a:gd name="T75" fmla="*/ 117 h 1988"/>
                <a:gd name="T76" fmla="*/ 24 w 2316"/>
                <a:gd name="T77" fmla="*/ 74 h 1988"/>
                <a:gd name="T78" fmla="*/ 132 w 2316"/>
                <a:gd name="T79" fmla="*/ 28 h 1988"/>
                <a:gd name="T80" fmla="*/ 670 w 2316"/>
                <a:gd name="T81" fmla="*/ 649 h 1988"/>
                <a:gd name="T82" fmla="*/ 636 w 2316"/>
                <a:gd name="T83" fmla="*/ 657 h 1988"/>
                <a:gd name="T84" fmla="*/ 654 w 2316"/>
                <a:gd name="T85" fmla="*/ 643 h 1988"/>
                <a:gd name="T86" fmla="*/ 670 w 2316"/>
                <a:gd name="T87" fmla="*/ 649 h 1988"/>
                <a:gd name="T88" fmla="*/ 703 w 2316"/>
                <a:gd name="T89" fmla="*/ 633 h 1988"/>
                <a:gd name="T90" fmla="*/ 693 w 2316"/>
                <a:gd name="T91" fmla="*/ 636 h 1988"/>
                <a:gd name="T92" fmla="*/ 713 w 2316"/>
                <a:gd name="T93" fmla="*/ 627 h 1988"/>
                <a:gd name="T94" fmla="*/ 683 w 2316"/>
                <a:gd name="T95" fmla="*/ 641 h 1988"/>
                <a:gd name="T96" fmla="*/ 259 w 2316"/>
                <a:gd name="T97" fmla="*/ 165 h 1988"/>
                <a:gd name="T98" fmla="*/ 283 w 2316"/>
                <a:gd name="T99" fmla="*/ 146 h 19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16"/>
                <a:gd name="T151" fmla="*/ 0 h 1988"/>
                <a:gd name="T152" fmla="*/ 2316 w 2316"/>
                <a:gd name="T153" fmla="*/ 1988 h 19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16" h="1988">
                  <a:moveTo>
                    <a:pt x="581" y="66"/>
                  </a:moveTo>
                  <a:lnTo>
                    <a:pt x="584" y="66"/>
                  </a:lnTo>
                  <a:lnTo>
                    <a:pt x="717" y="49"/>
                  </a:lnTo>
                  <a:lnTo>
                    <a:pt x="765" y="138"/>
                  </a:lnTo>
                  <a:lnTo>
                    <a:pt x="1499" y="92"/>
                  </a:lnTo>
                  <a:lnTo>
                    <a:pt x="1513" y="152"/>
                  </a:lnTo>
                  <a:lnTo>
                    <a:pt x="1549" y="152"/>
                  </a:lnTo>
                  <a:lnTo>
                    <a:pt x="1541" y="28"/>
                  </a:lnTo>
                  <a:lnTo>
                    <a:pt x="1568" y="0"/>
                  </a:lnTo>
                  <a:lnTo>
                    <a:pt x="1707" y="18"/>
                  </a:lnTo>
                  <a:lnTo>
                    <a:pt x="1709" y="42"/>
                  </a:lnTo>
                  <a:lnTo>
                    <a:pt x="1714" y="82"/>
                  </a:lnTo>
                  <a:lnTo>
                    <a:pt x="1719" y="86"/>
                  </a:lnTo>
                  <a:lnTo>
                    <a:pt x="1741" y="159"/>
                  </a:lnTo>
                  <a:lnTo>
                    <a:pt x="1816" y="339"/>
                  </a:lnTo>
                  <a:lnTo>
                    <a:pt x="1860" y="414"/>
                  </a:lnTo>
                  <a:lnTo>
                    <a:pt x="2070" y="698"/>
                  </a:lnTo>
                  <a:lnTo>
                    <a:pt x="2052" y="764"/>
                  </a:lnTo>
                  <a:lnTo>
                    <a:pt x="2218" y="1059"/>
                  </a:lnTo>
                  <a:lnTo>
                    <a:pt x="2272" y="1145"/>
                  </a:lnTo>
                  <a:lnTo>
                    <a:pt x="2303" y="1353"/>
                  </a:lnTo>
                  <a:lnTo>
                    <a:pt x="2310" y="1563"/>
                  </a:lnTo>
                  <a:lnTo>
                    <a:pt x="2306" y="1539"/>
                  </a:lnTo>
                  <a:lnTo>
                    <a:pt x="2282" y="1553"/>
                  </a:lnTo>
                  <a:lnTo>
                    <a:pt x="2272" y="1621"/>
                  </a:lnTo>
                  <a:lnTo>
                    <a:pt x="2292" y="1652"/>
                  </a:lnTo>
                  <a:lnTo>
                    <a:pt x="2269" y="1682"/>
                  </a:lnTo>
                  <a:lnTo>
                    <a:pt x="2293" y="1666"/>
                  </a:lnTo>
                  <a:lnTo>
                    <a:pt x="2316" y="1607"/>
                  </a:lnTo>
                  <a:lnTo>
                    <a:pt x="2300" y="1671"/>
                  </a:lnTo>
                  <a:lnTo>
                    <a:pt x="2268" y="1751"/>
                  </a:lnTo>
                  <a:lnTo>
                    <a:pt x="2241" y="1786"/>
                  </a:lnTo>
                  <a:lnTo>
                    <a:pt x="2232" y="1803"/>
                  </a:lnTo>
                  <a:lnTo>
                    <a:pt x="2208" y="1826"/>
                  </a:lnTo>
                  <a:lnTo>
                    <a:pt x="2254" y="1761"/>
                  </a:lnTo>
                  <a:lnTo>
                    <a:pt x="2237" y="1724"/>
                  </a:lnTo>
                  <a:lnTo>
                    <a:pt x="2215" y="1729"/>
                  </a:lnTo>
                  <a:lnTo>
                    <a:pt x="2203" y="1737"/>
                  </a:lnTo>
                  <a:lnTo>
                    <a:pt x="2197" y="1748"/>
                  </a:lnTo>
                  <a:lnTo>
                    <a:pt x="2203" y="1786"/>
                  </a:lnTo>
                  <a:lnTo>
                    <a:pt x="2183" y="1801"/>
                  </a:lnTo>
                  <a:lnTo>
                    <a:pt x="2175" y="1751"/>
                  </a:lnTo>
                  <a:lnTo>
                    <a:pt x="2162" y="1753"/>
                  </a:lnTo>
                  <a:lnTo>
                    <a:pt x="2165" y="1757"/>
                  </a:lnTo>
                  <a:lnTo>
                    <a:pt x="2156" y="1758"/>
                  </a:lnTo>
                  <a:lnTo>
                    <a:pt x="2152" y="1748"/>
                  </a:lnTo>
                  <a:lnTo>
                    <a:pt x="2134" y="1747"/>
                  </a:lnTo>
                  <a:lnTo>
                    <a:pt x="2070" y="1779"/>
                  </a:lnTo>
                  <a:lnTo>
                    <a:pt x="2042" y="1714"/>
                  </a:lnTo>
                  <a:lnTo>
                    <a:pt x="2043" y="1695"/>
                  </a:lnTo>
                  <a:lnTo>
                    <a:pt x="1987" y="1606"/>
                  </a:lnTo>
                  <a:lnTo>
                    <a:pt x="1891" y="1560"/>
                  </a:lnTo>
                  <a:lnTo>
                    <a:pt x="1864" y="1572"/>
                  </a:lnTo>
                  <a:lnTo>
                    <a:pt x="1792" y="1428"/>
                  </a:lnTo>
                  <a:lnTo>
                    <a:pt x="1755" y="1390"/>
                  </a:lnTo>
                  <a:lnTo>
                    <a:pt x="1736" y="1391"/>
                  </a:lnTo>
                  <a:lnTo>
                    <a:pt x="1738" y="1395"/>
                  </a:lnTo>
                  <a:lnTo>
                    <a:pt x="1695" y="1395"/>
                  </a:lnTo>
                  <a:lnTo>
                    <a:pt x="1654" y="1299"/>
                  </a:lnTo>
                  <a:lnTo>
                    <a:pt x="1483" y="1080"/>
                  </a:lnTo>
                  <a:lnTo>
                    <a:pt x="1510" y="1080"/>
                  </a:lnTo>
                  <a:lnTo>
                    <a:pt x="1534" y="1038"/>
                  </a:lnTo>
                  <a:lnTo>
                    <a:pt x="1563" y="960"/>
                  </a:lnTo>
                  <a:lnTo>
                    <a:pt x="1545" y="948"/>
                  </a:lnTo>
                  <a:lnTo>
                    <a:pt x="1549" y="979"/>
                  </a:lnTo>
                  <a:lnTo>
                    <a:pt x="1525" y="979"/>
                  </a:lnTo>
                  <a:lnTo>
                    <a:pt x="1521" y="939"/>
                  </a:lnTo>
                  <a:lnTo>
                    <a:pt x="1496" y="939"/>
                  </a:lnTo>
                  <a:lnTo>
                    <a:pt x="1477" y="952"/>
                  </a:lnTo>
                  <a:lnTo>
                    <a:pt x="1510" y="953"/>
                  </a:lnTo>
                  <a:lnTo>
                    <a:pt x="1513" y="988"/>
                  </a:lnTo>
                  <a:lnTo>
                    <a:pt x="1479" y="1049"/>
                  </a:lnTo>
                  <a:lnTo>
                    <a:pt x="1441" y="981"/>
                  </a:lnTo>
                  <a:lnTo>
                    <a:pt x="1431" y="905"/>
                  </a:lnTo>
                  <a:lnTo>
                    <a:pt x="1449" y="908"/>
                  </a:lnTo>
                  <a:lnTo>
                    <a:pt x="1439" y="880"/>
                  </a:lnTo>
                  <a:lnTo>
                    <a:pt x="1459" y="792"/>
                  </a:lnTo>
                  <a:lnTo>
                    <a:pt x="1453" y="712"/>
                  </a:lnTo>
                  <a:lnTo>
                    <a:pt x="1431" y="688"/>
                  </a:lnTo>
                  <a:lnTo>
                    <a:pt x="1439" y="647"/>
                  </a:lnTo>
                  <a:lnTo>
                    <a:pt x="1414" y="621"/>
                  </a:lnTo>
                  <a:lnTo>
                    <a:pt x="1398" y="569"/>
                  </a:lnTo>
                  <a:lnTo>
                    <a:pt x="1374" y="569"/>
                  </a:lnTo>
                  <a:lnTo>
                    <a:pt x="1322" y="590"/>
                  </a:lnTo>
                  <a:lnTo>
                    <a:pt x="1315" y="544"/>
                  </a:lnTo>
                  <a:lnTo>
                    <a:pt x="1291" y="537"/>
                  </a:lnTo>
                  <a:lnTo>
                    <a:pt x="1267" y="491"/>
                  </a:lnTo>
                  <a:lnTo>
                    <a:pt x="1216" y="477"/>
                  </a:lnTo>
                  <a:lnTo>
                    <a:pt x="1205" y="428"/>
                  </a:lnTo>
                  <a:lnTo>
                    <a:pt x="1158" y="407"/>
                  </a:lnTo>
                  <a:lnTo>
                    <a:pt x="1158" y="401"/>
                  </a:lnTo>
                  <a:lnTo>
                    <a:pt x="1139" y="364"/>
                  </a:lnTo>
                  <a:lnTo>
                    <a:pt x="1027" y="316"/>
                  </a:lnTo>
                  <a:lnTo>
                    <a:pt x="1005" y="312"/>
                  </a:lnTo>
                  <a:lnTo>
                    <a:pt x="955" y="325"/>
                  </a:lnTo>
                  <a:lnTo>
                    <a:pt x="938" y="359"/>
                  </a:lnTo>
                  <a:lnTo>
                    <a:pt x="941" y="369"/>
                  </a:lnTo>
                  <a:lnTo>
                    <a:pt x="919" y="385"/>
                  </a:lnTo>
                  <a:lnTo>
                    <a:pt x="796" y="456"/>
                  </a:lnTo>
                  <a:lnTo>
                    <a:pt x="787" y="438"/>
                  </a:lnTo>
                  <a:lnTo>
                    <a:pt x="720" y="470"/>
                  </a:lnTo>
                  <a:lnTo>
                    <a:pt x="745" y="477"/>
                  </a:lnTo>
                  <a:lnTo>
                    <a:pt x="744" y="487"/>
                  </a:lnTo>
                  <a:lnTo>
                    <a:pt x="703" y="480"/>
                  </a:lnTo>
                  <a:lnTo>
                    <a:pt x="666" y="486"/>
                  </a:lnTo>
                  <a:lnTo>
                    <a:pt x="649" y="425"/>
                  </a:lnTo>
                  <a:lnTo>
                    <a:pt x="666" y="480"/>
                  </a:lnTo>
                  <a:lnTo>
                    <a:pt x="677" y="448"/>
                  </a:lnTo>
                  <a:lnTo>
                    <a:pt x="646" y="405"/>
                  </a:lnTo>
                  <a:lnTo>
                    <a:pt x="473" y="315"/>
                  </a:lnTo>
                  <a:lnTo>
                    <a:pt x="358" y="289"/>
                  </a:lnTo>
                  <a:lnTo>
                    <a:pt x="245" y="296"/>
                  </a:lnTo>
                  <a:lnTo>
                    <a:pt x="86" y="336"/>
                  </a:lnTo>
                  <a:lnTo>
                    <a:pt x="42" y="350"/>
                  </a:lnTo>
                  <a:lnTo>
                    <a:pt x="92" y="296"/>
                  </a:lnTo>
                  <a:lnTo>
                    <a:pt x="62" y="272"/>
                  </a:lnTo>
                  <a:lnTo>
                    <a:pt x="73" y="222"/>
                  </a:lnTo>
                  <a:lnTo>
                    <a:pt x="0" y="165"/>
                  </a:lnTo>
                  <a:lnTo>
                    <a:pt x="11" y="119"/>
                  </a:lnTo>
                  <a:lnTo>
                    <a:pt x="395" y="85"/>
                  </a:lnTo>
                  <a:lnTo>
                    <a:pt x="433" y="85"/>
                  </a:lnTo>
                  <a:lnTo>
                    <a:pt x="581" y="66"/>
                  </a:lnTo>
                  <a:close/>
                  <a:moveTo>
                    <a:pt x="2009" y="1946"/>
                  </a:moveTo>
                  <a:lnTo>
                    <a:pt x="1964" y="1953"/>
                  </a:lnTo>
                  <a:lnTo>
                    <a:pt x="1884" y="1988"/>
                  </a:lnTo>
                  <a:lnTo>
                    <a:pt x="1908" y="1970"/>
                  </a:lnTo>
                  <a:lnTo>
                    <a:pt x="1902" y="1946"/>
                  </a:lnTo>
                  <a:lnTo>
                    <a:pt x="1916" y="1935"/>
                  </a:lnTo>
                  <a:lnTo>
                    <a:pt x="1961" y="1928"/>
                  </a:lnTo>
                  <a:lnTo>
                    <a:pt x="1969" y="1894"/>
                  </a:lnTo>
                  <a:lnTo>
                    <a:pt x="2035" y="1930"/>
                  </a:lnTo>
                  <a:lnTo>
                    <a:pt x="2009" y="1946"/>
                  </a:lnTo>
                  <a:close/>
                  <a:moveTo>
                    <a:pt x="2138" y="1880"/>
                  </a:moveTo>
                  <a:lnTo>
                    <a:pt x="2118" y="1894"/>
                  </a:lnTo>
                  <a:lnTo>
                    <a:pt x="2108" y="1899"/>
                  </a:lnTo>
                  <a:lnTo>
                    <a:pt x="2091" y="1908"/>
                  </a:lnTo>
                  <a:lnTo>
                    <a:pt x="2090" y="1912"/>
                  </a:lnTo>
                  <a:lnTo>
                    <a:pt x="2080" y="1908"/>
                  </a:lnTo>
                  <a:lnTo>
                    <a:pt x="2142" y="1871"/>
                  </a:lnTo>
                  <a:lnTo>
                    <a:pt x="2142" y="1880"/>
                  </a:lnTo>
                  <a:lnTo>
                    <a:pt x="2138" y="1880"/>
                  </a:lnTo>
                  <a:close/>
                  <a:moveTo>
                    <a:pt x="2035" y="1930"/>
                  </a:moveTo>
                  <a:lnTo>
                    <a:pt x="2038" y="1930"/>
                  </a:lnTo>
                  <a:lnTo>
                    <a:pt x="2048" y="1922"/>
                  </a:lnTo>
                  <a:lnTo>
                    <a:pt x="2035" y="1930"/>
                  </a:lnTo>
                  <a:close/>
                  <a:moveTo>
                    <a:pt x="848" y="439"/>
                  </a:moveTo>
                  <a:lnTo>
                    <a:pt x="777" y="494"/>
                  </a:lnTo>
                  <a:lnTo>
                    <a:pt x="745" y="494"/>
                  </a:lnTo>
                  <a:lnTo>
                    <a:pt x="776" y="498"/>
                  </a:lnTo>
                  <a:lnTo>
                    <a:pt x="848" y="43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7" name="Freeform 18"/>
            <p:cNvSpPr>
              <a:spLocks/>
            </p:cNvSpPr>
            <p:nvPr/>
          </p:nvSpPr>
          <p:spPr bwMode="auto">
            <a:xfrm>
              <a:off x="3720" y="2917"/>
              <a:ext cx="772" cy="609"/>
            </a:xfrm>
            <a:custGeom>
              <a:avLst/>
              <a:gdLst>
                <a:gd name="T0" fmla="*/ 195 w 2316"/>
                <a:gd name="T1" fmla="*/ 22 h 1826"/>
                <a:gd name="T2" fmla="*/ 255 w 2316"/>
                <a:gd name="T3" fmla="*/ 46 h 1826"/>
                <a:gd name="T4" fmla="*/ 504 w 2316"/>
                <a:gd name="T5" fmla="*/ 51 h 1826"/>
                <a:gd name="T6" fmla="*/ 514 w 2316"/>
                <a:gd name="T7" fmla="*/ 9 h 1826"/>
                <a:gd name="T8" fmla="*/ 569 w 2316"/>
                <a:gd name="T9" fmla="*/ 6 h 1826"/>
                <a:gd name="T10" fmla="*/ 571 w 2316"/>
                <a:gd name="T11" fmla="*/ 27 h 1826"/>
                <a:gd name="T12" fmla="*/ 580 w 2316"/>
                <a:gd name="T13" fmla="*/ 53 h 1826"/>
                <a:gd name="T14" fmla="*/ 620 w 2316"/>
                <a:gd name="T15" fmla="*/ 138 h 1826"/>
                <a:gd name="T16" fmla="*/ 684 w 2316"/>
                <a:gd name="T17" fmla="*/ 255 h 1826"/>
                <a:gd name="T18" fmla="*/ 757 w 2316"/>
                <a:gd name="T19" fmla="*/ 382 h 1826"/>
                <a:gd name="T20" fmla="*/ 770 w 2316"/>
                <a:gd name="T21" fmla="*/ 521 h 1826"/>
                <a:gd name="T22" fmla="*/ 761 w 2316"/>
                <a:gd name="T23" fmla="*/ 518 h 1826"/>
                <a:gd name="T24" fmla="*/ 764 w 2316"/>
                <a:gd name="T25" fmla="*/ 551 h 1826"/>
                <a:gd name="T26" fmla="*/ 764 w 2316"/>
                <a:gd name="T27" fmla="*/ 556 h 1826"/>
                <a:gd name="T28" fmla="*/ 767 w 2316"/>
                <a:gd name="T29" fmla="*/ 557 h 1826"/>
                <a:gd name="T30" fmla="*/ 747 w 2316"/>
                <a:gd name="T31" fmla="*/ 596 h 1826"/>
                <a:gd name="T32" fmla="*/ 736 w 2316"/>
                <a:gd name="T33" fmla="*/ 609 h 1826"/>
                <a:gd name="T34" fmla="*/ 746 w 2316"/>
                <a:gd name="T35" fmla="*/ 575 h 1826"/>
                <a:gd name="T36" fmla="*/ 734 w 2316"/>
                <a:gd name="T37" fmla="*/ 579 h 1826"/>
                <a:gd name="T38" fmla="*/ 734 w 2316"/>
                <a:gd name="T39" fmla="*/ 596 h 1826"/>
                <a:gd name="T40" fmla="*/ 725 w 2316"/>
                <a:gd name="T41" fmla="*/ 584 h 1826"/>
                <a:gd name="T42" fmla="*/ 722 w 2316"/>
                <a:gd name="T43" fmla="*/ 586 h 1826"/>
                <a:gd name="T44" fmla="*/ 717 w 2316"/>
                <a:gd name="T45" fmla="*/ 583 h 1826"/>
                <a:gd name="T46" fmla="*/ 690 w 2316"/>
                <a:gd name="T47" fmla="*/ 593 h 1826"/>
                <a:gd name="T48" fmla="*/ 681 w 2316"/>
                <a:gd name="T49" fmla="*/ 565 h 1826"/>
                <a:gd name="T50" fmla="*/ 630 w 2316"/>
                <a:gd name="T51" fmla="*/ 520 h 1826"/>
                <a:gd name="T52" fmla="*/ 597 w 2316"/>
                <a:gd name="T53" fmla="*/ 476 h 1826"/>
                <a:gd name="T54" fmla="*/ 579 w 2316"/>
                <a:gd name="T55" fmla="*/ 464 h 1826"/>
                <a:gd name="T56" fmla="*/ 565 w 2316"/>
                <a:gd name="T57" fmla="*/ 465 h 1826"/>
                <a:gd name="T58" fmla="*/ 494 w 2316"/>
                <a:gd name="T59" fmla="*/ 360 h 1826"/>
                <a:gd name="T60" fmla="*/ 511 w 2316"/>
                <a:gd name="T61" fmla="*/ 346 h 1826"/>
                <a:gd name="T62" fmla="*/ 515 w 2316"/>
                <a:gd name="T63" fmla="*/ 316 h 1826"/>
                <a:gd name="T64" fmla="*/ 508 w 2316"/>
                <a:gd name="T65" fmla="*/ 327 h 1826"/>
                <a:gd name="T66" fmla="*/ 499 w 2316"/>
                <a:gd name="T67" fmla="*/ 313 h 1826"/>
                <a:gd name="T68" fmla="*/ 503 w 2316"/>
                <a:gd name="T69" fmla="*/ 318 h 1826"/>
                <a:gd name="T70" fmla="*/ 493 w 2316"/>
                <a:gd name="T71" fmla="*/ 350 h 1826"/>
                <a:gd name="T72" fmla="*/ 477 w 2316"/>
                <a:gd name="T73" fmla="*/ 302 h 1826"/>
                <a:gd name="T74" fmla="*/ 480 w 2316"/>
                <a:gd name="T75" fmla="*/ 293 h 1826"/>
                <a:gd name="T76" fmla="*/ 484 w 2316"/>
                <a:gd name="T77" fmla="*/ 237 h 1826"/>
                <a:gd name="T78" fmla="*/ 480 w 2316"/>
                <a:gd name="T79" fmla="*/ 216 h 1826"/>
                <a:gd name="T80" fmla="*/ 466 w 2316"/>
                <a:gd name="T81" fmla="*/ 190 h 1826"/>
                <a:gd name="T82" fmla="*/ 441 w 2316"/>
                <a:gd name="T83" fmla="*/ 197 h 1826"/>
                <a:gd name="T84" fmla="*/ 430 w 2316"/>
                <a:gd name="T85" fmla="*/ 179 h 1826"/>
                <a:gd name="T86" fmla="*/ 405 w 2316"/>
                <a:gd name="T87" fmla="*/ 159 h 1826"/>
                <a:gd name="T88" fmla="*/ 386 w 2316"/>
                <a:gd name="T89" fmla="*/ 136 h 1826"/>
                <a:gd name="T90" fmla="*/ 380 w 2316"/>
                <a:gd name="T91" fmla="*/ 121 h 1826"/>
                <a:gd name="T92" fmla="*/ 335 w 2316"/>
                <a:gd name="T93" fmla="*/ 104 h 1826"/>
                <a:gd name="T94" fmla="*/ 313 w 2316"/>
                <a:gd name="T95" fmla="*/ 120 h 1826"/>
                <a:gd name="T96" fmla="*/ 306 w 2316"/>
                <a:gd name="T97" fmla="*/ 128 h 1826"/>
                <a:gd name="T98" fmla="*/ 262 w 2316"/>
                <a:gd name="T99" fmla="*/ 146 h 1826"/>
                <a:gd name="T100" fmla="*/ 248 w 2316"/>
                <a:gd name="T101" fmla="*/ 159 h 1826"/>
                <a:gd name="T102" fmla="*/ 234 w 2316"/>
                <a:gd name="T103" fmla="*/ 160 h 1826"/>
                <a:gd name="T104" fmla="*/ 216 w 2316"/>
                <a:gd name="T105" fmla="*/ 142 h 1826"/>
                <a:gd name="T106" fmla="*/ 226 w 2316"/>
                <a:gd name="T107" fmla="*/ 149 h 1826"/>
                <a:gd name="T108" fmla="*/ 158 w 2316"/>
                <a:gd name="T109" fmla="*/ 105 h 1826"/>
                <a:gd name="T110" fmla="*/ 82 w 2316"/>
                <a:gd name="T111" fmla="*/ 99 h 1826"/>
                <a:gd name="T112" fmla="*/ 14 w 2316"/>
                <a:gd name="T113" fmla="*/ 117 h 1826"/>
                <a:gd name="T114" fmla="*/ 21 w 2316"/>
                <a:gd name="T115" fmla="*/ 91 h 1826"/>
                <a:gd name="T116" fmla="*/ 0 w 2316"/>
                <a:gd name="T117" fmla="*/ 55 h 1826"/>
                <a:gd name="T118" fmla="*/ 132 w 2316"/>
                <a:gd name="T119" fmla="*/ 28 h 1826"/>
                <a:gd name="T120" fmla="*/ 194 w 2316"/>
                <a:gd name="T121" fmla="*/ 22 h 18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16"/>
                <a:gd name="T184" fmla="*/ 0 h 1826"/>
                <a:gd name="T185" fmla="*/ 2316 w 2316"/>
                <a:gd name="T186" fmla="*/ 1826 h 18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16" h="1826">
                  <a:moveTo>
                    <a:pt x="581" y="66"/>
                  </a:moveTo>
                  <a:lnTo>
                    <a:pt x="584" y="66"/>
                  </a:lnTo>
                  <a:lnTo>
                    <a:pt x="717" y="49"/>
                  </a:lnTo>
                  <a:lnTo>
                    <a:pt x="765" y="138"/>
                  </a:lnTo>
                  <a:lnTo>
                    <a:pt x="1499" y="92"/>
                  </a:lnTo>
                  <a:lnTo>
                    <a:pt x="1513" y="152"/>
                  </a:lnTo>
                  <a:lnTo>
                    <a:pt x="1549" y="152"/>
                  </a:lnTo>
                  <a:lnTo>
                    <a:pt x="1541" y="28"/>
                  </a:lnTo>
                  <a:lnTo>
                    <a:pt x="1568" y="0"/>
                  </a:lnTo>
                  <a:lnTo>
                    <a:pt x="1707" y="18"/>
                  </a:lnTo>
                  <a:lnTo>
                    <a:pt x="1709" y="42"/>
                  </a:lnTo>
                  <a:lnTo>
                    <a:pt x="1714" y="82"/>
                  </a:lnTo>
                  <a:lnTo>
                    <a:pt x="1719" y="86"/>
                  </a:lnTo>
                  <a:lnTo>
                    <a:pt x="1741" y="159"/>
                  </a:lnTo>
                  <a:lnTo>
                    <a:pt x="1816" y="339"/>
                  </a:lnTo>
                  <a:lnTo>
                    <a:pt x="1860" y="414"/>
                  </a:lnTo>
                  <a:lnTo>
                    <a:pt x="2070" y="698"/>
                  </a:lnTo>
                  <a:lnTo>
                    <a:pt x="2052" y="764"/>
                  </a:lnTo>
                  <a:lnTo>
                    <a:pt x="2218" y="1059"/>
                  </a:lnTo>
                  <a:lnTo>
                    <a:pt x="2272" y="1145"/>
                  </a:lnTo>
                  <a:lnTo>
                    <a:pt x="2303" y="1353"/>
                  </a:lnTo>
                  <a:lnTo>
                    <a:pt x="2310" y="1563"/>
                  </a:lnTo>
                  <a:lnTo>
                    <a:pt x="2306" y="1539"/>
                  </a:lnTo>
                  <a:lnTo>
                    <a:pt x="2282" y="1553"/>
                  </a:lnTo>
                  <a:lnTo>
                    <a:pt x="2272" y="1621"/>
                  </a:lnTo>
                  <a:lnTo>
                    <a:pt x="2292" y="1652"/>
                  </a:lnTo>
                  <a:lnTo>
                    <a:pt x="2269" y="1682"/>
                  </a:lnTo>
                  <a:lnTo>
                    <a:pt x="2293" y="1666"/>
                  </a:lnTo>
                  <a:lnTo>
                    <a:pt x="2316" y="1607"/>
                  </a:lnTo>
                  <a:lnTo>
                    <a:pt x="2300" y="1671"/>
                  </a:lnTo>
                  <a:lnTo>
                    <a:pt x="2268" y="1751"/>
                  </a:lnTo>
                  <a:lnTo>
                    <a:pt x="2241" y="1786"/>
                  </a:lnTo>
                  <a:lnTo>
                    <a:pt x="2232" y="1803"/>
                  </a:lnTo>
                  <a:lnTo>
                    <a:pt x="2208" y="1826"/>
                  </a:lnTo>
                  <a:lnTo>
                    <a:pt x="2254" y="1761"/>
                  </a:lnTo>
                  <a:lnTo>
                    <a:pt x="2237" y="1724"/>
                  </a:lnTo>
                  <a:lnTo>
                    <a:pt x="2215" y="1729"/>
                  </a:lnTo>
                  <a:lnTo>
                    <a:pt x="2203" y="1737"/>
                  </a:lnTo>
                  <a:lnTo>
                    <a:pt x="2197" y="1748"/>
                  </a:lnTo>
                  <a:lnTo>
                    <a:pt x="2203" y="1786"/>
                  </a:lnTo>
                  <a:lnTo>
                    <a:pt x="2183" y="1801"/>
                  </a:lnTo>
                  <a:lnTo>
                    <a:pt x="2175" y="1751"/>
                  </a:lnTo>
                  <a:lnTo>
                    <a:pt x="2162" y="1753"/>
                  </a:lnTo>
                  <a:lnTo>
                    <a:pt x="2165" y="1757"/>
                  </a:lnTo>
                  <a:lnTo>
                    <a:pt x="2156" y="1758"/>
                  </a:lnTo>
                  <a:lnTo>
                    <a:pt x="2152" y="1748"/>
                  </a:lnTo>
                  <a:lnTo>
                    <a:pt x="2134" y="1747"/>
                  </a:lnTo>
                  <a:lnTo>
                    <a:pt x="2070" y="1779"/>
                  </a:lnTo>
                  <a:lnTo>
                    <a:pt x="2042" y="1714"/>
                  </a:lnTo>
                  <a:lnTo>
                    <a:pt x="2043" y="1695"/>
                  </a:lnTo>
                  <a:lnTo>
                    <a:pt x="1987" y="1606"/>
                  </a:lnTo>
                  <a:lnTo>
                    <a:pt x="1891" y="1560"/>
                  </a:lnTo>
                  <a:lnTo>
                    <a:pt x="1864" y="1572"/>
                  </a:lnTo>
                  <a:lnTo>
                    <a:pt x="1792" y="1428"/>
                  </a:lnTo>
                  <a:lnTo>
                    <a:pt x="1755" y="1390"/>
                  </a:lnTo>
                  <a:lnTo>
                    <a:pt x="1736" y="1391"/>
                  </a:lnTo>
                  <a:lnTo>
                    <a:pt x="1738" y="1395"/>
                  </a:lnTo>
                  <a:lnTo>
                    <a:pt x="1695" y="1395"/>
                  </a:lnTo>
                  <a:lnTo>
                    <a:pt x="1654" y="1299"/>
                  </a:lnTo>
                  <a:lnTo>
                    <a:pt x="1483" y="1080"/>
                  </a:lnTo>
                  <a:lnTo>
                    <a:pt x="1510" y="1080"/>
                  </a:lnTo>
                  <a:lnTo>
                    <a:pt x="1534" y="1038"/>
                  </a:lnTo>
                  <a:lnTo>
                    <a:pt x="1563" y="960"/>
                  </a:lnTo>
                  <a:lnTo>
                    <a:pt x="1545" y="948"/>
                  </a:lnTo>
                  <a:lnTo>
                    <a:pt x="1549" y="979"/>
                  </a:lnTo>
                  <a:lnTo>
                    <a:pt x="1525" y="979"/>
                  </a:lnTo>
                  <a:lnTo>
                    <a:pt x="1521" y="939"/>
                  </a:lnTo>
                  <a:lnTo>
                    <a:pt x="1496" y="939"/>
                  </a:lnTo>
                  <a:lnTo>
                    <a:pt x="1477" y="952"/>
                  </a:lnTo>
                  <a:lnTo>
                    <a:pt x="1510" y="953"/>
                  </a:lnTo>
                  <a:lnTo>
                    <a:pt x="1513" y="988"/>
                  </a:lnTo>
                  <a:lnTo>
                    <a:pt x="1479" y="1049"/>
                  </a:lnTo>
                  <a:lnTo>
                    <a:pt x="1441" y="981"/>
                  </a:lnTo>
                  <a:lnTo>
                    <a:pt x="1431" y="905"/>
                  </a:lnTo>
                  <a:lnTo>
                    <a:pt x="1449" y="908"/>
                  </a:lnTo>
                  <a:lnTo>
                    <a:pt x="1439" y="880"/>
                  </a:lnTo>
                  <a:lnTo>
                    <a:pt x="1459" y="792"/>
                  </a:lnTo>
                  <a:lnTo>
                    <a:pt x="1453" y="712"/>
                  </a:lnTo>
                  <a:lnTo>
                    <a:pt x="1431" y="688"/>
                  </a:lnTo>
                  <a:lnTo>
                    <a:pt x="1439" y="647"/>
                  </a:lnTo>
                  <a:lnTo>
                    <a:pt x="1414" y="621"/>
                  </a:lnTo>
                  <a:lnTo>
                    <a:pt x="1398" y="569"/>
                  </a:lnTo>
                  <a:lnTo>
                    <a:pt x="1374" y="569"/>
                  </a:lnTo>
                  <a:lnTo>
                    <a:pt x="1322" y="590"/>
                  </a:lnTo>
                  <a:lnTo>
                    <a:pt x="1315" y="544"/>
                  </a:lnTo>
                  <a:lnTo>
                    <a:pt x="1291" y="537"/>
                  </a:lnTo>
                  <a:lnTo>
                    <a:pt x="1267" y="491"/>
                  </a:lnTo>
                  <a:lnTo>
                    <a:pt x="1216" y="477"/>
                  </a:lnTo>
                  <a:lnTo>
                    <a:pt x="1205" y="428"/>
                  </a:lnTo>
                  <a:lnTo>
                    <a:pt x="1158" y="407"/>
                  </a:lnTo>
                  <a:lnTo>
                    <a:pt x="1158" y="401"/>
                  </a:lnTo>
                  <a:lnTo>
                    <a:pt x="1139" y="364"/>
                  </a:lnTo>
                  <a:lnTo>
                    <a:pt x="1027" y="316"/>
                  </a:lnTo>
                  <a:lnTo>
                    <a:pt x="1005" y="312"/>
                  </a:lnTo>
                  <a:lnTo>
                    <a:pt x="955" y="325"/>
                  </a:lnTo>
                  <a:lnTo>
                    <a:pt x="938" y="359"/>
                  </a:lnTo>
                  <a:lnTo>
                    <a:pt x="941" y="369"/>
                  </a:lnTo>
                  <a:lnTo>
                    <a:pt x="919" y="385"/>
                  </a:lnTo>
                  <a:lnTo>
                    <a:pt x="796" y="456"/>
                  </a:lnTo>
                  <a:lnTo>
                    <a:pt x="787" y="438"/>
                  </a:lnTo>
                  <a:lnTo>
                    <a:pt x="720" y="470"/>
                  </a:lnTo>
                  <a:lnTo>
                    <a:pt x="745" y="477"/>
                  </a:lnTo>
                  <a:lnTo>
                    <a:pt x="744" y="487"/>
                  </a:lnTo>
                  <a:lnTo>
                    <a:pt x="703" y="480"/>
                  </a:lnTo>
                  <a:lnTo>
                    <a:pt x="666" y="486"/>
                  </a:lnTo>
                  <a:lnTo>
                    <a:pt x="649" y="425"/>
                  </a:lnTo>
                  <a:lnTo>
                    <a:pt x="666" y="480"/>
                  </a:lnTo>
                  <a:lnTo>
                    <a:pt x="677" y="448"/>
                  </a:lnTo>
                  <a:lnTo>
                    <a:pt x="646" y="405"/>
                  </a:lnTo>
                  <a:lnTo>
                    <a:pt x="473" y="315"/>
                  </a:lnTo>
                  <a:lnTo>
                    <a:pt x="358" y="289"/>
                  </a:lnTo>
                  <a:lnTo>
                    <a:pt x="245" y="296"/>
                  </a:lnTo>
                  <a:lnTo>
                    <a:pt x="86" y="336"/>
                  </a:lnTo>
                  <a:lnTo>
                    <a:pt x="42" y="350"/>
                  </a:lnTo>
                  <a:lnTo>
                    <a:pt x="92" y="296"/>
                  </a:lnTo>
                  <a:lnTo>
                    <a:pt x="62" y="272"/>
                  </a:lnTo>
                  <a:lnTo>
                    <a:pt x="73" y="222"/>
                  </a:lnTo>
                  <a:lnTo>
                    <a:pt x="0" y="165"/>
                  </a:lnTo>
                  <a:lnTo>
                    <a:pt x="11" y="119"/>
                  </a:lnTo>
                  <a:lnTo>
                    <a:pt x="395" y="85"/>
                  </a:lnTo>
                  <a:lnTo>
                    <a:pt x="433" y="85"/>
                  </a:lnTo>
                  <a:lnTo>
                    <a:pt x="581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8" name="Freeform 19"/>
            <p:cNvSpPr>
              <a:spLocks/>
            </p:cNvSpPr>
            <p:nvPr/>
          </p:nvSpPr>
          <p:spPr bwMode="auto">
            <a:xfrm>
              <a:off x="4348" y="3548"/>
              <a:ext cx="50" cy="32"/>
            </a:xfrm>
            <a:custGeom>
              <a:avLst/>
              <a:gdLst>
                <a:gd name="T0" fmla="*/ 41 w 151"/>
                <a:gd name="T1" fmla="*/ 18 h 94"/>
                <a:gd name="T2" fmla="*/ 26 w 151"/>
                <a:gd name="T3" fmla="*/ 20 h 94"/>
                <a:gd name="T4" fmla="*/ 0 w 151"/>
                <a:gd name="T5" fmla="*/ 32 h 94"/>
                <a:gd name="T6" fmla="*/ 8 w 151"/>
                <a:gd name="T7" fmla="*/ 26 h 94"/>
                <a:gd name="T8" fmla="*/ 6 w 151"/>
                <a:gd name="T9" fmla="*/ 18 h 94"/>
                <a:gd name="T10" fmla="*/ 11 w 151"/>
                <a:gd name="T11" fmla="*/ 14 h 94"/>
                <a:gd name="T12" fmla="*/ 25 w 151"/>
                <a:gd name="T13" fmla="*/ 12 h 94"/>
                <a:gd name="T14" fmla="*/ 28 w 151"/>
                <a:gd name="T15" fmla="*/ 0 h 94"/>
                <a:gd name="T16" fmla="*/ 50 w 151"/>
                <a:gd name="T17" fmla="*/ 12 h 94"/>
                <a:gd name="T18" fmla="*/ 41 w 151"/>
                <a:gd name="T19" fmla="*/ 18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94"/>
                <a:gd name="T32" fmla="*/ 151 w 151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94">
                  <a:moveTo>
                    <a:pt x="125" y="52"/>
                  </a:moveTo>
                  <a:lnTo>
                    <a:pt x="80" y="59"/>
                  </a:lnTo>
                  <a:lnTo>
                    <a:pt x="0" y="94"/>
                  </a:lnTo>
                  <a:lnTo>
                    <a:pt x="24" y="76"/>
                  </a:lnTo>
                  <a:lnTo>
                    <a:pt x="18" y="52"/>
                  </a:lnTo>
                  <a:lnTo>
                    <a:pt x="32" y="41"/>
                  </a:lnTo>
                  <a:lnTo>
                    <a:pt x="77" y="34"/>
                  </a:lnTo>
                  <a:lnTo>
                    <a:pt x="85" y="0"/>
                  </a:lnTo>
                  <a:lnTo>
                    <a:pt x="151" y="36"/>
                  </a:lnTo>
                  <a:lnTo>
                    <a:pt x="125" y="5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49" name="Freeform 20"/>
            <p:cNvSpPr>
              <a:spLocks/>
            </p:cNvSpPr>
            <p:nvPr/>
          </p:nvSpPr>
          <p:spPr bwMode="auto">
            <a:xfrm>
              <a:off x="4413" y="3541"/>
              <a:ext cx="21" cy="13"/>
            </a:xfrm>
            <a:custGeom>
              <a:avLst/>
              <a:gdLst>
                <a:gd name="T0" fmla="*/ 20 w 62"/>
                <a:gd name="T1" fmla="*/ 3 h 41"/>
                <a:gd name="T2" fmla="*/ 13 w 62"/>
                <a:gd name="T3" fmla="*/ 7 h 41"/>
                <a:gd name="T4" fmla="*/ 9 w 62"/>
                <a:gd name="T5" fmla="*/ 9 h 41"/>
                <a:gd name="T6" fmla="*/ 4 w 62"/>
                <a:gd name="T7" fmla="*/ 12 h 41"/>
                <a:gd name="T8" fmla="*/ 3 w 62"/>
                <a:gd name="T9" fmla="*/ 13 h 41"/>
                <a:gd name="T10" fmla="*/ 0 w 62"/>
                <a:gd name="T11" fmla="*/ 12 h 41"/>
                <a:gd name="T12" fmla="*/ 21 w 62"/>
                <a:gd name="T13" fmla="*/ 0 h 41"/>
                <a:gd name="T14" fmla="*/ 21 w 62"/>
                <a:gd name="T15" fmla="*/ 3 h 41"/>
                <a:gd name="T16" fmla="*/ 20 w 62"/>
                <a:gd name="T17" fmla="*/ 3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41"/>
                <a:gd name="T29" fmla="*/ 62 w 62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41">
                  <a:moveTo>
                    <a:pt x="58" y="9"/>
                  </a:moveTo>
                  <a:lnTo>
                    <a:pt x="38" y="23"/>
                  </a:lnTo>
                  <a:lnTo>
                    <a:pt x="28" y="28"/>
                  </a:lnTo>
                  <a:lnTo>
                    <a:pt x="11" y="37"/>
                  </a:lnTo>
                  <a:lnTo>
                    <a:pt x="10" y="41"/>
                  </a:lnTo>
                  <a:lnTo>
                    <a:pt x="0" y="37"/>
                  </a:lnTo>
                  <a:lnTo>
                    <a:pt x="62" y="0"/>
                  </a:lnTo>
                  <a:lnTo>
                    <a:pt x="62" y="9"/>
                  </a:lnTo>
                  <a:lnTo>
                    <a:pt x="58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0" name="Freeform 21"/>
            <p:cNvSpPr>
              <a:spLocks/>
            </p:cNvSpPr>
            <p:nvPr/>
          </p:nvSpPr>
          <p:spPr bwMode="auto">
            <a:xfrm>
              <a:off x="4398" y="3558"/>
              <a:ext cx="4" cy="2"/>
            </a:xfrm>
            <a:custGeom>
              <a:avLst/>
              <a:gdLst>
                <a:gd name="T0" fmla="*/ 0 w 13"/>
                <a:gd name="T1" fmla="*/ 2 h 8"/>
                <a:gd name="T2" fmla="*/ 1 w 13"/>
                <a:gd name="T3" fmla="*/ 2 h 8"/>
                <a:gd name="T4" fmla="*/ 4 w 13"/>
                <a:gd name="T5" fmla="*/ 0 h 8"/>
                <a:gd name="T6" fmla="*/ 0 w 13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8"/>
                <a:gd name="T14" fmla="*/ 13 w 1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8">
                  <a:moveTo>
                    <a:pt x="0" y="8"/>
                  </a:moveTo>
                  <a:lnTo>
                    <a:pt x="3" y="8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1" name="Freeform 22"/>
            <p:cNvSpPr>
              <a:spLocks/>
            </p:cNvSpPr>
            <p:nvPr/>
          </p:nvSpPr>
          <p:spPr bwMode="auto">
            <a:xfrm>
              <a:off x="3968" y="3063"/>
              <a:ext cx="34" cy="20"/>
            </a:xfrm>
            <a:custGeom>
              <a:avLst/>
              <a:gdLst>
                <a:gd name="T0" fmla="*/ 34 w 103"/>
                <a:gd name="T1" fmla="*/ 0 h 59"/>
                <a:gd name="T2" fmla="*/ 11 w 103"/>
                <a:gd name="T3" fmla="*/ 19 h 59"/>
                <a:gd name="T4" fmla="*/ 0 w 103"/>
                <a:gd name="T5" fmla="*/ 19 h 59"/>
                <a:gd name="T6" fmla="*/ 10 w 103"/>
                <a:gd name="T7" fmla="*/ 20 h 59"/>
                <a:gd name="T8" fmla="*/ 34 w 10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59"/>
                <a:gd name="T17" fmla="*/ 103 w 10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59">
                  <a:moveTo>
                    <a:pt x="103" y="0"/>
                  </a:moveTo>
                  <a:lnTo>
                    <a:pt x="32" y="55"/>
                  </a:lnTo>
                  <a:lnTo>
                    <a:pt x="0" y="55"/>
                  </a:lnTo>
                  <a:lnTo>
                    <a:pt x="31" y="59"/>
                  </a:lnTo>
                  <a:lnTo>
                    <a:pt x="10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2" name="Freeform 23"/>
            <p:cNvSpPr>
              <a:spLocks/>
            </p:cNvSpPr>
            <p:nvPr/>
          </p:nvSpPr>
          <p:spPr bwMode="auto">
            <a:xfrm>
              <a:off x="3859" y="2484"/>
              <a:ext cx="460" cy="484"/>
            </a:xfrm>
            <a:custGeom>
              <a:avLst/>
              <a:gdLst>
                <a:gd name="T0" fmla="*/ 97 w 1380"/>
                <a:gd name="T1" fmla="*/ 442 h 1451"/>
                <a:gd name="T2" fmla="*/ 91 w 1380"/>
                <a:gd name="T3" fmla="*/ 396 h 1451"/>
                <a:gd name="T4" fmla="*/ 82 w 1380"/>
                <a:gd name="T5" fmla="*/ 336 h 1451"/>
                <a:gd name="T6" fmla="*/ 81 w 1380"/>
                <a:gd name="T7" fmla="*/ 289 h 1451"/>
                <a:gd name="T8" fmla="*/ 62 w 1380"/>
                <a:gd name="T9" fmla="*/ 253 h 1451"/>
                <a:gd name="T10" fmla="*/ 53 w 1380"/>
                <a:gd name="T11" fmla="*/ 224 h 1451"/>
                <a:gd name="T12" fmla="*/ 40 w 1380"/>
                <a:gd name="T13" fmla="*/ 168 h 1451"/>
                <a:gd name="T14" fmla="*/ 27 w 1380"/>
                <a:gd name="T15" fmla="*/ 123 h 1451"/>
                <a:gd name="T16" fmla="*/ 13 w 1380"/>
                <a:gd name="T17" fmla="*/ 70 h 1451"/>
                <a:gd name="T18" fmla="*/ 5 w 1380"/>
                <a:gd name="T19" fmla="*/ 41 h 1451"/>
                <a:gd name="T20" fmla="*/ 13 w 1380"/>
                <a:gd name="T21" fmla="*/ 27 h 1451"/>
                <a:gd name="T22" fmla="*/ 110 w 1380"/>
                <a:gd name="T23" fmla="*/ 16 h 1451"/>
                <a:gd name="T24" fmla="*/ 184 w 1380"/>
                <a:gd name="T25" fmla="*/ 5 h 1451"/>
                <a:gd name="T26" fmla="*/ 199 w 1380"/>
                <a:gd name="T27" fmla="*/ 34 h 1451"/>
                <a:gd name="T28" fmla="*/ 229 w 1380"/>
                <a:gd name="T29" fmla="*/ 54 h 1451"/>
                <a:gd name="T30" fmla="*/ 242 w 1380"/>
                <a:gd name="T31" fmla="*/ 54 h 1451"/>
                <a:gd name="T32" fmla="*/ 259 w 1380"/>
                <a:gd name="T33" fmla="*/ 82 h 1451"/>
                <a:gd name="T34" fmla="*/ 324 w 1380"/>
                <a:gd name="T35" fmla="*/ 139 h 1451"/>
                <a:gd name="T36" fmla="*/ 351 w 1380"/>
                <a:gd name="T37" fmla="*/ 173 h 1451"/>
                <a:gd name="T38" fmla="*/ 383 w 1380"/>
                <a:gd name="T39" fmla="*/ 191 h 1451"/>
                <a:gd name="T40" fmla="*/ 404 w 1380"/>
                <a:gd name="T41" fmla="*/ 237 h 1451"/>
                <a:gd name="T42" fmla="*/ 430 w 1380"/>
                <a:gd name="T43" fmla="*/ 262 h 1451"/>
                <a:gd name="T44" fmla="*/ 437 w 1380"/>
                <a:gd name="T45" fmla="*/ 286 h 1451"/>
                <a:gd name="T46" fmla="*/ 460 w 1380"/>
                <a:gd name="T47" fmla="*/ 291 h 1451"/>
                <a:gd name="T48" fmla="*/ 456 w 1380"/>
                <a:gd name="T49" fmla="*/ 301 h 1451"/>
                <a:gd name="T50" fmla="*/ 454 w 1380"/>
                <a:gd name="T51" fmla="*/ 305 h 1451"/>
                <a:gd name="T52" fmla="*/ 444 w 1380"/>
                <a:gd name="T53" fmla="*/ 309 h 1451"/>
                <a:gd name="T54" fmla="*/ 439 w 1380"/>
                <a:gd name="T55" fmla="*/ 327 h 1451"/>
                <a:gd name="T56" fmla="*/ 435 w 1380"/>
                <a:gd name="T57" fmla="*/ 328 h 1451"/>
                <a:gd name="T58" fmla="*/ 439 w 1380"/>
                <a:gd name="T59" fmla="*/ 346 h 1451"/>
                <a:gd name="T60" fmla="*/ 429 w 1380"/>
                <a:gd name="T61" fmla="*/ 347 h 1451"/>
                <a:gd name="T62" fmla="*/ 432 w 1380"/>
                <a:gd name="T63" fmla="*/ 367 h 1451"/>
                <a:gd name="T64" fmla="*/ 427 w 1380"/>
                <a:gd name="T65" fmla="*/ 392 h 1451"/>
                <a:gd name="T66" fmla="*/ 426 w 1380"/>
                <a:gd name="T67" fmla="*/ 394 h 1451"/>
                <a:gd name="T68" fmla="*/ 424 w 1380"/>
                <a:gd name="T69" fmla="*/ 407 h 1451"/>
                <a:gd name="T70" fmla="*/ 429 w 1380"/>
                <a:gd name="T71" fmla="*/ 410 h 1451"/>
                <a:gd name="T72" fmla="*/ 383 w 1380"/>
                <a:gd name="T73" fmla="*/ 433 h 1451"/>
                <a:gd name="T74" fmla="*/ 377 w 1380"/>
                <a:gd name="T75" fmla="*/ 484 h 1451"/>
                <a:gd name="T76" fmla="*/ 360 w 1380"/>
                <a:gd name="T77" fmla="*/ 464 h 1451"/>
                <a:gd name="T78" fmla="*/ 99 w 1380"/>
                <a:gd name="T79" fmla="*/ 450 h 14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0"/>
                <a:gd name="T121" fmla="*/ 0 h 1451"/>
                <a:gd name="T122" fmla="*/ 1380 w 1380"/>
                <a:gd name="T123" fmla="*/ 1451 h 14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0" h="1451">
                  <a:moveTo>
                    <a:pt x="298" y="1348"/>
                  </a:moveTo>
                  <a:lnTo>
                    <a:pt x="292" y="1324"/>
                  </a:lnTo>
                  <a:lnTo>
                    <a:pt x="265" y="1249"/>
                  </a:lnTo>
                  <a:lnTo>
                    <a:pt x="272" y="1186"/>
                  </a:lnTo>
                  <a:lnTo>
                    <a:pt x="240" y="1103"/>
                  </a:lnTo>
                  <a:lnTo>
                    <a:pt x="246" y="1008"/>
                  </a:lnTo>
                  <a:lnTo>
                    <a:pt x="275" y="953"/>
                  </a:lnTo>
                  <a:lnTo>
                    <a:pt x="244" y="865"/>
                  </a:lnTo>
                  <a:lnTo>
                    <a:pt x="223" y="834"/>
                  </a:lnTo>
                  <a:lnTo>
                    <a:pt x="185" y="757"/>
                  </a:lnTo>
                  <a:lnTo>
                    <a:pt x="167" y="679"/>
                  </a:lnTo>
                  <a:lnTo>
                    <a:pt x="159" y="673"/>
                  </a:lnTo>
                  <a:lnTo>
                    <a:pt x="133" y="579"/>
                  </a:lnTo>
                  <a:lnTo>
                    <a:pt x="119" y="504"/>
                  </a:lnTo>
                  <a:lnTo>
                    <a:pt x="86" y="409"/>
                  </a:lnTo>
                  <a:lnTo>
                    <a:pt x="82" y="368"/>
                  </a:lnTo>
                  <a:lnTo>
                    <a:pt x="62" y="305"/>
                  </a:lnTo>
                  <a:lnTo>
                    <a:pt x="38" y="209"/>
                  </a:lnTo>
                  <a:lnTo>
                    <a:pt x="30" y="199"/>
                  </a:lnTo>
                  <a:lnTo>
                    <a:pt x="14" y="123"/>
                  </a:lnTo>
                  <a:lnTo>
                    <a:pt x="0" y="84"/>
                  </a:lnTo>
                  <a:lnTo>
                    <a:pt x="38" y="80"/>
                  </a:lnTo>
                  <a:lnTo>
                    <a:pt x="254" y="56"/>
                  </a:lnTo>
                  <a:lnTo>
                    <a:pt x="330" y="48"/>
                  </a:lnTo>
                  <a:lnTo>
                    <a:pt x="381" y="42"/>
                  </a:lnTo>
                  <a:lnTo>
                    <a:pt x="552" y="15"/>
                  </a:lnTo>
                  <a:lnTo>
                    <a:pt x="651" y="0"/>
                  </a:lnTo>
                  <a:lnTo>
                    <a:pt x="597" y="103"/>
                  </a:lnTo>
                  <a:lnTo>
                    <a:pt x="603" y="110"/>
                  </a:lnTo>
                  <a:lnTo>
                    <a:pt x="687" y="163"/>
                  </a:lnTo>
                  <a:lnTo>
                    <a:pt x="699" y="166"/>
                  </a:lnTo>
                  <a:lnTo>
                    <a:pt x="727" y="163"/>
                  </a:lnTo>
                  <a:lnTo>
                    <a:pt x="766" y="220"/>
                  </a:lnTo>
                  <a:lnTo>
                    <a:pt x="776" y="245"/>
                  </a:lnTo>
                  <a:lnTo>
                    <a:pt x="838" y="316"/>
                  </a:lnTo>
                  <a:lnTo>
                    <a:pt x="971" y="418"/>
                  </a:lnTo>
                  <a:lnTo>
                    <a:pt x="998" y="433"/>
                  </a:lnTo>
                  <a:lnTo>
                    <a:pt x="1054" y="519"/>
                  </a:lnTo>
                  <a:lnTo>
                    <a:pt x="1122" y="562"/>
                  </a:lnTo>
                  <a:lnTo>
                    <a:pt x="1149" y="573"/>
                  </a:lnTo>
                  <a:lnTo>
                    <a:pt x="1201" y="663"/>
                  </a:lnTo>
                  <a:lnTo>
                    <a:pt x="1211" y="710"/>
                  </a:lnTo>
                  <a:lnTo>
                    <a:pt x="1239" y="721"/>
                  </a:lnTo>
                  <a:lnTo>
                    <a:pt x="1290" y="785"/>
                  </a:lnTo>
                  <a:lnTo>
                    <a:pt x="1294" y="820"/>
                  </a:lnTo>
                  <a:lnTo>
                    <a:pt x="1312" y="858"/>
                  </a:lnTo>
                  <a:lnTo>
                    <a:pt x="1366" y="867"/>
                  </a:lnTo>
                  <a:lnTo>
                    <a:pt x="1379" y="872"/>
                  </a:lnTo>
                  <a:lnTo>
                    <a:pt x="1380" y="879"/>
                  </a:lnTo>
                  <a:lnTo>
                    <a:pt x="1369" y="901"/>
                  </a:lnTo>
                  <a:lnTo>
                    <a:pt x="1356" y="909"/>
                  </a:lnTo>
                  <a:lnTo>
                    <a:pt x="1362" y="913"/>
                  </a:lnTo>
                  <a:lnTo>
                    <a:pt x="1352" y="932"/>
                  </a:lnTo>
                  <a:lnTo>
                    <a:pt x="1331" y="927"/>
                  </a:lnTo>
                  <a:lnTo>
                    <a:pt x="1338" y="946"/>
                  </a:lnTo>
                  <a:lnTo>
                    <a:pt x="1318" y="981"/>
                  </a:lnTo>
                  <a:lnTo>
                    <a:pt x="1314" y="978"/>
                  </a:lnTo>
                  <a:lnTo>
                    <a:pt x="1304" y="984"/>
                  </a:lnTo>
                  <a:lnTo>
                    <a:pt x="1319" y="988"/>
                  </a:lnTo>
                  <a:lnTo>
                    <a:pt x="1317" y="1036"/>
                  </a:lnTo>
                  <a:lnTo>
                    <a:pt x="1310" y="1031"/>
                  </a:lnTo>
                  <a:lnTo>
                    <a:pt x="1288" y="1040"/>
                  </a:lnTo>
                  <a:lnTo>
                    <a:pt x="1318" y="1049"/>
                  </a:lnTo>
                  <a:lnTo>
                    <a:pt x="1295" y="1101"/>
                  </a:lnTo>
                  <a:lnTo>
                    <a:pt x="1303" y="1131"/>
                  </a:lnTo>
                  <a:lnTo>
                    <a:pt x="1280" y="1176"/>
                  </a:lnTo>
                  <a:lnTo>
                    <a:pt x="1257" y="1193"/>
                  </a:lnTo>
                  <a:lnTo>
                    <a:pt x="1277" y="1182"/>
                  </a:lnTo>
                  <a:lnTo>
                    <a:pt x="1276" y="1220"/>
                  </a:lnTo>
                  <a:lnTo>
                    <a:pt x="1271" y="1220"/>
                  </a:lnTo>
                  <a:lnTo>
                    <a:pt x="1263" y="1230"/>
                  </a:lnTo>
                  <a:lnTo>
                    <a:pt x="1286" y="1228"/>
                  </a:lnTo>
                  <a:lnTo>
                    <a:pt x="1288" y="1317"/>
                  </a:lnTo>
                  <a:lnTo>
                    <a:pt x="1149" y="1299"/>
                  </a:lnTo>
                  <a:lnTo>
                    <a:pt x="1122" y="1327"/>
                  </a:lnTo>
                  <a:lnTo>
                    <a:pt x="1130" y="1451"/>
                  </a:lnTo>
                  <a:lnTo>
                    <a:pt x="1094" y="1451"/>
                  </a:lnTo>
                  <a:lnTo>
                    <a:pt x="1080" y="1391"/>
                  </a:lnTo>
                  <a:lnTo>
                    <a:pt x="346" y="1437"/>
                  </a:lnTo>
                  <a:lnTo>
                    <a:pt x="298" y="1348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3" name="Freeform 24"/>
            <p:cNvSpPr>
              <a:spLocks/>
            </p:cNvSpPr>
            <p:nvPr/>
          </p:nvSpPr>
          <p:spPr bwMode="auto">
            <a:xfrm>
              <a:off x="1314" y="872"/>
              <a:ext cx="503" cy="823"/>
            </a:xfrm>
            <a:custGeom>
              <a:avLst/>
              <a:gdLst>
                <a:gd name="T0" fmla="*/ 462 w 1508"/>
                <a:gd name="T1" fmla="*/ 823 h 2469"/>
                <a:gd name="T2" fmla="*/ 425 w 1508"/>
                <a:gd name="T3" fmla="*/ 818 h 2469"/>
                <a:gd name="T4" fmla="*/ 308 w 1508"/>
                <a:gd name="T5" fmla="*/ 797 h 2469"/>
                <a:gd name="T6" fmla="*/ 228 w 1508"/>
                <a:gd name="T7" fmla="*/ 782 h 2469"/>
                <a:gd name="T8" fmla="*/ 209 w 1508"/>
                <a:gd name="T9" fmla="*/ 778 h 2469"/>
                <a:gd name="T10" fmla="*/ 0 w 1508"/>
                <a:gd name="T11" fmla="*/ 731 h 2469"/>
                <a:gd name="T12" fmla="*/ 36 w 1508"/>
                <a:gd name="T13" fmla="*/ 555 h 2469"/>
                <a:gd name="T14" fmla="*/ 46 w 1508"/>
                <a:gd name="T15" fmla="*/ 536 h 2469"/>
                <a:gd name="T16" fmla="*/ 50 w 1508"/>
                <a:gd name="T17" fmla="*/ 513 h 2469"/>
                <a:gd name="T18" fmla="*/ 58 w 1508"/>
                <a:gd name="T19" fmla="*/ 507 h 2469"/>
                <a:gd name="T20" fmla="*/ 38 w 1508"/>
                <a:gd name="T21" fmla="*/ 486 h 2469"/>
                <a:gd name="T22" fmla="*/ 42 w 1508"/>
                <a:gd name="T23" fmla="*/ 467 h 2469"/>
                <a:gd name="T24" fmla="*/ 74 w 1508"/>
                <a:gd name="T25" fmla="*/ 435 h 2469"/>
                <a:gd name="T26" fmla="*/ 88 w 1508"/>
                <a:gd name="T27" fmla="*/ 412 h 2469"/>
                <a:gd name="T28" fmla="*/ 126 w 1508"/>
                <a:gd name="T29" fmla="*/ 361 h 2469"/>
                <a:gd name="T30" fmla="*/ 122 w 1508"/>
                <a:gd name="T31" fmla="*/ 346 h 2469"/>
                <a:gd name="T32" fmla="*/ 107 w 1508"/>
                <a:gd name="T33" fmla="*/ 331 h 2469"/>
                <a:gd name="T34" fmla="*/ 102 w 1508"/>
                <a:gd name="T35" fmla="*/ 315 h 2469"/>
                <a:gd name="T36" fmla="*/ 165 w 1508"/>
                <a:gd name="T37" fmla="*/ 0 h 2469"/>
                <a:gd name="T38" fmla="*/ 233 w 1508"/>
                <a:gd name="T39" fmla="*/ 16 h 2469"/>
                <a:gd name="T40" fmla="*/ 210 w 1508"/>
                <a:gd name="T41" fmla="*/ 121 h 2469"/>
                <a:gd name="T42" fmla="*/ 226 w 1508"/>
                <a:gd name="T43" fmla="*/ 157 h 2469"/>
                <a:gd name="T44" fmla="*/ 226 w 1508"/>
                <a:gd name="T45" fmla="*/ 168 h 2469"/>
                <a:gd name="T46" fmla="*/ 220 w 1508"/>
                <a:gd name="T47" fmla="*/ 171 h 2469"/>
                <a:gd name="T48" fmla="*/ 228 w 1508"/>
                <a:gd name="T49" fmla="*/ 180 h 2469"/>
                <a:gd name="T50" fmla="*/ 217 w 1508"/>
                <a:gd name="T51" fmla="*/ 184 h 2469"/>
                <a:gd name="T52" fmla="*/ 246 w 1508"/>
                <a:gd name="T53" fmla="*/ 209 h 2469"/>
                <a:gd name="T54" fmla="*/ 265 w 1508"/>
                <a:gd name="T55" fmla="*/ 247 h 2469"/>
                <a:gd name="T56" fmla="*/ 272 w 1508"/>
                <a:gd name="T57" fmla="*/ 273 h 2469"/>
                <a:gd name="T58" fmla="*/ 281 w 1508"/>
                <a:gd name="T59" fmla="*/ 272 h 2469"/>
                <a:gd name="T60" fmla="*/ 284 w 1508"/>
                <a:gd name="T61" fmla="*/ 284 h 2469"/>
                <a:gd name="T62" fmla="*/ 305 w 1508"/>
                <a:gd name="T63" fmla="*/ 285 h 2469"/>
                <a:gd name="T64" fmla="*/ 285 w 1508"/>
                <a:gd name="T65" fmla="*/ 335 h 2469"/>
                <a:gd name="T66" fmla="*/ 280 w 1508"/>
                <a:gd name="T67" fmla="*/ 336 h 2469"/>
                <a:gd name="T68" fmla="*/ 285 w 1508"/>
                <a:gd name="T69" fmla="*/ 366 h 2469"/>
                <a:gd name="T70" fmla="*/ 269 w 1508"/>
                <a:gd name="T71" fmla="*/ 374 h 2469"/>
                <a:gd name="T72" fmla="*/ 273 w 1508"/>
                <a:gd name="T73" fmla="*/ 383 h 2469"/>
                <a:gd name="T74" fmla="*/ 264 w 1508"/>
                <a:gd name="T75" fmla="*/ 397 h 2469"/>
                <a:gd name="T76" fmla="*/ 280 w 1508"/>
                <a:gd name="T77" fmla="*/ 411 h 2469"/>
                <a:gd name="T78" fmla="*/ 312 w 1508"/>
                <a:gd name="T79" fmla="*/ 392 h 2469"/>
                <a:gd name="T80" fmla="*/ 321 w 1508"/>
                <a:gd name="T81" fmla="*/ 405 h 2469"/>
                <a:gd name="T82" fmla="*/ 317 w 1508"/>
                <a:gd name="T83" fmla="*/ 413 h 2469"/>
                <a:gd name="T84" fmla="*/ 323 w 1508"/>
                <a:gd name="T85" fmla="*/ 414 h 2469"/>
                <a:gd name="T86" fmla="*/ 322 w 1508"/>
                <a:gd name="T87" fmla="*/ 442 h 2469"/>
                <a:gd name="T88" fmla="*/ 335 w 1508"/>
                <a:gd name="T89" fmla="*/ 467 h 2469"/>
                <a:gd name="T90" fmla="*/ 331 w 1508"/>
                <a:gd name="T91" fmla="*/ 487 h 2469"/>
                <a:gd name="T92" fmla="*/ 353 w 1508"/>
                <a:gd name="T93" fmla="*/ 500 h 2469"/>
                <a:gd name="T94" fmla="*/ 357 w 1508"/>
                <a:gd name="T95" fmla="*/ 536 h 2469"/>
                <a:gd name="T96" fmla="*/ 369 w 1508"/>
                <a:gd name="T97" fmla="*/ 547 h 2469"/>
                <a:gd name="T98" fmla="*/ 374 w 1508"/>
                <a:gd name="T99" fmla="*/ 537 h 2469"/>
                <a:gd name="T100" fmla="*/ 403 w 1508"/>
                <a:gd name="T101" fmla="*/ 546 h 2469"/>
                <a:gd name="T102" fmla="*/ 413 w 1508"/>
                <a:gd name="T103" fmla="*/ 534 h 2469"/>
                <a:gd name="T104" fmla="*/ 474 w 1508"/>
                <a:gd name="T105" fmla="*/ 548 h 2469"/>
                <a:gd name="T106" fmla="*/ 471 w 1508"/>
                <a:gd name="T107" fmla="*/ 540 h 2469"/>
                <a:gd name="T108" fmla="*/ 477 w 1508"/>
                <a:gd name="T109" fmla="*/ 530 h 2469"/>
                <a:gd name="T110" fmla="*/ 485 w 1508"/>
                <a:gd name="T111" fmla="*/ 527 h 2469"/>
                <a:gd name="T112" fmla="*/ 501 w 1508"/>
                <a:gd name="T113" fmla="*/ 559 h 2469"/>
                <a:gd name="T114" fmla="*/ 503 w 1508"/>
                <a:gd name="T115" fmla="*/ 560 h 2469"/>
                <a:gd name="T116" fmla="*/ 496 w 1508"/>
                <a:gd name="T117" fmla="*/ 612 h 2469"/>
                <a:gd name="T118" fmla="*/ 471 w 1508"/>
                <a:gd name="T119" fmla="*/ 769 h 2469"/>
                <a:gd name="T120" fmla="*/ 462 w 1508"/>
                <a:gd name="T121" fmla="*/ 823 h 2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08"/>
                <a:gd name="T184" fmla="*/ 0 h 2469"/>
                <a:gd name="T185" fmla="*/ 1508 w 1508"/>
                <a:gd name="T186" fmla="*/ 2469 h 24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08" h="2469">
                  <a:moveTo>
                    <a:pt x="1385" y="2469"/>
                  </a:moveTo>
                  <a:lnTo>
                    <a:pt x="1275" y="2453"/>
                  </a:lnTo>
                  <a:lnTo>
                    <a:pt x="923" y="2391"/>
                  </a:lnTo>
                  <a:lnTo>
                    <a:pt x="683" y="2346"/>
                  </a:lnTo>
                  <a:lnTo>
                    <a:pt x="627" y="2335"/>
                  </a:lnTo>
                  <a:lnTo>
                    <a:pt x="0" y="2192"/>
                  </a:lnTo>
                  <a:lnTo>
                    <a:pt x="109" y="1664"/>
                  </a:lnTo>
                  <a:lnTo>
                    <a:pt x="137" y="1607"/>
                  </a:lnTo>
                  <a:lnTo>
                    <a:pt x="151" y="1539"/>
                  </a:lnTo>
                  <a:lnTo>
                    <a:pt x="175" y="1521"/>
                  </a:lnTo>
                  <a:lnTo>
                    <a:pt x="113" y="1459"/>
                  </a:lnTo>
                  <a:lnTo>
                    <a:pt x="125" y="1402"/>
                  </a:lnTo>
                  <a:lnTo>
                    <a:pt x="223" y="1305"/>
                  </a:lnTo>
                  <a:lnTo>
                    <a:pt x="264" y="1236"/>
                  </a:lnTo>
                  <a:lnTo>
                    <a:pt x="377" y="1083"/>
                  </a:lnTo>
                  <a:lnTo>
                    <a:pt x="365" y="1037"/>
                  </a:lnTo>
                  <a:lnTo>
                    <a:pt x="321" y="993"/>
                  </a:lnTo>
                  <a:lnTo>
                    <a:pt x="307" y="946"/>
                  </a:lnTo>
                  <a:lnTo>
                    <a:pt x="494" y="0"/>
                  </a:lnTo>
                  <a:lnTo>
                    <a:pt x="699" y="47"/>
                  </a:lnTo>
                  <a:lnTo>
                    <a:pt x="631" y="363"/>
                  </a:lnTo>
                  <a:lnTo>
                    <a:pt x="678" y="470"/>
                  </a:lnTo>
                  <a:lnTo>
                    <a:pt x="679" y="504"/>
                  </a:lnTo>
                  <a:lnTo>
                    <a:pt x="659" y="514"/>
                  </a:lnTo>
                  <a:lnTo>
                    <a:pt x="685" y="541"/>
                  </a:lnTo>
                  <a:lnTo>
                    <a:pt x="651" y="551"/>
                  </a:lnTo>
                  <a:lnTo>
                    <a:pt x="738" y="626"/>
                  </a:lnTo>
                  <a:lnTo>
                    <a:pt x="795" y="740"/>
                  </a:lnTo>
                  <a:lnTo>
                    <a:pt x="815" y="819"/>
                  </a:lnTo>
                  <a:lnTo>
                    <a:pt x="843" y="816"/>
                  </a:lnTo>
                  <a:lnTo>
                    <a:pt x="851" y="853"/>
                  </a:lnTo>
                  <a:lnTo>
                    <a:pt x="913" y="855"/>
                  </a:lnTo>
                  <a:lnTo>
                    <a:pt x="853" y="1004"/>
                  </a:lnTo>
                  <a:lnTo>
                    <a:pt x="839" y="1007"/>
                  </a:lnTo>
                  <a:lnTo>
                    <a:pt x="853" y="1099"/>
                  </a:lnTo>
                  <a:lnTo>
                    <a:pt x="806" y="1121"/>
                  </a:lnTo>
                  <a:lnTo>
                    <a:pt x="819" y="1150"/>
                  </a:lnTo>
                  <a:lnTo>
                    <a:pt x="792" y="1192"/>
                  </a:lnTo>
                  <a:lnTo>
                    <a:pt x="839" y="1233"/>
                  </a:lnTo>
                  <a:lnTo>
                    <a:pt x="936" y="1177"/>
                  </a:lnTo>
                  <a:lnTo>
                    <a:pt x="961" y="1215"/>
                  </a:lnTo>
                  <a:lnTo>
                    <a:pt x="950" y="1239"/>
                  </a:lnTo>
                  <a:lnTo>
                    <a:pt x="967" y="1243"/>
                  </a:lnTo>
                  <a:lnTo>
                    <a:pt x="964" y="1325"/>
                  </a:lnTo>
                  <a:lnTo>
                    <a:pt x="1004" y="1400"/>
                  </a:lnTo>
                  <a:lnTo>
                    <a:pt x="992" y="1460"/>
                  </a:lnTo>
                  <a:lnTo>
                    <a:pt x="1059" y="1501"/>
                  </a:lnTo>
                  <a:lnTo>
                    <a:pt x="1069" y="1607"/>
                  </a:lnTo>
                  <a:lnTo>
                    <a:pt x="1107" y="1640"/>
                  </a:lnTo>
                  <a:lnTo>
                    <a:pt x="1121" y="1611"/>
                  </a:lnTo>
                  <a:lnTo>
                    <a:pt x="1207" y="1638"/>
                  </a:lnTo>
                  <a:lnTo>
                    <a:pt x="1238" y="1602"/>
                  </a:lnTo>
                  <a:lnTo>
                    <a:pt x="1421" y="1644"/>
                  </a:lnTo>
                  <a:lnTo>
                    <a:pt x="1412" y="1621"/>
                  </a:lnTo>
                  <a:lnTo>
                    <a:pt x="1430" y="1589"/>
                  </a:lnTo>
                  <a:lnTo>
                    <a:pt x="1454" y="1582"/>
                  </a:lnTo>
                  <a:lnTo>
                    <a:pt x="1503" y="1678"/>
                  </a:lnTo>
                  <a:lnTo>
                    <a:pt x="1508" y="1681"/>
                  </a:lnTo>
                  <a:lnTo>
                    <a:pt x="1488" y="1836"/>
                  </a:lnTo>
                  <a:lnTo>
                    <a:pt x="1412" y="2308"/>
                  </a:lnTo>
                  <a:lnTo>
                    <a:pt x="1385" y="2469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4" name="Freeform 25"/>
            <p:cNvSpPr>
              <a:spLocks/>
            </p:cNvSpPr>
            <p:nvPr/>
          </p:nvSpPr>
          <p:spPr bwMode="auto">
            <a:xfrm>
              <a:off x="3323" y="1718"/>
              <a:ext cx="339" cy="604"/>
            </a:xfrm>
            <a:custGeom>
              <a:avLst/>
              <a:gdLst>
                <a:gd name="T0" fmla="*/ 205 w 1016"/>
                <a:gd name="T1" fmla="*/ 595 h 1811"/>
                <a:gd name="T2" fmla="*/ 186 w 1016"/>
                <a:gd name="T3" fmla="*/ 577 h 1811"/>
                <a:gd name="T4" fmla="*/ 189 w 1016"/>
                <a:gd name="T5" fmla="*/ 560 h 1811"/>
                <a:gd name="T6" fmla="*/ 179 w 1016"/>
                <a:gd name="T7" fmla="*/ 531 h 1811"/>
                <a:gd name="T8" fmla="*/ 151 w 1016"/>
                <a:gd name="T9" fmla="*/ 507 h 1811"/>
                <a:gd name="T10" fmla="*/ 143 w 1016"/>
                <a:gd name="T11" fmla="*/ 501 h 1811"/>
                <a:gd name="T12" fmla="*/ 105 w 1016"/>
                <a:gd name="T13" fmla="*/ 476 h 1811"/>
                <a:gd name="T14" fmla="*/ 118 w 1016"/>
                <a:gd name="T15" fmla="*/ 427 h 1811"/>
                <a:gd name="T16" fmla="*/ 121 w 1016"/>
                <a:gd name="T17" fmla="*/ 411 h 1811"/>
                <a:gd name="T18" fmla="*/ 93 w 1016"/>
                <a:gd name="T19" fmla="*/ 395 h 1811"/>
                <a:gd name="T20" fmla="*/ 77 w 1016"/>
                <a:gd name="T21" fmla="*/ 399 h 1811"/>
                <a:gd name="T22" fmla="*/ 29 w 1016"/>
                <a:gd name="T23" fmla="*/ 331 h 1811"/>
                <a:gd name="T24" fmla="*/ 0 w 1016"/>
                <a:gd name="T25" fmla="*/ 265 h 1811"/>
                <a:gd name="T26" fmla="*/ 6 w 1016"/>
                <a:gd name="T27" fmla="*/ 246 h 1811"/>
                <a:gd name="T28" fmla="*/ 24 w 1016"/>
                <a:gd name="T29" fmla="*/ 218 h 1811"/>
                <a:gd name="T30" fmla="*/ 42 w 1016"/>
                <a:gd name="T31" fmla="*/ 170 h 1811"/>
                <a:gd name="T32" fmla="*/ 29 w 1016"/>
                <a:gd name="T33" fmla="*/ 142 h 1811"/>
                <a:gd name="T34" fmla="*/ 52 w 1016"/>
                <a:gd name="T35" fmla="*/ 127 h 1811"/>
                <a:gd name="T36" fmla="*/ 89 w 1016"/>
                <a:gd name="T37" fmla="*/ 97 h 1811"/>
                <a:gd name="T38" fmla="*/ 97 w 1016"/>
                <a:gd name="T39" fmla="*/ 53 h 1811"/>
                <a:gd name="T40" fmla="*/ 73 w 1016"/>
                <a:gd name="T41" fmla="*/ 26 h 1811"/>
                <a:gd name="T42" fmla="*/ 76 w 1016"/>
                <a:gd name="T43" fmla="*/ 13 h 1811"/>
                <a:gd name="T44" fmla="*/ 281 w 1016"/>
                <a:gd name="T45" fmla="*/ 0 h 1811"/>
                <a:gd name="T46" fmla="*/ 309 w 1016"/>
                <a:gd name="T47" fmla="*/ 81 h 1811"/>
                <a:gd name="T48" fmla="*/ 329 w 1016"/>
                <a:gd name="T49" fmla="*/ 325 h 1811"/>
                <a:gd name="T50" fmla="*/ 334 w 1016"/>
                <a:gd name="T51" fmla="*/ 386 h 1811"/>
                <a:gd name="T52" fmla="*/ 328 w 1016"/>
                <a:gd name="T53" fmla="*/ 424 h 1811"/>
                <a:gd name="T54" fmla="*/ 303 w 1016"/>
                <a:gd name="T55" fmla="*/ 459 h 1811"/>
                <a:gd name="T56" fmla="*/ 311 w 1016"/>
                <a:gd name="T57" fmla="*/ 468 h 1811"/>
                <a:gd name="T58" fmla="*/ 303 w 1016"/>
                <a:gd name="T59" fmla="*/ 499 h 1811"/>
                <a:gd name="T60" fmla="*/ 303 w 1016"/>
                <a:gd name="T61" fmla="*/ 509 h 1811"/>
                <a:gd name="T62" fmla="*/ 297 w 1016"/>
                <a:gd name="T63" fmla="*/ 534 h 1811"/>
                <a:gd name="T64" fmla="*/ 278 w 1016"/>
                <a:gd name="T65" fmla="*/ 554 h 1811"/>
                <a:gd name="T66" fmla="*/ 266 w 1016"/>
                <a:gd name="T67" fmla="*/ 568 h 1811"/>
                <a:gd name="T68" fmla="*/ 271 w 1016"/>
                <a:gd name="T69" fmla="*/ 591 h 1811"/>
                <a:gd name="T70" fmla="*/ 231 w 1016"/>
                <a:gd name="T71" fmla="*/ 577 h 1811"/>
                <a:gd name="T72" fmla="*/ 215 w 1016"/>
                <a:gd name="T73" fmla="*/ 604 h 18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6"/>
                <a:gd name="T112" fmla="*/ 0 h 1811"/>
                <a:gd name="T113" fmla="*/ 1016 w 1016"/>
                <a:gd name="T114" fmla="*/ 1811 h 18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6" h="1811">
                  <a:moveTo>
                    <a:pt x="645" y="1811"/>
                  </a:moveTo>
                  <a:lnTo>
                    <a:pt x="614" y="1783"/>
                  </a:lnTo>
                  <a:lnTo>
                    <a:pt x="604" y="1804"/>
                  </a:lnTo>
                  <a:lnTo>
                    <a:pt x="556" y="1729"/>
                  </a:lnTo>
                  <a:lnTo>
                    <a:pt x="555" y="1704"/>
                  </a:lnTo>
                  <a:lnTo>
                    <a:pt x="565" y="1679"/>
                  </a:lnTo>
                  <a:lnTo>
                    <a:pt x="538" y="1627"/>
                  </a:lnTo>
                  <a:lnTo>
                    <a:pt x="536" y="1591"/>
                  </a:lnTo>
                  <a:lnTo>
                    <a:pt x="494" y="1550"/>
                  </a:lnTo>
                  <a:lnTo>
                    <a:pt x="452" y="1521"/>
                  </a:lnTo>
                  <a:lnTo>
                    <a:pt x="429" y="1534"/>
                  </a:lnTo>
                  <a:lnTo>
                    <a:pt x="428" y="1503"/>
                  </a:lnTo>
                  <a:lnTo>
                    <a:pt x="354" y="1468"/>
                  </a:lnTo>
                  <a:lnTo>
                    <a:pt x="315" y="1427"/>
                  </a:lnTo>
                  <a:lnTo>
                    <a:pt x="316" y="1374"/>
                  </a:lnTo>
                  <a:lnTo>
                    <a:pt x="353" y="1280"/>
                  </a:lnTo>
                  <a:lnTo>
                    <a:pt x="350" y="1246"/>
                  </a:lnTo>
                  <a:lnTo>
                    <a:pt x="364" y="1233"/>
                  </a:lnTo>
                  <a:lnTo>
                    <a:pt x="326" y="1197"/>
                  </a:lnTo>
                  <a:lnTo>
                    <a:pt x="280" y="1185"/>
                  </a:lnTo>
                  <a:lnTo>
                    <a:pt x="256" y="1221"/>
                  </a:lnTo>
                  <a:lnTo>
                    <a:pt x="230" y="1197"/>
                  </a:lnTo>
                  <a:lnTo>
                    <a:pt x="212" y="1105"/>
                  </a:lnTo>
                  <a:lnTo>
                    <a:pt x="86" y="992"/>
                  </a:lnTo>
                  <a:lnTo>
                    <a:pt x="38" y="941"/>
                  </a:lnTo>
                  <a:lnTo>
                    <a:pt x="0" y="795"/>
                  </a:lnTo>
                  <a:lnTo>
                    <a:pt x="0" y="781"/>
                  </a:lnTo>
                  <a:lnTo>
                    <a:pt x="19" y="739"/>
                  </a:lnTo>
                  <a:lnTo>
                    <a:pt x="19" y="682"/>
                  </a:lnTo>
                  <a:lnTo>
                    <a:pt x="72" y="654"/>
                  </a:lnTo>
                  <a:lnTo>
                    <a:pt x="91" y="632"/>
                  </a:lnTo>
                  <a:lnTo>
                    <a:pt x="127" y="509"/>
                  </a:lnTo>
                  <a:lnTo>
                    <a:pt x="82" y="455"/>
                  </a:lnTo>
                  <a:lnTo>
                    <a:pt x="86" y="427"/>
                  </a:lnTo>
                  <a:lnTo>
                    <a:pt x="96" y="396"/>
                  </a:lnTo>
                  <a:lnTo>
                    <a:pt x="157" y="382"/>
                  </a:lnTo>
                  <a:lnTo>
                    <a:pt x="260" y="334"/>
                  </a:lnTo>
                  <a:lnTo>
                    <a:pt x="268" y="290"/>
                  </a:lnTo>
                  <a:lnTo>
                    <a:pt x="298" y="222"/>
                  </a:lnTo>
                  <a:lnTo>
                    <a:pt x="292" y="159"/>
                  </a:lnTo>
                  <a:lnTo>
                    <a:pt x="256" y="137"/>
                  </a:lnTo>
                  <a:lnTo>
                    <a:pt x="218" y="79"/>
                  </a:lnTo>
                  <a:lnTo>
                    <a:pt x="174" y="37"/>
                  </a:lnTo>
                  <a:lnTo>
                    <a:pt x="227" y="38"/>
                  </a:lnTo>
                  <a:lnTo>
                    <a:pt x="575" y="22"/>
                  </a:lnTo>
                  <a:lnTo>
                    <a:pt x="843" y="0"/>
                  </a:lnTo>
                  <a:lnTo>
                    <a:pt x="838" y="64"/>
                  </a:lnTo>
                  <a:lnTo>
                    <a:pt x="925" y="243"/>
                  </a:lnTo>
                  <a:lnTo>
                    <a:pt x="925" y="247"/>
                  </a:lnTo>
                  <a:lnTo>
                    <a:pt x="985" y="973"/>
                  </a:lnTo>
                  <a:lnTo>
                    <a:pt x="971" y="1076"/>
                  </a:lnTo>
                  <a:lnTo>
                    <a:pt x="1002" y="1158"/>
                  </a:lnTo>
                  <a:lnTo>
                    <a:pt x="1016" y="1209"/>
                  </a:lnTo>
                  <a:lnTo>
                    <a:pt x="984" y="1271"/>
                  </a:lnTo>
                  <a:lnTo>
                    <a:pt x="946" y="1365"/>
                  </a:lnTo>
                  <a:lnTo>
                    <a:pt x="909" y="1376"/>
                  </a:lnTo>
                  <a:lnTo>
                    <a:pt x="909" y="1383"/>
                  </a:lnTo>
                  <a:lnTo>
                    <a:pt x="932" y="1403"/>
                  </a:lnTo>
                  <a:lnTo>
                    <a:pt x="901" y="1445"/>
                  </a:lnTo>
                  <a:lnTo>
                    <a:pt x="908" y="1496"/>
                  </a:lnTo>
                  <a:lnTo>
                    <a:pt x="891" y="1497"/>
                  </a:lnTo>
                  <a:lnTo>
                    <a:pt x="908" y="1526"/>
                  </a:lnTo>
                  <a:lnTo>
                    <a:pt x="877" y="1574"/>
                  </a:lnTo>
                  <a:lnTo>
                    <a:pt x="889" y="1602"/>
                  </a:lnTo>
                  <a:lnTo>
                    <a:pt x="908" y="1623"/>
                  </a:lnTo>
                  <a:lnTo>
                    <a:pt x="833" y="1661"/>
                  </a:lnTo>
                  <a:lnTo>
                    <a:pt x="820" y="1655"/>
                  </a:lnTo>
                  <a:lnTo>
                    <a:pt x="796" y="1704"/>
                  </a:lnTo>
                  <a:lnTo>
                    <a:pt x="826" y="1742"/>
                  </a:lnTo>
                  <a:lnTo>
                    <a:pt x="812" y="1771"/>
                  </a:lnTo>
                  <a:lnTo>
                    <a:pt x="791" y="1770"/>
                  </a:lnTo>
                  <a:lnTo>
                    <a:pt x="692" y="1729"/>
                  </a:lnTo>
                  <a:lnTo>
                    <a:pt x="635" y="1785"/>
                  </a:lnTo>
                  <a:lnTo>
                    <a:pt x="645" y="181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5" name="Freeform 26"/>
            <p:cNvSpPr>
              <a:spLocks/>
            </p:cNvSpPr>
            <p:nvPr/>
          </p:nvSpPr>
          <p:spPr bwMode="auto">
            <a:xfrm>
              <a:off x="3620" y="1775"/>
              <a:ext cx="264" cy="452"/>
            </a:xfrm>
            <a:custGeom>
              <a:avLst/>
              <a:gdLst>
                <a:gd name="T0" fmla="*/ 6 w 793"/>
                <a:gd name="T1" fmla="*/ 452 h 1356"/>
                <a:gd name="T2" fmla="*/ 0 w 793"/>
                <a:gd name="T3" fmla="*/ 442 h 1356"/>
                <a:gd name="T4" fmla="*/ 6 w 793"/>
                <a:gd name="T5" fmla="*/ 442 h 1356"/>
                <a:gd name="T6" fmla="*/ 3 w 793"/>
                <a:gd name="T7" fmla="*/ 425 h 1356"/>
                <a:gd name="T8" fmla="*/ 14 w 793"/>
                <a:gd name="T9" fmla="*/ 411 h 1356"/>
                <a:gd name="T10" fmla="*/ 6 w 793"/>
                <a:gd name="T11" fmla="*/ 404 h 1356"/>
                <a:gd name="T12" fmla="*/ 6 w 793"/>
                <a:gd name="T13" fmla="*/ 402 h 1356"/>
                <a:gd name="T14" fmla="*/ 18 w 793"/>
                <a:gd name="T15" fmla="*/ 398 h 1356"/>
                <a:gd name="T16" fmla="*/ 31 w 793"/>
                <a:gd name="T17" fmla="*/ 367 h 1356"/>
                <a:gd name="T18" fmla="*/ 42 w 793"/>
                <a:gd name="T19" fmla="*/ 346 h 1356"/>
                <a:gd name="T20" fmla="*/ 37 w 793"/>
                <a:gd name="T21" fmla="*/ 329 h 1356"/>
                <a:gd name="T22" fmla="*/ 27 w 793"/>
                <a:gd name="T23" fmla="*/ 302 h 1356"/>
                <a:gd name="T24" fmla="*/ 31 w 793"/>
                <a:gd name="T25" fmla="*/ 268 h 1356"/>
                <a:gd name="T26" fmla="*/ 11 w 793"/>
                <a:gd name="T27" fmla="*/ 26 h 1356"/>
                <a:gd name="T28" fmla="*/ 38 w 793"/>
                <a:gd name="T29" fmla="*/ 34 h 1356"/>
                <a:gd name="T30" fmla="*/ 60 w 793"/>
                <a:gd name="T31" fmla="*/ 22 h 1356"/>
                <a:gd name="T32" fmla="*/ 68 w 793"/>
                <a:gd name="T33" fmla="*/ 16 h 1356"/>
                <a:gd name="T34" fmla="*/ 225 w 793"/>
                <a:gd name="T35" fmla="*/ 0 h 1356"/>
                <a:gd name="T36" fmla="*/ 226 w 793"/>
                <a:gd name="T37" fmla="*/ 7 h 1356"/>
                <a:gd name="T38" fmla="*/ 227 w 793"/>
                <a:gd name="T39" fmla="*/ 23 h 1356"/>
                <a:gd name="T40" fmla="*/ 231 w 793"/>
                <a:gd name="T41" fmla="*/ 52 h 1356"/>
                <a:gd name="T42" fmla="*/ 237 w 793"/>
                <a:gd name="T43" fmla="*/ 81 h 1356"/>
                <a:gd name="T44" fmla="*/ 242 w 793"/>
                <a:gd name="T45" fmla="*/ 127 h 1356"/>
                <a:gd name="T46" fmla="*/ 242 w 793"/>
                <a:gd name="T47" fmla="*/ 156 h 1356"/>
                <a:gd name="T48" fmla="*/ 248 w 793"/>
                <a:gd name="T49" fmla="*/ 199 h 1356"/>
                <a:gd name="T50" fmla="*/ 253 w 793"/>
                <a:gd name="T51" fmla="*/ 241 h 1356"/>
                <a:gd name="T52" fmla="*/ 255 w 793"/>
                <a:gd name="T53" fmla="*/ 264 h 1356"/>
                <a:gd name="T54" fmla="*/ 257 w 793"/>
                <a:gd name="T55" fmla="*/ 286 h 1356"/>
                <a:gd name="T56" fmla="*/ 255 w 793"/>
                <a:gd name="T57" fmla="*/ 293 h 1356"/>
                <a:gd name="T58" fmla="*/ 256 w 793"/>
                <a:gd name="T59" fmla="*/ 308 h 1356"/>
                <a:gd name="T60" fmla="*/ 264 w 793"/>
                <a:gd name="T61" fmla="*/ 312 h 1356"/>
                <a:gd name="T62" fmla="*/ 262 w 793"/>
                <a:gd name="T63" fmla="*/ 320 h 1356"/>
                <a:gd name="T64" fmla="*/ 246 w 793"/>
                <a:gd name="T65" fmla="*/ 323 h 1356"/>
                <a:gd name="T66" fmla="*/ 230 w 793"/>
                <a:gd name="T67" fmla="*/ 334 h 1356"/>
                <a:gd name="T68" fmla="*/ 219 w 793"/>
                <a:gd name="T69" fmla="*/ 330 h 1356"/>
                <a:gd name="T70" fmla="*/ 210 w 793"/>
                <a:gd name="T71" fmla="*/ 334 h 1356"/>
                <a:gd name="T72" fmla="*/ 214 w 793"/>
                <a:gd name="T73" fmla="*/ 347 h 1356"/>
                <a:gd name="T74" fmla="*/ 215 w 793"/>
                <a:gd name="T75" fmla="*/ 354 h 1356"/>
                <a:gd name="T76" fmla="*/ 198 w 793"/>
                <a:gd name="T77" fmla="*/ 371 h 1356"/>
                <a:gd name="T78" fmla="*/ 186 w 793"/>
                <a:gd name="T79" fmla="*/ 382 h 1356"/>
                <a:gd name="T80" fmla="*/ 179 w 793"/>
                <a:gd name="T81" fmla="*/ 395 h 1356"/>
                <a:gd name="T82" fmla="*/ 178 w 793"/>
                <a:gd name="T83" fmla="*/ 414 h 1356"/>
                <a:gd name="T84" fmla="*/ 154 w 793"/>
                <a:gd name="T85" fmla="*/ 415 h 1356"/>
                <a:gd name="T86" fmla="*/ 144 w 793"/>
                <a:gd name="T87" fmla="*/ 399 h 1356"/>
                <a:gd name="T88" fmla="*/ 133 w 793"/>
                <a:gd name="T89" fmla="*/ 406 h 1356"/>
                <a:gd name="T90" fmla="*/ 130 w 793"/>
                <a:gd name="T91" fmla="*/ 426 h 1356"/>
                <a:gd name="T92" fmla="*/ 120 w 793"/>
                <a:gd name="T93" fmla="*/ 437 h 1356"/>
                <a:gd name="T94" fmla="*/ 119 w 793"/>
                <a:gd name="T95" fmla="*/ 430 h 1356"/>
                <a:gd name="T96" fmla="*/ 114 w 793"/>
                <a:gd name="T97" fmla="*/ 431 h 1356"/>
                <a:gd name="T98" fmla="*/ 105 w 793"/>
                <a:gd name="T99" fmla="*/ 422 h 1356"/>
                <a:gd name="T100" fmla="*/ 93 w 793"/>
                <a:gd name="T101" fmla="*/ 430 h 1356"/>
                <a:gd name="T102" fmla="*/ 83 w 793"/>
                <a:gd name="T103" fmla="*/ 447 h 1356"/>
                <a:gd name="T104" fmla="*/ 65 w 793"/>
                <a:gd name="T105" fmla="*/ 436 h 1356"/>
                <a:gd name="T106" fmla="*/ 41 w 793"/>
                <a:gd name="T107" fmla="*/ 430 h 1356"/>
                <a:gd name="T108" fmla="*/ 39 w 793"/>
                <a:gd name="T109" fmla="*/ 446 h 1356"/>
                <a:gd name="T110" fmla="*/ 33 w 793"/>
                <a:gd name="T111" fmla="*/ 439 h 1356"/>
                <a:gd name="T112" fmla="*/ 12 w 793"/>
                <a:gd name="T113" fmla="*/ 440 h 1356"/>
                <a:gd name="T114" fmla="*/ 17 w 793"/>
                <a:gd name="T115" fmla="*/ 450 h 1356"/>
                <a:gd name="T116" fmla="*/ 6 w 793"/>
                <a:gd name="T117" fmla="*/ 452 h 13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3"/>
                <a:gd name="T178" fmla="*/ 0 h 1356"/>
                <a:gd name="T179" fmla="*/ 793 w 793"/>
                <a:gd name="T180" fmla="*/ 1356 h 13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3" h="1356">
                  <a:moveTo>
                    <a:pt x="17" y="1356"/>
                  </a:moveTo>
                  <a:lnTo>
                    <a:pt x="0" y="1327"/>
                  </a:lnTo>
                  <a:lnTo>
                    <a:pt x="17" y="1326"/>
                  </a:lnTo>
                  <a:lnTo>
                    <a:pt x="10" y="1275"/>
                  </a:lnTo>
                  <a:lnTo>
                    <a:pt x="41" y="1233"/>
                  </a:lnTo>
                  <a:lnTo>
                    <a:pt x="18" y="1213"/>
                  </a:lnTo>
                  <a:lnTo>
                    <a:pt x="18" y="1206"/>
                  </a:lnTo>
                  <a:lnTo>
                    <a:pt x="55" y="1195"/>
                  </a:lnTo>
                  <a:lnTo>
                    <a:pt x="93" y="1101"/>
                  </a:lnTo>
                  <a:lnTo>
                    <a:pt x="125" y="1039"/>
                  </a:lnTo>
                  <a:lnTo>
                    <a:pt x="111" y="988"/>
                  </a:lnTo>
                  <a:lnTo>
                    <a:pt x="80" y="906"/>
                  </a:lnTo>
                  <a:lnTo>
                    <a:pt x="94" y="803"/>
                  </a:lnTo>
                  <a:lnTo>
                    <a:pt x="34" y="77"/>
                  </a:lnTo>
                  <a:lnTo>
                    <a:pt x="115" y="101"/>
                  </a:lnTo>
                  <a:lnTo>
                    <a:pt x="179" y="65"/>
                  </a:lnTo>
                  <a:lnTo>
                    <a:pt x="203" y="49"/>
                  </a:lnTo>
                  <a:lnTo>
                    <a:pt x="676" y="0"/>
                  </a:lnTo>
                  <a:lnTo>
                    <a:pt x="680" y="22"/>
                  </a:lnTo>
                  <a:lnTo>
                    <a:pt x="683" y="70"/>
                  </a:lnTo>
                  <a:lnTo>
                    <a:pt x="694" y="155"/>
                  </a:lnTo>
                  <a:lnTo>
                    <a:pt x="711" y="244"/>
                  </a:lnTo>
                  <a:lnTo>
                    <a:pt x="728" y="380"/>
                  </a:lnTo>
                  <a:lnTo>
                    <a:pt x="728" y="469"/>
                  </a:lnTo>
                  <a:lnTo>
                    <a:pt x="746" y="596"/>
                  </a:lnTo>
                  <a:lnTo>
                    <a:pt x="760" y="724"/>
                  </a:lnTo>
                  <a:lnTo>
                    <a:pt x="765" y="793"/>
                  </a:lnTo>
                  <a:lnTo>
                    <a:pt x="772" y="857"/>
                  </a:lnTo>
                  <a:lnTo>
                    <a:pt x="765" y="880"/>
                  </a:lnTo>
                  <a:lnTo>
                    <a:pt x="770" y="923"/>
                  </a:lnTo>
                  <a:lnTo>
                    <a:pt x="793" y="935"/>
                  </a:lnTo>
                  <a:lnTo>
                    <a:pt x="786" y="959"/>
                  </a:lnTo>
                  <a:lnTo>
                    <a:pt x="738" y="970"/>
                  </a:lnTo>
                  <a:lnTo>
                    <a:pt x="691" y="1001"/>
                  </a:lnTo>
                  <a:lnTo>
                    <a:pt x="659" y="991"/>
                  </a:lnTo>
                  <a:lnTo>
                    <a:pt x="631" y="1002"/>
                  </a:lnTo>
                  <a:lnTo>
                    <a:pt x="643" y="1041"/>
                  </a:lnTo>
                  <a:lnTo>
                    <a:pt x="645" y="1062"/>
                  </a:lnTo>
                  <a:lnTo>
                    <a:pt x="595" y="1114"/>
                  </a:lnTo>
                  <a:lnTo>
                    <a:pt x="559" y="1147"/>
                  </a:lnTo>
                  <a:lnTo>
                    <a:pt x="539" y="1185"/>
                  </a:lnTo>
                  <a:lnTo>
                    <a:pt x="535" y="1243"/>
                  </a:lnTo>
                  <a:lnTo>
                    <a:pt x="464" y="1245"/>
                  </a:lnTo>
                  <a:lnTo>
                    <a:pt x="432" y="1196"/>
                  </a:lnTo>
                  <a:lnTo>
                    <a:pt x="400" y="1217"/>
                  </a:lnTo>
                  <a:lnTo>
                    <a:pt x="391" y="1279"/>
                  </a:lnTo>
                  <a:lnTo>
                    <a:pt x="361" y="1312"/>
                  </a:lnTo>
                  <a:lnTo>
                    <a:pt x="358" y="1291"/>
                  </a:lnTo>
                  <a:lnTo>
                    <a:pt x="341" y="1293"/>
                  </a:lnTo>
                  <a:lnTo>
                    <a:pt x="314" y="1265"/>
                  </a:lnTo>
                  <a:lnTo>
                    <a:pt x="278" y="1289"/>
                  </a:lnTo>
                  <a:lnTo>
                    <a:pt x="249" y="1340"/>
                  </a:lnTo>
                  <a:lnTo>
                    <a:pt x="196" y="1308"/>
                  </a:lnTo>
                  <a:lnTo>
                    <a:pt x="122" y="1291"/>
                  </a:lnTo>
                  <a:lnTo>
                    <a:pt x="117" y="1337"/>
                  </a:lnTo>
                  <a:lnTo>
                    <a:pt x="98" y="1316"/>
                  </a:lnTo>
                  <a:lnTo>
                    <a:pt x="36" y="1319"/>
                  </a:lnTo>
                  <a:lnTo>
                    <a:pt x="51" y="1350"/>
                  </a:lnTo>
                  <a:lnTo>
                    <a:pt x="17" y="135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6" name="Freeform 27"/>
            <p:cNvSpPr>
              <a:spLocks/>
            </p:cNvSpPr>
            <p:nvPr/>
          </p:nvSpPr>
          <p:spPr bwMode="auto">
            <a:xfrm>
              <a:off x="2911" y="1627"/>
              <a:ext cx="511" cy="338"/>
            </a:xfrm>
            <a:custGeom>
              <a:avLst/>
              <a:gdLst>
                <a:gd name="T0" fmla="*/ 436 w 1534"/>
                <a:gd name="T1" fmla="*/ 310 h 1014"/>
                <a:gd name="T2" fmla="*/ 418 w 1534"/>
                <a:gd name="T3" fmla="*/ 338 h 1014"/>
                <a:gd name="T4" fmla="*/ 374 w 1534"/>
                <a:gd name="T5" fmla="*/ 314 h 1014"/>
                <a:gd name="T6" fmla="*/ 245 w 1534"/>
                <a:gd name="T7" fmla="*/ 322 h 1014"/>
                <a:gd name="T8" fmla="*/ 159 w 1534"/>
                <a:gd name="T9" fmla="*/ 324 h 1014"/>
                <a:gd name="T10" fmla="*/ 99 w 1534"/>
                <a:gd name="T11" fmla="*/ 323 h 1014"/>
                <a:gd name="T12" fmla="*/ 57 w 1534"/>
                <a:gd name="T13" fmla="*/ 307 h 1014"/>
                <a:gd name="T14" fmla="*/ 64 w 1534"/>
                <a:gd name="T15" fmla="*/ 288 h 1014"/>
                <a:gd name="T16" fmla="*/ 57 w 1534"/>
                <a:gd name="T17" fmla="*/ 261 h 1014"/>
                <a:gd name="T18" fmla="*/ 54 w 1534"/>
                <a:gd name="T19" fmla="*/ 245 h 1014"/>
                <a:gd name="T20" fmla="*/ 52 w 1534"/>
                <a:gd name="T21" fmla="*/ 236 h 1014"/>
                <a:gd name="T22" fmla="*/ 42 w 1534"/>
                <a:gd name="T23" fmla="*/ 220 h 1014"/>
                <a:gd name="T24" fmla="*/ 43 w 1534"/>
                <a:gd name="T25" fmla="*/ 192 h 1014"/>
                <a:gd name="T26" fmla="*/ 38 w 1534"/>
                <a:gd name="T27" fmla="*/ 173 h 1014"/>
                <a:gd name="T28" fmla="*/ 20 w 1534"/>
                <a:gd name="T29" fmla="*/ 147 h 1014"/>
                <a:gd name="T30" fmla="*/ 16 w 1534"/>
                <a:gd name="T31" fmla="*/ 115 h 1014"/>
                <a:gd name="T32" fmla="*/ 0 w 1534"/>
                <a:gd name="T33" fmla="*/ 89 h 1014"/>
                <a:gd name="T34" fmla="*/ 14 w 1534"/>
                <a:gd name="T35" fmla="*/ 52 h 1014"/>
                <a:gd name="T36" fmla="*/ 9 w 1534"/>
                <a:gd name="T37" fmla="*/ 21 h 1014"/>
                <a:gd name="T38" fmla="*/ 14 w 1534"/>
                <a:gd name="T39" fmla="*/ 7 h 1014"/>
                <a:gd name="T40" fmla="*/ 97 w 1534"/>
                <a:gd name="T41" fmla="*/ 8 h 1014"/>
                <a:gd name="T42" fmla="*/ 389 w 1534"/>
                <a:gd name="T43" fmla="*/ 2 h 1014"/>
                <a:gd name="T44" fmla="*/ 422 w 1534"/>
                <a:gd name="T45" fmla="*/ 8 h 1014"/>
                <a:gd name="T46" fmla="*/ 424 w 1534"/>
                <a:gd name="T47" fmla="*/ 46 h 1014"/>
                <a:gd name="T48" fmla="*/ 434 w 1534"/>
                <a:gd name="T49" fmla="*/ 80 h 1014"/>
                <a:gd name="T50" fmla="*/ 464 w 1534"/>
                <a:gd name="T51" fmla="*/ 91 h 1014"/>
                <a:gd name="T52" fmla="*/ 484 w 1534"/>
                <a:gd name="T53" fmla="*/ 118 h 1014"/>
                <a:gd name="T54" fmla="*/ 509 w 1534"/>
                <a:gd name="T55" fmla="*/ 145 h 1014"/>
                <a:gd name="T56" fmla="*/ 501 w 1534"/>
                <a:gd name="T57" fmla="*/ 188 h 1014"/>
                <a:gd name="T58" fmla="*/ 464 w 1534"/>
                <a:gd name="T59" fmla="*/ 219 h 1014"/>
                <a:gd name="T60" fmla="*/ 440 w 1534"/>
                <a:gd name="T61" fmla="*/ 234 h 1014"/>
                <a:gd name="T62" fmla="*/ 454 w 1534"/>
                <a:gd name="T63" fmla="*/ 261 h 10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4"/>
                <a:gd name="T97" fmla="*/ 0 h 1014"/>
                <a:gd name="T98" fmla="*/ 1534 w 1534"/>
                <a:gd name="T99" fmla="*/ 1014 h 10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4" h="1014">
                  <a:moveTo>
                    <a:pt x="1327" y="907"/>
                  </a:moveTo>
                  <a:lnTo>
                    <a:pt x="1308" y="929"/>
                  </a:lnTo>
                  <a:lnTo>
                    <a:pt x="1255" y="957"/>
                  </a:lnTo>
                  <a:lnTo>
                    <a:pt x="1255" y="1014"/>
                  </a:lnTo>
                  <a:lnTo>
                    <a:pt x="1181" y="945"/>
                  </a:lnTo>
                  <a:lnTo>
                    <a:pt x="1123" y="943"/>
                  </a:lnTo>
                  <a:lnTo>
                    <a:pt x="955" y="957"/>
                  </a:lnTo>
                  <a:lnTo>
                    <a:pt x="734" y="966"/>
                  </a:lnTo>
                  <a:lnTo>
                    <a:pt x="569" y="967"/>
                  </a:lnTo>
                  <a:lnTo>
                    <a:pt x="476" y="973"/>
                  </a:lnTo>
                  <a:lnTo>
                    <a:pt x="405" y="970"/>
                  </a:lnTo>
                  <a:lnTo>
                    <a:pt x="298" y="970"/>
                  </a:lnTo>
                  <a:lnTo>
                    <a:pt x="203" y="967"/>
                  </a:lnTo>
                  <a:lnTo>
                    <a:pt x="171" y="921"/>
                  </a:lnTo>
                  <a:lnTo>
                    <a:pt x="183" y="905"/>
                  </a:lnTo>
                  <a:lnTo>
                    <a:pt x="192" y="864"/>
                  </a:lnTo>
                  <a:lnTo>
                    <a:pt x="171" y="818"/>
                  </a:lnTo>
                  <a:lnTo>
                    <a:pt x="171" y="782"/>
                  </a:lnTo>
                  <a:lnTo>
                    <a:pt x="161" y="772"/>
                  </a:lnTo>
                  <a:lnTo>
                    <a:pt x="161" y="736"/>
                  </a:lnTo>
                  <a:lnTo>
                    <a:pt x="174" y="736"/>
                  </a:lnTo>
                  <a:lnTo>
                    <a:pt x="157" y="707"/>
                  </a:lnTo>
                  <a:lnTo>
                    <a:pt x="150" y="667"/>
                  </a:lnTo>
                  <a:lnTo>
                    <a:pt x="127" y="659"/>
                  </a:lnTo>
                  <a:lnTo>
                    <a:pt x="113" y="610"/>
                  </a:lnTo>
                  <a:lnTo>
                    <a:pt x="128" y="575"/>
                  </a:lnTo>
                  <a:lnTo>
                    <a:pt x="113" y="551"/>
                  </a:lnTo>
                  <a:lnTo>
                    <a:pt x="114" y="518"/>
                  </a:lnTo>
                  <a:lnTo>
                    <a:pt x="79" y="491"/>
                  </a:lnTo>
                  <a:lnTo>
                    <a:pt x="61" y="441"/>
                  </a:lnTo>
                  <a:lnTo>
                    <a:pt x="61" y="419"/>
                  </a:lnTo>
                  <a:lnTo>
                    <a:pt x="47" y="346"/>
                  </a:lnTo>
                  <a:lnTo>
                    <a:pt x="34" y="326"/>
                  </a:lnTo>
                  <a:lnTo>
                    <a:pt x="0" y="268"/>
                  </a:lnTo>
                  <a:lnTo>
                    <a:pt x="27" y="213"/>
                  </a:lnTo>
                  <a:lnTo>
                    <a:pt x="42" y="155"/>
                  </a:lnTo>
                  <a:lnTo>
                    <a:pt x="18" y="100"/>
                  </a:lnTo>
                  <a:lnTo>
                    <a:pt x="28" y="62"/>
                  </a:lnTo>
                  <a:lnTo>
                    <a:pt x="8" y="21"/>
                  </a:lnTo>
                  <a:lnTo>
                    <a:pt x="42" y="21"/>
                  </a:lnTo>
                  <a:lnTo>
                    <a:pt x="141" y="21"/>
                  </a:lnTo>
                  <a:lnTo>
                    <a:pt x="291" y="24"/>
                  </a:lnTo>
                  <a:lnTo>
                    <a:pt x="693" y="20"/>
                  </a:lnTo>
                  <a:lnTo>
                    <a:pt x="1167" y="6"/>
                  </a:lnTo>
                  <a:lnTo>
                    <a:pt x="1256" y="0"/>
                  </a:lnTo>
                  <a:lnTo>
                    <a:pt x="1266" y="25"/>
                  </a:lnTo>
                  <a:lnTo>
                    <a:pt x="1303" y="82"/>
                  </a:lnTo>
                  <a:lnTo>
                    <a:pt x="1272" y="138"/>
                  </a:lnTo>
                  <a:lnTo>
                    <a:pt x="1283" y="165"/>
                  </a:lnTo>
                  <a:lnTo>
                    <a:pt x="1303" y="241"/>
                  </a:lnTo>
                  <a:lnTo>
                    <a:pt x="1349" y="264"/>
                  </a:lnTo>
                  <a:lnTo>
                    <a:pt x="1393" y="274"/>
                  </a:lnTo>
                  <a:lnTo>
                    <a:pt x="1410" y="312"/>
                  </a:lnTo>
                  <a:lnTo>
                    <a:pt x="1454" y="354"/>
                  </a:lnTo>
                  <a:lnTo>
                    <a:pt x="1492" y="412"/>
                  </a:lnTo>
                  <a:lnTo>
                    <a:pt x="1528" y="434"/>
                  </a:lnTo>
                  <a:lnTo>
                    <a:pt x="1534" y="497"/>
                  </a:lnTo>
                  <a:lnTo>
                    <a:pt x="1504" y="565"/>
                  </a:lnTo>
                  <a:lnTo>
                    <a:pt x="1496" y="609"/>
                  </a:lnTo>
                  <a:lnTo>
                    <a:pt x="1393" y="657"/>
                  </a:lnTo>
                  <a:lnTo>
                    <a:pt x="1332" y="671"/>
                  </a:lnTo>
                  <a:lnTo>
                    <a:pt x="1322" y="702"/>
                  </a:lnTo>
                  <a:lnTo>
                    <a:pt x="1318" y="730"/>
                  </a:lnTo>
                  <a:lnTo>
                    <a:pt x="1363" y="784"/>
                  </a:lnTo>
                  <a:lnTo>
                    <a:pt x="1327" y="90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7" name="Freeform 28"/>
            <p:cNvSpPr>
              <a:spLocks/>
            </p:cNvSpPr>
            <p:nvPr/>
          </p:nvSpPr>
          <p:spPr bwMode="auto">
            <a:xfrm>
              <a:off x="2445" y="1993"/>
              <a:ext cx="629" cy="345"/>
            </a:xfrm>
            <a:custGeom>
              <a:avLst/>
              <a:gdLst>
                <a:gd name="T0" fmla="*/ 0 w 1888"/>
                <a:gd name="T1" fmla="*/ 326 h 1034"/>
                <a:gd name="T2" fmla="*/ 3 w 1888"/>
                <a:gd name="T3" fmla="*/ 284 h 1034"/>
                <a:gd name="T4" fmla="*/ 5 w 1888"/>
                <a:gd name="T5" fmla="*/ 245 h 1034"/>
                <a:gd name="T6" fmla="*/ 8 w 1888"/>
                <a:gd name="T7" fmla="*/ 188 h 1034"/>
                <a:gd name="T8" fmla="*/ 18 w 1888"/>
                <a:gd name="T9" fmla="*/ 47 h 1034"/>
                <a:gd name="T10" fmla="*/ 22 w 1888"/>
                <a:gd name="T11" fmla="*/ 0 h 1034"/>
                <a:gd name="T12" fmla="*/ 73 w 1888"/>
                <a:gd name="T13" fmla="*/ 4 h 1034"/>
                <a:gd name="T14" fmla="*/ 172 w 1888"/>
                <a:gd name="T15" fmla="*/ 9 h 1034"/>
                <a:gd name="T16" fmla="*/ 329 w 1888"/>
                <a:gd name="T17" fmla="*/ 16 h 1034"/>
                <a:gd name="T18" fmla="*/ 440 w 1888"/>
                <a:gd name="T19" fmla="*/ 18 h 1034"/>
                <a:gd name="T20" fmla="*/ 566 w 1888"/>
                <a:gd name="T21" fmla="*/ 19 h 1034"/>
                <a:gd name="T22" fmla="*/ 570 w 1888"/>
                <a:gd name="T23" fmla="*/ 19 h 1034"/>
                <a:gd name="T24" fmla="*/ 585 w 1888"/>
                <a:gd name="T25" fmla="*/ 34 h 1034"/>
                <a:gd name="T26" fmla="*/ 596 w 1888"/>
                <a:gd name="T27" fmla="*/ 31 h 1034"/>
                <a:gd name="T28" fmla="*/ 605 w 1888"/>
                <a:gd name="T29" fmla="*/ 39 h 1034"/>
                <a:gd name="T30" fmla="*/ 601 w 1888"/>
                <a:gd name="T31" fmla="*/ 44 h 1034"/>
                <a:gd name="T32" fmla="*/ 606 w 1888"/>
                <a:gd name="T33" fmla="*/ 47 h 1034"/>
                <a:gd name="T34" fmla="*/ 599 w 1888"/>
                <a:gd name="T35" fmla="*/ 47 h 1034"/>
                <a:gd name="T36" fmla="*/ 589 w 1888"/>
                <a:gd name="T37" fmla="*/ 60 h 1034"/>
                <a:gd name="T38" fmla="*/ 587 w 1888"/>
                <a:gd name="T39" fmla="*/ 70 h 1034"/>
                <a:gd name="T40" fmla="*/ 597 w 1888"/>
                <a:gd name="T41" fmla="*/ 82 h 1034"/>
                <a:gd name="T42" fmla="*/ 614 w 1888"/>
                <a:gd name="T43" fmla="*/ 106 h 1034"/>
                <a:gd name="T44" fmla="*/ 629 w 1888"/>
                <a:gd name="T45" fmla="*/ 110 h 1034"/>
                <a:gd name="T46" fmla="*/ 626 w 1888"/>
                <a:gd name="T47" fmla="*/ 114 h 1034"/>
                <a:gd name="T48" fmla="*/ 628 w 1888"/>
                <a:gd name="T49" fmla="*/ 338 h 1034"/>
                <a:gd name="T50" fmla="*/ 628 w 1888"/>
                <a:gd name="T51" fmla="*/ 345 h 1034"/>
                <a:gd name="T52" fmla="*/ 596 w 1888"/>
                <a:gd name="T53" fmla="*/ 345 h 1034"/>
                <a:gd name="T54" fmla="*/ 467 w 1888"/>
                <a:gd name="T55" fmla="*/ 345 h 1034"/>
                <a:gd name="T56" fmla="*/ 331 w 1888"/>
                <a:gd name="T57" fmla="*/ 342 h 1034"/>
                <a:gd name="T58" fmla="*/ 212 w 1888"/>
                <a:gd name="T59" fmla="*/ 338 h 1034"/>
                <a:gd name="T60" fmla="*/ 94 w 1888"/>
                <a:gd name="T61" fmla="*/ 332 h 1034"/>
                <a:gd name="T62" fmla="*/ 2 w 1888"/>
                <a:gd name="T63" fmla="*/ 326 h 1034"/>
                <a:gd name="T64" fmla="*/ 0 w 1888"/>
                <a:gd name="T65" fmla="*/ 326 h 10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88"/>
                <a:gd name="T100" fmla="*/ 0 h 1034"/>
                <a:gd name="T101" fmla="*/ 1888 w 1888"/>
                <a:gd name="T102" fmla="*/ 1034 h 10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88" h="1034">
                  <a:moveTo>
                    <a:pt x="0" y="977"/>
                  </a:moveTo>
                  <a:lnTo>
                    <a:pt x="9" y="850"/>
                  </a:lnTo>
                  <a:lnTo>
                    <a:pt x="16" y="734"/>
                  </a:lnTo>
                  <a:lnTo>
                    <a:pt x="24" y="564"/>
                  </a:lnTo>
                  <a:lnTo>
                    <a:pt x="53" y="140"/>
                  </a:lnTo>
                  <a:lnTo>
                    <a:pt x="66" y="0"/>
                  </a:lnTo>
                  <a:lnTo>
                    <a:pt x="218" y="13"/>
                  </a:lnTo>
                  <a:lnTo>
                    <a:pt x="515" y="28"/>
                  </a:lnTo>
                  <a:lnTo>
                    <a:pt x="987" y="47"/>
                  </a:lnTo>
                  <a:lnTo>
                    <a:pt x="1322" y="55"/>
                  </a:lnTo>
                  <a:lnTo>
                    <a:pt x="1700" y="57"/>
                  </a:lnTo>
                  <a:lnTo>
                    <a:pt x="1710" y="57"/>
                  </a:lnTo>
                  <a:lnTo>
                    <a:pt x="1756" y="102"/>
                  </a:lnTo>
                  <a:lnTo>
                    <a:pt x="1789" y="92"/>
                  </a:lnTo>
                  <a:lnTo>
                    <a:pt x="1816" y="116"/>
                  </a:lnTo>
                  <a:lnTo>
                    <a:pt x="1803" y="131"/>
                  </a:lnTo>
                  <a:lnTo>
                    <a:pt x="1820" y="141"/>
                  </a:lnTo>
                  <a:lnTo>
                    <a:pt x="1797" y="141"/>
                  </a:lnTo>
                  <a:lnTo>
                    <a:pt x="1769" y="181"/>
                  </a:lnTo>
                  <a:lnTo>
                    <a:pt x="1761" y="211"/>
                  </a:lnTo>
                  <a:lnTo>
                    <a:pt x="1793" y="247"/>
                  </a:lnTo>
                  <a:lnTo>
                    <a:pt x="1844" y="318"/>
                  </a:lnTo>
                  <a:lnTo>
                    <a:pt x="1888" y="329"/>
                  </a:lnTo>
                  <a:lnTo>
                    <a:pt x="1879" y="343"/>
                  </a:lnTo>
                  <a:lnTo>
                    <a:pt x="1886" y="1014"/>
                  </a:lnTo>
                  <a:lnTo>
                    <a:pt x="1886" y="1034"/>
                  </a:lnTo>
                  <a:lnTo>
                    <a:pt x="1788" y="1034"/>
                  </a:lnTo>
                  <a:lnTo>
                    <a:pt x="1402" y="1034"/>
                  </a:lnTo>
                  <a:lnTo>
                    <a:pt x="994" y="1025"/>
                  </a:lnTo>
                  <a:lnTo>
                    <a:pt x="637" y="1014"/>
                  </a:lnTo>
                  <a:lnTo>
                    <a:pt x="282" y="996"/>
                  </a:lnTo>
                  <a:lnTo>
                    <a:pt x="5" y="977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8" name="Freeform 29"/>
            <p:cNvSpPr>
              <a:spLocks/>
            </p:cNvSpPr>
            <p:nvPr/>
          </p:nvSpPr>
          <p:spPr bwMode="auto">
            <a:xfrm>
              <a:off x="3518" y="2055"/>
              <a:ext cx="618" cy="321"/>
            </a:xfrm>
            <a:custGeom>
              <a:avLst/>
              <a:gdLst>
                <a:gd name="T0" fmla="*/ 76 w 1855"/>
                <a:gd name="T1" fmla="*/ 254 h 963"/>
                <a:gd name="T2" fmla="*/ 71 w 1855"/>
                <a:gd name="T3" fmla="*/ 232 h 963"/>
                <a:gd name="T4" fmla="*/ 83 w 1855"/>
                <a:gd name="T5" fmla="*/ 217 h 963"/>
                <a:gd name="T6" fmla="*/ 102 w 1855"/>
                <a:gd name="T7" fmla="*/ 198 h 963"/>
                <a:gd name="T8" fmla="*/ 108 w 1855"/>
                <a:gd name="T9" fmla="*/ 172 h 963"/>
                <a:gd name="T10" fmla="*/ 114 w 1855"/>
                <a:gd name="T11" fmla="*/ 160 h 963"/>
                <a:gd name="T12" fmla="*/ 141 w 1855"/>
                <a:gd name="T13" fmla="*/ 166 h 963"/>
                <a:gd name="T14" fmla="*/ 168 w 1855"/>
                <a:gd name="T15" fmla="*/ 156 h 963"/>
                <a:gd name="T16" fmla="*/ 195 w 1855"/>
                <a:gd name="T17" fmla="*/ 150 h 963"/>
                <a:gd name="T18" fmla="*/ 216 w 1855"/>
                <a:gd name="T19" fmla="*/ 151 h 963"/>
                <a:gd name="T20" fmla="*/ 223 w 1855"/>
                <a:gd name="T21" fmla="*/ 158 h 963"/>
                <a:gd name="T22" fmla="*/ 236 w 1855"/>
                <a:gd name="T23" fmla="*/ 126 h 963"/>
                <a:gd name="T24" fmla="*/ 257 w 1855"/>
                <a:gd name="T25" fmla="*/ 135 h 963"/>
                <a:gd name="T26" fmla="*/ 282 w 1855"/>
                <a:gd name="T27" fmla="*/ 115 h 963"/>
                <a:gd name="T28" fmla="*/ 301 w 1855"/>
                <a:gd name="T29" fmla="*/ 92 h 963"/>
                <a:gd name="T30" fmla="*/ 316 w 1855"/>
                <a:gd name="T31" fmla="*/ 67 h 963"/>
                <a:gd name="T32" fmla="*/ 322 w 1855"/>
                <a:gd name="T33" fmla="*/ 51 h 963"/>
                <a:gd name="T34" fmla="*/ 348 w 1855"/>
                <a:gd name="T35" fmla="*/ 44 h 963"/>
                <a:gd name="T36" fmla="*/ 366 w 1855"/>
                <a:gd name="T37" fmla="*/ 32 h 963"/>
                <a:gd name="T38" fmla="*/ 357 w 1855"/>
                <a:gd name="T39" fmla="*/ 14 h 963"/>
                <a:gd name="T40" fmla="*/ 366 w 1855"/>
                <a:gd name="T41" fmla="*/ 0 h 963"/>
                <a:gd name="T42" fmla="*/ 386 w 1855"/>
                <a:gd name="T43" fmla="*/ 5 h 963"/>
                <a:gd name="T44" fmla="*/ 410 w 1855"/>
                <a:gd name="T45" fmla="*/ 24 h 963"/>
                <a:gd name="T46" fmla="*/ 427 w 1855"/>
                <a:gd name="T47" fmla="*/ 33 h 963"/>
                <a:gd name="T48" fmla="*/ 457 w 1855"/>
                <a:gd name="T49" fmla="*/ 45 h 963"/>
                <a:gd name="T50" fmla="*/ 471 w 1855"/>
                <a:gd name="T51" fmla="*/ 37 h 963"/>
                <a:gd name="T52" fmla="*/ 511 w 1855"/>
                <a:gd name="T53" fmla="*/ 29 h 963"/>
                <a:gd name="T54" fmla="*/ 530 w 1855"/>
                <a:gd name="T55" fmla="*/ 42 h 963"/>
                <a:gd name="T56" fmla="*/ 552 w 1855"/>
                <a:gd name="T57" fmla="*/ 57 h 963"/>
                <a:gd name="T58" fmla="*/ 552 w 1855"/>
                <a:gd name="T59" fmla="*/ 88 h 963"/>
                <a:gd name="T60" fmla="*/ 576 w 1855"/>
                <a:gd name="T61" fmla="*/ 115 h 963"/>
                <a:gd name="T62" fmla="*/ 604 w 1855"/>
                <a:gd name="T63" fmla="*/ 145 h 963"/>
                <a:gd name="T64" fmla="*/ 593 w 1855"/>
                <a:gd name="T65" fmla="*/ 175 h 963"/>
                <a:gd name="T66" fmla="*/ 551 w 1855"/>
                <a:gd name="T67" fmla="*/ 215 h 963"/>
                <a:gd name="T68" fmla="*/ 505 w 1855"/>
                <a:gd name="T69" fmla="*/ 256 h 963"/>
                <a:gd name="T70" fmla="*/ 466 w 1855"/>
                <a:gd name="T71" fmla="*/ 267 h 963"/>
                <a:gd name="T72" fmla="*/ 353 w 1855"/>
                <a:gd name="T73" fmla="*/ 277 h 963"/>
                <a:gd name="T74" fmla="*/ 307 w 1855"/>
                <a:gd name="T75" fmla="*/ 281 h 963"/>
                <a:gd name="T76" fmla="*/ 273 w 1855"/>
                <a:gd name="T77" fmla="*/ 283 h 963"/>
                <a:gd name="T78" fmla="*/ 114 w 1855"/>
                <a:gd name="T79" fmla="*/ 293 h 963"/>
                <a:gd name="T80" fmla="*/ 80 w 1855"/>
                <a:gd name="T81" fmla="*/ 315 h 963"/>
                <a:gd name="T82" fmla="*/ 0 w 1855"/>
                <a:gd name="T83" fmla="*/ 321 h 963"/>
                <a:gd name="T84" fmla="*/ 16 w 1855"/>
                <a:gd name="T85" fmla="*/ 313 h 963"/>
                <a:gd name="T86" fmla="*/ 18 w 1855"/>
                <a:gd name="T87" fmla="*/ 293 h 963"/>
                <a:gd name="T88" fmla="*/ 19 w 1855"/>
                <a:gd name="T89" fmla="*/ 284 h 963"/>
                <a:gd name="T90" fmla="*/ 20 w 1855"/>
                <a:gd name="T91" fmla="*/ 267 h 963"/>
                <a:gd name="T92" fmla="*/ 36 w 1855"/>
                <a:gd name="T93" fmla="*/ 240 h 9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55"/>
                <a:gd name="T142" fmla="*/ 0 h 963"/>
                <a:gd name="T143" fmla="*/ 1855 w 1855"/>
                <a:gd name="T144" fmla="*/ 963 h 9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55" h="963">
                  <a:moveTo>
                    <a:pt x="207" y="761"/>
                  </a:moveTo>
                  <a:lnTo>
                    <a:pt x="228" y="762"/>
                  </a:lnTo>
                  <a:lnTo>
                    <a:pt x="242" y="733"/>
                  </a:lnTo>
                  <a:lnTo>
                    <a:pt x="212" y="695"/>
                  </a:lnTo>
                  <a:lnTo>
                    <a:pt x="236" y="646"/>
                  </a:lnTo>
                  <a:lnTo>
                    <a:pt x="249" y="652"/>
                  </a:lnTo>
                  <a:lnTo>
                    <a:pt x="324" y="614"/>
                  </a:lnTo>
                  <a:lnTo>
                    <a:pt x="305" y="593"/>
                  </a:lnTo>
                  <a:lnTo>
                    <a:pt x="293" y="565"/>
                  </a:lnTo>
                  <a:lnTo>
                    <a:pt x="324" y="517"/>
                  </a:lnTo>
                  <a:lnTo>
                    <a:pt x="358" y="511"/>
                  </a:lnTo>
                  <a:lnTo>
                    <a:pt x="343" y="480"/>
                  </a:lnTo>
                  <a:lnTo>
                    <a:pt x="405" y="477"/>
                  </a:lnTo>
                  <a:lnTo>
                    <a:pt x="424" y="498"/>
                  </a:lnTo>
                  <a:lnTo>
                    <a:pt x="429" y="452"/>
                  </a:lnTo>
                  <a:lnTo>
                    <a:pt x="503" y="469"/>
                  </a:lnTo>
                  <a:lnTo>
                    <a:pt x="556" y="501"/>
                  </a:lnTo>
                  <a:lnTo>
                    <a:pt x="585" y="450"/>
                  </a:lnTo>
                  <a:lnTo>
                    <a:pt x="621" y="426"/>
                  </a:lnTo>
                  <a:lnTo>
                    <a:pt x="648" y="454"/>
                  </a:lnTo>
                  <a:lnTo>
                    <a:pt x="665" y="452"/>
                  </a:lnTo>
                  <a:lnTo>
                    <a:pt x="668" y="473"/>
                  </a:lnTo>
                  <a:lnTo>
                    <a:pt x="698" y="440"/>
                  </a:lnTo>
                  <a:lnTo>
                    <a:pt x="707" y="378"/>
                  </a:lnTo>
                  <a:lnTo>
                    <a:pt x="739" y="357"/>
                  </a:lnTo>
                  <a:lnTo>
                    <a:pt x="771" y="406"/>
                  </a:lnTo>
                  <a:lnTo>
                    <a:pt x="842" y="404"/>
                  </a:lnTo>
                  <a:lnTo>
                    <a:pt x="846" y="346"/>
                  </a:lnTo>
                  <a:lnTo>
                    <a:pt x="866" y="308"/>
                  </a:lnTo>
                  <a:lnTo>
                    <a:pt x="902" y="275"/>
                  </a:lnTo>
                  <a:lnTo>
                    <a:pt x="952" y="223"/>
                  </a:lnTo>
                  <a:lnTo>
                    <a:pt x="950" y="202"/>
                  </a:lnTo>
                  <a:lnTo>
                    <a:pt x="938" y="163"/>
                  </a:lnTo>
                  <a:lnTo>
                    <a:pt x="966" y="152"/>
                  </a:lnTo>
                  <a:lnTo>
                    <a:pt x="998" y="162"/>
                  </a:lnTo>
                  <a:lnTo>
                    <a:pt x="1045" y="131"/>
                  </a:lnTo>
                  <a:lnTo>
                    <a:pt x="1093" y="120"/>
                  </a:lnTo>
                  <a:lnTo>
                    <a:pt x="1100" y="96"/>
                  </a:lnTo>
                  <a:lnTo>
                    <a:pt x="1077" y="84"/>
                  </a:lnTo>
                  <a:lnTo>
                    <a:pt x="1072" y="41"/>
                  </a:lnTo>
                  <a:lnTo>
                    <a:pt x="1079" y="18"/>
                  </a:lnTo>
                  <a:lnTo>
                    <a:pt x="1100" y="0"/>
                  </a:lnTo>
                  <a:lnTo>
                    <a:pt x="1129" y="25"/>
                  </a:lnTo>
                  <a:lnTo>
                    <a:pt x="1158" y="14"/>
                  </a:lnTo>
                  <a:lnTo>
                    <a:pt x="1204" y="31"/>
                  </a:lnTo>
                  <a:lnTo>
                    <a:pt x="1232" y="73"/>
                  </a:lnTo>
                  <a:lnTo>
                    <a:pt x="1234" y="89"/>
                  </a:lnTo>
                  <a:lnTo>
                    <a:pt x="1283" y="99"/>
                  </a:lnTo>
                  <a:lnTo>
                    <a:pt x="1317" y="101"/>
                  </a:lnTo>
                  <a:lnTo>
                    <a:pt x="1371" y="134"/>
                  </a:lnTo>
                  <a:lnTo>
                    <a:pt x="1383" y="134"/>
                  </a:lnTo>
                  <a:lnTo>
                    <a:pt x="1413" y="110"/>
                  </a:lnTo>
                  <a:lnTo>
                    <a:pt x="1481" y="127"/>
                  </a:lnTo>
                  <a:lnTo>
                    <a:pt x="1534" y="87"/>
                  </a:lnTo>
                  <a:lnTo>
                    <a:pt x="1571" y="73"/>
                  </a:lnTo>
                  <a:lnTo>
                    <a:pt x="1591" y="127"/>
                  </a:lnTo>
                  <a:lnTo>
                    <a:pt x="1637" y="144"/>
                  </a:lnTo>
                  <a:lnTo>
                    <a:pt x="1656" y="172"/>
                  </a:lnTo>
                  <a:lnTo>
                    <a:pt x="1664" y="228"/>
                  </a:lnTo>
                  <a:lnTo>
                    <a:pt x="1657" y="265"/>
                  </a:lnTo>
                  <a:lnTo>
                    <a:pt x="1698" y="322"/>
                  </a:lnTo>
                  <a:lnTo>
                    <a:pt x="1728" y="346"/>
                  </a:lnTo>
                  <a:lnTo>
                    <a:pt x="1749" y="380"/>
                  </a:lnTo>
                  <a:lnTo>
                    <a:pt x="1812" y="435"/>
                  </a:lnTo>
                  <a:lnTo>
                    <a:pt x="1855" y="432"/>
                  </a:lnTo>
                  <a:lnTo>
                    <a:pt x="1779" y="525"/>
                  </a:lnTo>
                  <a:lnTo>
                    <a:pt x="1718" y="563"/>
                  </a:lnTo>
                  <a:lnTo>
                    <a:pt x="1653" y="644"/>
                  </a:lnTo>
                  <a:lnTo>
                    <a:pt x="1650" y="670"/>
                  </a:lnTo>
                  <a:lnTo>
                    <a:pt x="1515" y="767"/>
                  </a:lnTo>
                  <a:lnTo>
                    <a:pt x="1464" y="791"/>
                  </a:lnTo>
                  <a:lnTo>
                    <a:pt x="1398" y="802"/>
                  </a:lnTo>
                  <a:lnTo>
                    <a:pt x="1182" y="826"/>
                  </a:lnTo>
                  <a:lnTo>
                    <a:pt x="1059" y="830"/>
                  </a:lnTo>
                  <a:lnTo>
                    <a:pt x="1017" y="840"/>
                  </a:lnTo>
                  <a:lnTo>
                    <a:pt x="922" y="844"/>
                  </a:lnTo>
                  <a:lnTo>
                    <a:pt x="877" y="850"/>
                  </a:lnTo>
                  <a:lnTo>
                    <a:pt x="819" y="850"/>
                  </a:lnTo>
                  <a:lnTo>
                    <a:pt x="452" y="884"/>
                  </a:lnTo>
                  <a:lnTo>
                    <a:pt x="341" y="880"/>
                  </a:lnTo>
                  <a:lnTo>
                    <a:pt x="349" y="943"/>
                  </a:lnTo>
                  <a:lnTo>
                    <a:pt x="240" y="946"/>
                  </a:lnTo>
                  <a:lnTo>
                    <a:pt x="20" y="963"/>
                  </a:lnTo>
                  <a:lnTo>
                    <a:pt x="0" y="963"/>
                  </a:lnTo>
                  <a:lnTo>
                    <a:pt x="23" y="920"/>
                  </a:lnTo>
                  <a:lnTo>
                    <a:pt x="47" y="939"/>
                  </a:lnTo>
                  <a:lnTo>
                    <a:pt x="58" y="911"/>
                  </a:lnTo>
                  <a:lnTo>
                    <a:pt x="53" y="880"/>
                  </a:lnTo>
                  <a:lnTo>
                    <a:pt x="70" y="865"/>
                  </a:lnTo>
                  <a:lnTo>
                    <a:pt x="56" y="851"/>
                  </a:lnTo>
                  <a:lnTo>
                    <a:pt x="72" y="813"/>
                  </a:lnTo>
                  <a:lnTo>
                    <a:pt x="61" y="802"/>
                  </a:lnTo>
                  <a:lnTo>
                    <a:pt x="51" y="776"/>
                  </a:lnTo>
                  <a:lnTo>
                    <a:pt x="108" y="720"/>
                  </a:lnTo>
                  <a:lnTo>
                    <a:pt x="207" y="761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59" name="Freeform 30"/>
            <p:cNvSpPr>
              <a:spLocks noEditPoints="1"/>
            </p:cNvSpPr>
            <p:nvPr/>
          </p:nvSpPr>
          <p:spPr bwMode="auto">
            <a:xfrm>
              <a:off x="3129" y="2762"/>
              <a:ext cx="491" cy="431"/>
            </a:xfrm>
            <a:custGeom>
              <a:avLst/>
              <a:gdLst>
                <a:gd name="T0" fmla="*/ 263 w 1474"/>
                <a:gd name="T1" fmla="*/ 1 h 1294"/>
                <a:gd name="T2" fmla="*/ 270 w 1474"/>
                <a:gd name="T3" fmla="*/ 30 h 1294"/>
                <a:gd name="T4" fmla="*/ 271 w 1474"/>
                <a:gd name="T5" fmla="*/ 45 h 1294"/>
                <a:gd name="T6" fmla="*/ 267 w 1474"/>
                <a:gd name="T7" fmla="*/ 49 h 1294"/>
                <a:gd name="T8" fmla="*/ 276 w 1474"/>
                <a:gd name="T9" fmla="*/ 69 h 1294"/>
                <a:gd name="T10" fmla="*/ 265 w 1474"/>
                <a:gd name="T11" fmla="*/ 85 h 1294"/>
                <a:gd name="T12" fmla="*/ 273 w 1474"/>
                <a:gd name="T13" fmla="*/ 88 h 1294"/>
                <a:gd name="T14" fmla="*/ 269 w 1474"/>
                <a:gd name="T15" fmla="*/ 108 h 1294"/>
                <a:gd name="T16" fmla="*/ 248 w 1474"/>
                <a:gd name="T17" fmla="*/ 126 h 1294"/>
                <a:gd name="T18" fmla="*/ 245 w 1474"/>
                <a:gd name="T19" fmla="*/ 138 h 1294"/>
                <a:gd name="T20" fmla="*/ 242 w 1474"/>
                <a:gd name="T21" fmla="*/ 155 h 1294"/>
                <a:gd name="T22" fmla="*/ 229 w 1474"/>
                <a:gd name="T23" fmla="*/ 174 h 1294"/>
                <a:gd name="T24" fmla="*/ 230 w 1474"/>
                <a:gd name="T25" fmla="*/ 196 h 1294"/>
                <a:gd name="T26" fmla="*/ 225 w 1474"/>
                <a:gd name="T27" fmla="*/ 218 h 1294"/>
                <a:gd name="T28" fmla="*/ 406 w 1474"/>
                <a:gd name="T29" fmla="*/ 267 h 1294"/>
                <a:gd name="T30" fmla="*/ 414 w 1474"/>
                <a:gd name="T31" fmla="*/ 298 h 1294"/>
                <a:gd name="T32" fmla="*/ 416 w 1474"/>
                <a:gd name="T33" fmla="*/ 329 h 1294"/>
                <a:gd name="T34" fmla="*/ 455 w 1474"/>
                <a:gd name="T35" fmla="*/ 296 h 1294"/>
                <a:gd name="T36" fmla="*/ 451 w 1474"/>
                <a:gd name="T37" fmla="*/ 326 h 1294"/>
                <a:gd name="T38" fmla="*/ 439 w 1474"/>
                <a:gd name="T39" fmla="*/ 337 h 1294"/>
                <a:gd name="T40" fmla="*/ 429 w 1474"/>
                <a:gd name="T41" fmla="*/ 354 h 1294"/>
                <a:gd name="T42" fmla="*/ 421 w 1474"/>
                <a:gd name="T43" fmla="*/ 369 h 1294"/>
                <a:gd name="T44" fmla="*/ 475 w 1474"/>
                <a:gd name="T45" fmla="*/ 396 h 1294"/>
                <a:gd name="T46" fmla="*/ 439 w 1474"/>
                <a:gd name="T47" fmla="*/ 431 h 1294"/>
                <a:gd name="T48" fmla="*/ 430 w 1474"/>
                <a:gd name="T49" fmla="*/ 397 h 1294"/>
                <a:gd name="T50" fmla="*/ 352 w 1474"/>
                <a:gd name="T51" fmla="*/ 420 h 1294"/>
                <a:gd name="T52" fmla="*/ 346 w 1474"/>
                <a:gd name="T53" fmla="*/ 406 h 1294"/>
                <a:gd name="T54" fmla="*/ 306 w 1474"/>
                <a:gd name="T55" fmla="*/ 424 h 1294"/>
                <a:gd name="T56" fmla="*/ 256 w 1474"/>
                <a:gd name="T57" fmla="*/ 396 h 1294"/>
                <a:gd name="T58" fmla="*/ 265 w 1474"/>
                <a:gd name="T59" fmla="*/ 379 h 1294"/>
                <a:gd name="T60" fmla="*/ 237 w 1474"/>
                <a:gd name="T61" fmla="*/ 364 h 1294"/>
                <a:gd name="T62" fmla="*/ 209 w 1474"/>
                <a:gd name="T63" fmla="*/ 354 h 1294"/>
                <a:gd name="T64" fmla="*/ 178 w 1474"/>
                <a:gd name="T65" fmla="*/ 355 h 1294"/>
                <a:gd name="T66" fmla="*/ 223 w 1474"/>
                <a:gd name="T67" fmla="*/ 372 h 1294"/>
                <a:gd name="T68" fmla="*/ 140 w 1474"/>
                <a:gd name="T69" fmla="*/ 373 h 1294"/>
                <a:gd name="T70" fmla="*/ 26 w 1474"/>
                <a:gd name="T71" fmla="*/ 369 h 1294"/>
                <a:gd name="T72" fmla="*/ 36 w 1474"/>
                <a:gd name="T73" fmla="*/ 325 h 1294"/>
                <a:gd name="T74" fmla="*/ 33 w 1474"/>
                <a:gd name="T75" fmla="*/ 270 h 1294"/>
                <a:gd name="T76" fmla="*/ 44 w 1474"/>
                <a:gd name="T77" fmla="*/ 204 h 1294"/>
                <a:gd name="T78" fmla="*/ 30 w 1474"/>
                <a:gd name="T79" fmla="*/ 172 h 1294"/>
                <a:gd name="T80" fmla="*/ 24 w 1474"/>
                <a:gd name="T81" fmla="*/ 147 h 1294"/>
                <a:gd name="T82" fmla="*/ 2 w 1474"/>
                <a:gd name="T83" fmla="*/ 96 h 1294"/>
                <a:gd name="T84" fmla="*/ 30 w 1474"/>
                <a:gd name="T85" fmla="*/ 6 h 1294"/>
                <a:gd name="T86" fmla="*/ 491 w 1474"/>
                <a:gd name="T87" fmla="*/ 324 h 1294"/>
                <a:gd name="T88" fmla="*/ 483 w 1474"/>
                <a:gd name="T89" fmla="*/ 304 h 1294"/>
                <a:gd name="T90" fmla="*/ 480 w 1474"/>
                <a:gd name="T91" fmla="*/ 350 h 1294"/>
                <a:gd name="T92" fmla="*/ 348 w 1474"/>
                <a:gd name="T93" fmla="*/ 421 h 1294"/>
                <a:gd name="T94" fmla="*/ 347 w 1474"/>
                <a:gd name="T95" fmla="*/ 421 h 12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74"/>
                <a:gd name="T145" fmla="*/ 0 h 1294"/>
                <a:gd name="T146" fmla="*/ 1474 w 1474"/>
                <a:gd name="T147" fmla="*/ 1294 h 12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74" h="1294">
                  <a:moveTo>
                    <a:pt x="772" y="0"/>
                  </a:moveTo>
                  <a:lnTo>
                    <a:pt x="767" y="31"/>
                  </a:lnTo>
                  <a:lnTo>
                    <a:pt x="791" y="3"/>
                  </a:lnTo>
                  <a:lnTo>
                    <a:pt x="806" y="33"/>
                  </a:lnTo>
                  <a:lnTo>
                    <a:pt x="777" y="75"/>
                  </a:lnTo>
                  <a:lnTo>
                    <a:pt x="810" y="89"/>
                  </a:lnTo>
                  <a:lnTo>
                    <a:pt x="785" y="123"/>
                  </a:lnTo>
                  <a:lnTo>
                    <a:pt x="813" y="116"/>
                  </a:lnTo>
                  <a:lnTo>
                    <a:pt x="815" y="136"/>
                  </a:lnTo>
                  <a:lnTo>
                    <a:pt x="802" y="142"/>
                  </a:lnTo>
                  <a:lnTo>
                    <a:pt x="827" y="166"/>
                  </a:lnTo>
                  <a:lnTo>
                    <a:pt x="801" y="146"/>
                  </a:lnTo>
                  <a:lnTo>
                    <a:pt x="799" y="166"/>
                  </a:lnTo>
                  <a:lnTo>
                    <a:pt x="839" y="180"/>
                  </a:lnTo>
                  <a:lnTo>
                    <a:pt x="829" y="206"/>
                  </a:lnTo>
                  <a:lnTo>
                    <a:pt x="857" y="201"/>
                  </a:lnTo>
                  <a:lnTo>
                    <a:pt x="830" y="259"/>
                  </a:lnTo>
                  <a:lnTo>
                    <a:pt x="795" y="254"/>
                  </a:lnTo>
                  <a:lnTo>
                    <a:pt x="785" y="283"/>
                  </a:lnTo>
                  <a:lnTo>
                    <a:pt x="819" y="283"/>
                  </a:lnTo>
                  <a:lnTo>
                    <a:pt x="819" y="263"/>
                  </a:lnTo>
                  <a:lnTo>
                    <a:pt x="820" y="287"/>
                  </a:lnTo>
                  <a:lnTo>
                    <a:pt x="792" y="300"/>
                  </a:lnTo>
                  <a:lnTo>
                    <a:pt x="809" y="324"/>
                  </a:lnTo>
                  <a:lnTo>
                    <a:pt x="771" y="366"/>
                  </a:lnTo>
                  <a:lnTo>
                    <a:pt x="762" y="387"/>
                  </a:lnTo>
                  <a:lnTo>
                    <a:pt x="744" y="377"/>
                  </a:lnTo>
                  <a:lnTo>
                    <a:pt x="734" y="404"/>
                  </a:lnTo>
                  <a:lnTo>
                    <a:pt x="764" y="401"/>
                  </a:lnTo>
                  <a:lnTo>
                    <a:pt x="736" y="414"/>
                  </a:lnTo>
                  <a:lnTo>
                    <a:pt x="734" y="451"/>
                  </a:lnTo>
                  <a:lnTo>
                    <a:pt x="696" y="451"/>
                  </a:lnTo>
                  <a:lnTo>
                    <a:pt x="726" y="465"/>
                  </a:lnTo>
                  <a:lnTo>
                    <a:pt x="698" y="486"/>
                  </a:lnTo>
                  <a:lnTo>
                    <a:pt x="716" y="531"/>
                  </a:lnTo>
                  <a:lnTo>
                    <a:pt x="686" y="523"/>
                  </a:lnTo>
                  <a:lnTo>
                    <a:pt x="702" y="560"/>
                  </a:lnTo>
                  <a:lnTo>
                    <a:pt x="664" y="569"/>
                  </a:lnTo>
                  <a:lnTo>
                    <a:pt x="689" y="589"/>
                  </a:lnTo>
                  <a:lnTo>
                    <a:pt x="675" y="616"/>
                  </a:lnTo>
                  <a:lnTo>
                    <a:pt x="693" y="634"/>
                  </a:lnTo>
                  <a:lnTo>
                    <a:pt x="674" y="654"/>
                  </a:lnTo>
                  <a:lnTo>
                    <a:pt x="1197" y="626"/>
                  </a:lnTo>
                  <a:lnTo>
                    <a:pt x="1176" y="737"/>
                  </a:lnTo>
                  <a:lnTo>
                    <a:pt x="1220" y="801"/>
                  </a:lnTo>
                  <a:lnTo>
                    <a:pt x="1244" y="876"/>
                  </a:lnTo>
                  <a:lnTo>
                    <a:pt x="1266" y="889"/>
                  </a:lnTo>
                  <a:lnTo>
                    <a:pt x="1242" y="896"/>
                  </a:lnTo>
                  <a:lnTo>
                    <a:pt x="1218" y="938"/>
                  </a:lnTo>
                  <a:lnTo>
                    <a:pt x="1182" y="946"/>
                  </a:lnTo>
                  <a:lnTo>
                    <a:pt x="1248" y="987"/>
                  </a:lnTo>
                  <a:lnTo>
                    <a:pt x="1285" y="921"/>
                  </a:lnTo>
                  <a:lnTo>
                    <a:pt x="1323" y="924"/>
                  </a:lnTo>
                  <a:lnTo>
                    <a:pt x="1365" y="889"/>
                  </a:lnTo>
                  <a:lnTo>
                    <a:pt x="1365" y="961"/>
                  </a:lnTo>
                  <a:lnTo>
                    <a:pt x="1337" y="973"/>
                  </a:lnTo>
                  <a:lnTo>
                    <a:pt x="1355" y="978"/>
                  </a:lnTo>
                  <a:lnTo>
                    <a:pt x="1341" y="995"/>
                  </a:lnTo>
                  <a:lnTo>
                    <a:pt x="1347" y="1020"/>
                  </a:lnTo>
                  <a:lnTo>
                    <a:pt x="1317" y="1011"/>
                  </a:lnTo>
                  <a:lnTo>
                    <a:pt x="1303" y="1054"/>
                  </a:lnTo>
                  <a:lnTo>
                    <a:pt x="1280" y="1040"/>
                  </a:lnTo>
                  <a:lnTo>
                    <a:pt x="1289" y="1062"/>
                  </a:lnTo>
                  <a:lnTo>
                    <a:pt x="1252" y="1068"/>
                  </a:lnTo>
                  <a:lnTo>
                    <a:pt x="1280" y="1092"/>
                  </a:lnTo>
                  <a:lnTo>
                    <a:pt x="1265" y="1107"/>
                  </a:lnTo>
                  <a:lnTo>
                    <a:pt x="1286" y="1139"/>
                  </a:lnTo>
                  <a:lnTo>
                    <a:pt x="1383" y="1157"/>
                  </a:lnTo>
                  <a:lnTo>
                    <a:pt x="1427" y="1189"/>
                  </a:lnTo>
                  <a:lnTo>
                    <a:pt x="1399" y="1267"/>
                  </a:lnTo>
                  <a:lnTo>
                    <a:pt x="1371" y="1233"/>
                  </a:lnTo>
                  <a:lnTo>
                    <a:pt x="1318" y="1294"/>
                  </a:lnTo>
                  <a:lnTo>
                    <a:pt x="1342" y="1252"/>
                  </a:lnTo>
                  <a:lnTo>
                    <a:pt x="1324" y="1237"/>
                  </a:lnTo>
                  <a:lnTo>
                    <a:pt x="1290" y="1192"/>
                  </a:lnTo>
                  <a:lnTo>
                    <a:pt x="1180" y="1178"/>
                  </a:lnTo>
                  <a:lnTo>
                    <a:pt x="1138" y="1223"/>
                  </a:lnTo>
                  <a:lnTo>
                    <a:pt x="1056" y="1260"/>
                  </a:lnTo>
                  <a:lnTo>
                    <a:pt x="1097" y="1235"/>
                  </a:lnTo>
                  <a:lnTo>
                    <a:pt x="1056" y="1191"/>
                  </a:lnTo>
                  <a:lnTo>
                    <a:pt x="1040" y="1218"/>
                  </a:lnTo>
                  <a:lnTo>
                    <a:pt x="976" y="1218"/>
                  </a:lnTo>
                  <a:lnTo>
                    <a:pt x="936" y="1274"/>
                  </a:lnTo>
                  <a:lnTo>
                    <a:pt x="919" y="1274"/>
                  </a:lnTo>
                  <a:lnTo>
                    <a:pt x="894" y="1232"/>
                  </a:lnTo>
                  <a:lnTo>
                    <a:pt x="853" y="1232"/>
                  </a:lnTo>
                  <a:lnTo>
                    <a:pt x="768" y="1189"/>
                  </a:lnTo>
                  <a:lnTo>
                    <a:pt x="806" y="1172"/>
                  </a:lnTo>
                  <a:lnTo>
                    <a:pt x="839" y="1209"/>
                  </a:lnTo>
                  <a:lnTo>
                    <a:pt x="796" y="1139"/>
                  </a:lnTo>
                  <a:lnTo>
                    <a:pt x="753" y="1130"/>
                  </a:lnTo>
                  <a:lnTo>
                    <a:pt x="722" y="1129"/>
                  </a:lnTo>
                  <a:lnTo>
                    <a:pt x="712" y="1092"/>
                  </a:lnTo>
                  <a:lnTo>
                    <a:pt x="686" y="1092"/>
                  </a:lnTo>
                  <a:lnTo>
                    <a:pt x="692" y="1059"/>
                  </a:lnTo>
                  <a:lnTo>
                    <a:pt x="626" y="1064"/>
                  </a:lnTo>
                  <a:lnTo>
                    <a:pt x="630" y="1034"/>
                  </a:lnTo>
                  <a:lnTo>
                    <a:pt x="595" y="1035"/>
                  </a:lnTo>
                  <a:lnTo>
                    <a:pt x="534" y="1065"/>
                  </a:lnTo>
                  <a:lnTo>
                    <a:pt x="559" y="1076"/>
                  </a:lnTo>
                  <a:lnTo>
                    <a:pt x="561" y="1102"/>
                  </a:lnTo>
                  <a:lnTo>
                    <a:pt x="669" y="1116"/>
                  </a:lnTo>
                  <a:lnTo>
                    <a:pt x="655" y="1143"/>
                  </a:lnTo>
                  <a:lnTo>
                    <a:pt x="576" y="1116"/>
                  </a:lnTo>
                  <a:lnTo>
                    <a:pt x="421" y="1120"/>
                  </a:lnTo>
                  <a:lnTo>
                    <a:pt x="237" y="1059"/>
                  </a:lnTo>
                  <a:lnTo>
                    <a:pt x="109" y="1078"/>
                  </a:lnTo>
                  <a:lnTo>
                    <a:pt x="77" y="1107"/>
                  </a:lnTo>
                  <a:lnTo>
                    <a:pt x="54" y="1062"/>
                  </a:lnTo>
                  <a:lnTo>
                    <a:pt x="72" y="1037"/>
                  </a:lnTo>
                  <a:lnTo>
                    <a:pt x="109" y="975"/>
                  </a:lnTo>
                  <a:lnTo>
                    <a:pt x="110" y="913"/>
                  </a:lnTo>
                  <a:lnTo>
                    <a:pt x="99" y="862"/>
                  </a:lnTo>
                  <a:lnTo>
                    <a:pt x="99" y="810"/>
                  </a:lnTo>
                  <a:lnTo>
                    <a:pt x="143" y="715"/>
                  </a:lnTo>
                  <a:lnTo>
                    <a:pt x="142" y="608"/>
                  </a:lnTo>
                  <a:lnTo>
                    <a:pt x="132" y="612"/>
                  </a:lnTo>
                  <a:lnTo>
                    <a:pt x="110" y="571"/>
                  </a:lnTo>
                  <a:lnTo>
                    <a:pt x="119" y="550"/>
                  </a:lnTo>
                  <a:lnTo>
                    <a:pt x="89" y="517"/>
                  </a:lnTo>
                  <a:lnTo>
                    <a:pt x="103" y="503"/>
                  </a:lnTo>
                  <a:lnTo>
                    <a:pt x="65" y="480"/>
                  </a:lnTo>
                  <a:lnTo>
                    <a:pt x="72" y="442"/>
                  </a:lnTo>
                  <a:lnTo>
                    <a:pt x="51" y="399"/>
                  </a:lnTo>
                  <a:lnTo>
                    <a:pt x="16" y="356"/>
                  </a:lnTo>
                  <a:lnTo>
                    <a:pt x="5" y="287"/>
                  </a:lnTo>
                  <a:lnTo>
                    <a:pt x="0" y="62"/>
                  </a:lnTo>
                  <a:lnTo>
                    <a:pt x="0" y="20"/>
                  </a:lnTo>
                  <a:lnTo>
                    <a:pt x="89" y="17"/>
                  </a:lnTo>
                  <a:lnTo>
                    <a:pt x="772" y="0"/>
                  </a:lnTo>
                  <a:close/>
                  <a:moveTo>
                    <a:pt x="1451" y="914"/>
                  </a:moveTo>
                  <a:lnTo>
                    <a:pt x="1474" y="973"/>
                  </a:lnTo>
                  <a:lnTo>
                    <a:pt x="1437" y="1045"/>
                  </a:lnTo>
                  <a:lnTo>
                    <a:pt x="1474" y="969"/>
                  </a:lnTo>
                  <a:lnTo>
                    <a:pt x="1451" y="914"/>
                  </a:lnTo>
                  <a:close/>
                  <a:moveTo>
                    <a:pt x="1437" y="1050"/>
                  </a:moveTo>
                  <a:lnTo>
                    <a:pt x="1437" y="1051"/>
                  </a:lnTo>
                  <a:lnTo>
                    <a:pt x="1441" y="1050"/>
                  </a:lnTo>
                  <a:lnTo>
                    <a:pt x="1437" y="1050"/>
                  </a:lnTo>
                  <a:close/>
                  <a:moveTo>
                    <a:pt x="1042" y="1263"/>
                  </a:moveTo>
                  <a:lnTo>
                    <a:pt x="1045" y="1263"/>
                  </a:lnTo>
                  <a:lnTo>
                    <a:pt x="1042" y="1267"/>
                  </a:lnTo>
                  <a:lnTo>
                    <a:pt x="1002" y="1256"/>
                  </a:lnTo>
                  <a:lnTo>
                    <a:pt x="1042" y="1263"/>
                  </a:lnTo>
                  <a:close/>
                </a:path>
              </a:pathLst>
            </a:custGeom>
            <a:pattFill prst="ltUpDiag">
              <a:fgClr>
                <a:srgbClr val="AAAAAA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0" name="Freeform 31"/>
            <p:cNvSpPr>
              <a:spLocks/>
            </p:cNvSpPr>
            <p:nvPr/>
          </p:nvSpPr>
          <p:spPr bwMode="auto">
            <a:xfrm>
              <a:off x="3129" y="2762"/>
              <a:ext cx="475" cy="431"/>
            </a:xfrm>
            <a:custGeom>
              <a:avLst/>
              <a:gdLst>
                <a:gd name="T0" fmla="*/ 263 w 1427"/>
                <a:gd name="T1" fmla="*/ 1 h 1294"/>
                <a:gd name="T2" fmla="*/ 270 w 1427"/>
                <a:gd name="T3" fmla="*/ 30 h 1294"/>
                <a:gd name="T4" fmla="*/ 271 w 1427"/>
                <a:gd name="T5" fmla="*/ 45 h 1294"/>
                <a:gd name="T6" fmla="*/ 267 w 1427"/>
                <a:gd name="T7" fmla="*/ 49 h 1294"/>
                <a:gd name="T8" fmla="*/ 276 w 1427"/>
                <a:gd name="T9" fmla="*/ 69 h 1294"/>
                <a:gd name="T10" fmla="*/ 265 w 1427"/>
                <a:gd name="T11" fmla="*/ 85 h 1294"/>
                <a:gd name="T12" fmla="*/ 273 w 1427"/>
                <a:gd name="T13" fmla="*/ 88 h 1294"/>
                <a:gd name="T14" fmla="*/ 269 w 1427"/>
                <a:gd name="T15" fmla="*/ 108 h 1294"/>
                <a:gd name="T16" fmla="*/ 248 w 1427"/>
                <a:gd name="T17" fmla="*/ 126 h 1294"/>
                <a:gd name="T18" fmla="*/ 245 w 1427"/>
                <a:gd name="T19" fmla="*/ 138 h 1294"/>
                <a:gd name="T20" fmla="*/ 242 w 1427"/>
                <a:gd name="T21" fmla="*/ 155 h 1294"/>
                <a:gd name="T22" fmla="*/ 228 w 1427"/>
                <a:gd name="T23" fmla="*/ 174 h 1294"/>
                <a:gd name="T24" fmla="*/ 229 w 1427"/>
                <a:gd name="T25" fmla="*/ 196 h 1294"/>
                <a:gd name="T26" fmla="*/ 224 w 1427"/>
                <a:gd name="T27" fmla="*/ 218 h 1294"/>
                <a:gd name="T28" fmla="*/ 406 w 1427"/>
                <a:gd name="T29" fmla="*/ 267 h 1294"/>
                <a:gd name="T30" fmla="*/ 413 w 1427"/>
                <a:gd name="T31" fmla="*/ 298 h 1294"/>
                <a:gd name="T32" fmla="*/ 415 w 1427"/>
                <a:gd name="T33" fmla="*/ 329 h 1294"/>
                <a:gd name="T34" fmla="*/ 454 w 1427"/>
                <a:gd name="T35" fmla="*/ 296 h 1294"/>
                <a:gd name="T36" fmla="*/ 451 w 1427"/>
                <a:gd name="T37" fmla="*/ 326 h 1294"/>
                <a:gd name="T38" fmla="*/ 438 w 1427"/>
                <a:gd name="T39" fmla="*/ 337 h 1294"/>
                <a:gd name="T40" fmla="*/ 429 w 1427"/>
                <a:gd name="T41" fmla="*/ 354 h 1294"/>
                <a:gd name="T42" fmla="*/ 421 w 1427"/>
                <a:gd name="T43" fmla="*/ 369 h 1294"/>
                <a:gd name="T44" fmla="*/ 475 w 1427"/>
                <a:gd name="T45" fmla="*/ 396 h 1294"/>
                <a:gd name="T46" fmla="*/ 439 w 1427"/>
                <a:gd name="T47" fmla="*/ 431 h 1294"/>
                <a:gd name="T48" fmla="*/ 429 w 1427"/>
                <a:gd name="T49" fmla="*/ 397 h 1294"/>
                <a:gd name="T50" fmla="*/ 352 w 1427"/>
                <a:gd name="T51" fmla="*/ 420 h 1294"/>
                <a:gd name="T52" fmla="*/ 346 w 1427"/>
                <a:gd name="T53" fmla="*/ 406 h 1294"/>
                <a:gd name="T54" fmla="*/ 306 w 1427"/>
                <a:gd name="T55" fmla="*/ 424 h 1294"/>
                <a:gd name="T56" fmla="*/ 256 w 1427"/>
                <a:gd name="T57" fmla="*/ 396 h 1294"/>
                <a:gd name="T58" fmla="*/ 265 w 1427"/>
                <a:gd name="T59" fmla="*/ 379 h 1294"/>
                <a:gd name="T60" fmla="*/ 237 w 1427"/>
                <a:gd name="T61" fmla="*/ 364 h 1294"/>
                <a:gd name="T62" fmla="*/ 208 w 1427"/>
                <a:gd name="T63" fmla="*/ 354 h 1294"/>
                <a:gd name="T64" fmla="*/ 178 w 1427"/>
                <a:gd name="T65" fmla="*/ 355 h 1294"/>
                <a:gd name="T66" fmla="*/ 223 w 1427"/>
                <a:gd name="T67" fmla="*/ 372 h 1294"/>
                <a:gd name="T68" fmla="*/ 140 w 1427"/>
                <a:gd name="T69" fmla="*/ 373 h 1294"/>
                <a:gd name="T70" fmla="*/ 26 w 1427"/>
                <a:gd name="T71" fmla="*/ 369 h 1294"/>
                <a:gd name="T72" fmla="*/ 36 w 1427"/>
                <a:gd name="T73" fmla="*/ 325 h 1294"/>
                <a:gd name="T74" fmla="*/ 33 w 1427"/>
                <a:gd name="T75" fmla="*/ 270 h 1294"/>
                <a:gd name="T76" fmla="*/ 44 w 1427"/>
                <a:gd name="T77" fmla="*/ 204 h 1294"/>
                <a:gd name="T78" fmla="*/ 30 w 1427"/>
                <a:gd name="T79" fmla="*/ 172 h 1294"/>
                <a:gd name="T80" fmla="*/ 24 w 1427"/>
                <a:gd name="T81" fmla="*/ 147 h 1294"/>
                <a:gd name="T82" fmla="*/ 2 w 1427"/>
                <a:gd name="T83" fmla="*/ 96 h 1294"/>
                <a:gd name="T84" fmla="*/ 30 w 1427"/>
                <a:gd name="T85" fmla="*/ 6 h 12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27"/>
                <a:gd name="T130" fmla="*/ 0 h 1294"/>
                <a:gd name="T131" fmla="*/ 1427 w 1427"/>
                <a:gd name="T132" fmla="*/ 1294 h 12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27" h="1294">
                  <a:moveTo>
                    <a:pt x="772" y="0"/>
                  </a:moveTo>
                  <a:lnTo>
                    <a:pt x="767" y="31"/>
                  </a:lnTo>
                  <a:lnTo>
                    <a:pt x="791" y="3"/>
                  </a:lnTo>
                  <a:lnTo>
                    <a:pt x="806" y="33"/>
                  </a:lnTo>
                  <a:lnTo>
                    <a:pt x="777" y="75"/>
                  </a:lnTo>
                  <a:lnTo>
                    <a:pt x="810" y="89"/>
                  </a:lnTo>
                  <a:lnTo>
                    <a:pt x="785" y="123"/>
                  </a:lnTo>
                  <a:lnTo>
                    <a:pt x="813" y="116"/>
                  </a:lnTo>
                  <a:lnTo>
                    <a:pt x="815" y="136"/>
                  </a:lnTo>
                  <a:lnTo>
                    <a:pt x="802" y="142"/>
                  </a:lnTo>
                  <a:lnTo>
                    <a:pt x="827" y="166"/>
                  </a:lnTo>
                  <a:lnTo>
                    <a:pt x="801" y="146"/>
                  </a:lnTo>
                  <a:lnTo>
                    <a:pt x="799" y="166"/>
                  </a:lnTo>
                  <a:lnTo>
                    <a:pt x="839" y="180"/>
                  </a:lnTo>
                  <a:lnTo>
                    <a:pt x="829" y="206"/>
                  </a:lnTo>
                  <a:lnTo>
                    <a:pt x="857" y="201"/>
                  </a:lnTo>
                  <a:lnTo>
                    <a:pt x="830" y="259"/>
                  </a:lnTo>
                  <a:lnTo>
                    <a:pt x="795" y="254"/>
                  </a:lnTo>
                  <a:lnTo>
                    <a:pt x="785" y="283"/>
                  </a:lnTo>
                  <a:lnTo>
                    <a:pt x="819" y="283"/>
                  </a:lnTo>
                  <a:lnTo>
                    <a:pt x="819" y="263"/>
                  </a:lnTo>
                  <a:lnTo>
                    <a:pt x="820" y="287"/>
                  </a:lnTo>
                  <a:lnTo>
                    <a:pt x="792" y="300"/>
                  </a:lnTo>
                  <a:lnTo>
                    <a:pt x="809" y="324"/>
                  </a:lnTo>
                  <a:lnTo>
                    <a:pt x="771" y="366"/>
                  </a:lnTo>
                  <a:lnTo>
                    <a:pt x="762" y="387"/>
                  </a:lnTo>
                  <a:lnTo>
                    <a:pt x="744" y="377"/>
                  </a:lnTo>
                  <a:lnTo>
                    <a:pt x="734" y="404"/>
                  </a:lnTo>
                  <a:lnTo>
                    <a:pt x="764" y="401"/>
                  </a:lnTo>
                  <a:lnTo>
                    <a:pt x="736" y="414"/>
                  </a:lnTo>
                  <a:lnTo>
                    <a:pt x="734" y="451"/>
                  </a:lnTo>
                  <a:lnTo>
                    <a:pt x="696" y="451"/>
                  </a:lnTo>
                  <a:lnTo>
                    <a:pt x="726" y="465"/>
                  </a:lnTo>
                  <a:lnTo>
                    <a:pt x="698" y="486"/>
                  </a:lnTo>
                  <a:lnTo>
                    <a:pt x="716" y="531"/>
                  </a:lnTo>
                  <a:lnTo>
                    <a:pt x="686" y="523"/>
                  </a:lnTo>
                  <a:lnTo>
                    <a:pt x="702" y="560"/>
                  </a:lnTo>
                  <a:lnTo>
                    <a:pt x="664" y="569"/>
                  </a:lnTo>
                  <a:lnTo>
                    <a:pt x="689" y="589"/>
                  </a:lnTo>
                  <a:lnTo>
                    <a:pt x="675" y="616"/>
                  </a:lnTo>
                  <a:lnTo>
                    <a:pt x="693" y="634"/>
                  </a:lnTo>
                  <a:lnTo>
                    <a:pt x="674" y="654"/>
                  </a:lnTo>
                  <a:lnTo>
                    <a:pt x="1197" y="626"/>
                  </a:lnTo>
                  <a:lnTo>
                    <a:pt x="1176" y="737"/>
                  </a:lnTo>
                  <a:lnTo>
                    <a:pt x="1220" y="801"/>
                  </a:lnTo>
                  <a:lnTo>
                    <a:pt x="1244" y="876"/>
                  </a:lnTo>
                  <a:lnTo>
                    <a:pt x="1266" y="889"/>
                  </a:lnTo>
                  <a:lnTo>
                    <a:pt x="1242" y="896"/>
                  </a:lnTo>
                  <a:lnTo>
                    <a:pt x="1218" y="938"/>
                  </a:lnTo>
                  <a:lnTo>
                    <a:pt x="1182" y="946"/>
                  </a:lnTo>
                  <a:lnTo>
                    <a:pt x="1248" y="987"/>
                  </a:lnTo>
                  <a:lnTo>
                    <a:pt x="1285" y="921"/>
                  </a:lnTo>
                  <a:lnTo>
                    <a:pt x="1323" y="924"/>
                  </a:lnTo>
                  <a:lnTo>
                    <a:pt x="1365" y="889"/>
                  </a:lnTo>
                  <a:lnTo>
                    <a:pt x="1365" y="961"/>
                  </a:lnTo>
                  <a:lnTo>
                    <a:pt x="1337" y="973"/>
                  </a:lnTo>
                  <a:lnTo>
                    <a:pt x="1355" y="978"/>
                  </a:lnTo>
                  <a:lnTo>
                    <a:pt x="1341" y="995"/>
                  </a:lnTo>
                  <a:lnTo>
                    <a:pt x="1347" y="1020"/>
                  </a:lnTo>
                  <a:lnTo>
                    <a:pt x="1317" y="1011"/>
                  </a:lnTo>
                  <a:lnTo>
                    <a:pt x="1303" y="1054"/>
                  </a:lnTo>
                  <a:lnTo>
                    <a:pt x="1280" y="1040"/>
                  </a:lnTo>
                  <a:lnTo>
                    <a:pt x="1289" y="1062"/>
                  </a:lnTo>
                  <a:lnTo>
                    <a:pt x="1252" y="1068"/>
                  </a:lnTo>
                  <a:lnTo>
                    <a:pt x="1280" y="1092"/>
                  </a:lnTo>
                  <a:lnTo>
                    <a:pt x="1265" y="1107"/>
                  </a:lnTo>
                  <a:lnTo>
                    <a:pt x="1286" y="1139"/>
                  </a:lnTo>
                  <a:lnTo>
                    <a:pt x="1383" y="1157"/>
                  </a:lnTo>
                  <a:lnTo>
                    <a:pt x="1427" y="1189"/>
                  </a:lnTo>
                  <a:lnTo>
                    <a:pt x="1399" y="1267"/>
                  </a:lnTo>
                  <a:lnTo>
                    <a:pt x="1371" y="1233"/>
                  </a:lnTo>
                  <a:lnTo>
                    <a:pt x="1318" y="1294"/>
                  </a:lnTo>
                  <a:lnTo>
                    <a:pt x="1342" y="1252"/>
                  </a:lnTo>
                  <a:lnTo>
                    <a:pt x="1324" y="1237"/>
                  </a:lnTo>
                  <a:lnTo>
                    <a:pt x="1290" y="1192"/>
                  </a:lnTo>
                  <a:lnTo>
                    <a:pt x="1180" y="1178"/>
                  </a:lnTo>
                  <a:lnTo>
                    <a:pt x="1138" y="1223"/>
                  </a:lnTo>
                  <a:lnTo>
                    <a:pt x="1056" y="1260"/>
                  </a:lnTo>
                  <a:lnTo>
                    <a:pt x="1097" y="1235"/>
                  </a:lnTo>
                  <a:lnTo>
                    <a:pt x="1056" y="1191"/>
                  </a:lnTo>
                  <a:lnTo>
                    <a:pt x="1040" y="1218"/>
                  </a:lnTo>
                  <a:lnTo>
                    <a:pt x="976" y="1218"/>
                  </a:lnTo>
                  <a:lnTo>
                    <a:pt x="936" y="1274"/>
                  </a:lnTo>
                  <a:lnTo>
                    <a:pt x="919" y="1274"/>
                  </a:lnTo>
                  <a:lnTo>
                    <a:pt x="894" y="1232"/>
                  </a:lnTo>
                  <a:lnTo>
                    <a:pt x="853" y="1232"/>
                  </a:lnTo>
                  <a:lnTo>
                    <a:pt x="768" y="1189"/>
                  </a:lnTo>
                  <a:lnTo>
                    <a:pt x="806" y="1172"/>
                  </a:lnTo>
                  <a:lnTo>
                    <a:pt x="839" y="1209"/>
                  </a:lnTo>
                  <a:lnTo>
                    <a:pt x="796" y="1139"/>
                  </a:lnTo>
                  <a:lnTo>
                    <a:pt x="753" y="1130"/>
                  </a:lnTo>
                  <a:lnTo>
                    <a:pt x="722" y="1129"/>
                  </a:lnTo>
                  <a:lnTo>
                    <a:pt x="712" y="1092"/>
                  </a:lnTo>
                  <a:lnTo>
                    <a:pt x="686" y="1092"/>
                  </a:lnTo>
                  <a:lnTo>
                    <a:pt x="692" y="1059"/>
                  </a:lnTo>
                  <a:lnTo>
                    <a:pt x="626" y="1064"/>
                  </a:lnTo>
                  <a:lnTo>
                    <a:pt x="630" y="1034"/>
                  </a:lnTo>
                  <a:lnTo>
                    <a:pt x="595" y="1035"/>
                  </a:lnTo>
                  <a:lnTo>
                    <a:pt x="534" y="1065"/>
                  </a:lnTo>
                  <a:lnTo>
                    <a:pt x="559" y="1076"/>
                  </a:lnTo>
                  <a:lnTo>
                    <a:pt x="561" y="1102"/>
                  </a:lnTo>
                  <a:lnTo>
                    <a:pt x="669" y="1116"/>
                  </a:lnTo>
                  <a:lnTo>
                    <a:pt x="655" y="1143"/>
                  </a:lnTo>
                  <a:lnTo>
                    <a:pt x="576" y="1116"/>
                  </a:lnTo>
                  <a:lnTo>
                    <a:pt x="421" y="1120"/>
                  </a:lnTo>
                  <a:lnTo>
                    <a:pt x="237" y="1059"/>
                  </a:lnTo>
                  <a:lnTo>
                    <a:pt x="109" y="1078"/>
                  </a:lnTo>
                  <a:lnTo>
                    <a:pt x="77" y="1107"/>
                  </a:lnTo>
                  <a:lnTo>
                    <a:pt x="54" y="1062"/>
                  </a:lnTo>
                  <a:lnTo>
                    <a:pt x="72" y="1037"/>
                  </a:lnTo>
                  <a:lnTo>
                    <a:pt x="109" y="975"/>
                  </a:lnTo>
                  <a:lnTo>
                    <a:pt x="110" y="913"/>
                  </a:lnTo>
                  <a:lnTo>
                    <a:pt x="99" y="862"/>
                  </a:lnTo>
                  <a:lnTo>
                    <a:pt x="99" y="810"/>
                  </a:lnTo>
                  <a:lnTo>
                    <a:pt x="143" y="715"/>
                  </a:lnTo>
                  <a:lnTo>
                    <a:pt x="142" y="608"/>
                  </a:lnTo>
                  <a:lnTo>
                    <a:pt x="132" y="612"/>
                  </a:lnTo>
                  <a:lnTo>
                    <a:pt x="110" y="571"/>
                  </a:lnTo>
                  <a:lnTo>
                    <a:pt x="119" y="550"/>
                  </a:lnTo>
                  <a:lnTo>
                    <a:pt x="89" y="517"/>
                  </a:lnTo>
                  <a:lnTo>
                    <a:pt x="103" y="503"/>
                  </a:lnTo>
                  <a:lnTo>
                    <a:pt x="65" y="480"/>
                  </a:lnTo>
                  <a:lnTo>
                    <a:pt x="72" y="442"/>
                  </a:lnTo>
                  <a:lnTo>
                    <a:pt x="51" y="399"/>
                  </a:lnTo>
                  <a:lnTo>
                    <a:pt x="16" y="356"/>
                  </a:lnTo>
                  <a:lnTo>
                    <a:pt x="5" y="287"/>
                  </a:lnTo>
                  <a:lnTo>
                    <a:pt x="0" y="62"/>
                  </a:lnTo>
                  <a:lnTo>
                    <a:pt x="0" y="20"/>
                  </a:lnTo>
                  <a:lnTo>
                    <a:pt x="89" y="17"/>
                  </a:lnTo>
                  <a:lnTo>
                    <a:pt x="772" y="0"/>
                  </a:lnTo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1" name="Freeform 32"/>
            <p:cNvSpPr>
              <a:spLocks/>
            </p:cNvSpPr>
            <p:nvPr/>
          </p:nvSpPr>
          <p:spPr bwMode="auto">
            <a:xfrm>
              <a:off x="3608" y="3067"/>
              <a:ext cx="12" cy="43"/>
            </a:xfrm>
            <a:custGeom>
              <a:avLst/>
              <a:gdLst>
                <a:gd name="T0" fmla="*/ 5 w 37"/>
                <a:gd name="T1" fmla="*/ 0 h 131"/>
                <a:gd name="T2" fmla="*/ 12 w 37"/>
                <a:gd name="T3" fmla="*/ 19 h 131"/>
                <a:gd name="T4" fmla="*/ 0 w 37"/>
                <a:gd name="T5" fmla="*/ 43 h 131"/>
                <a:gd name="T6" fmla="*/ 12 w 37"/>
                <a:gd name="T7" fmla="*/ 18 h 131"/>
                <a:gd name="T8" fmla="*/ 5 w 37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31"/>
                <a:gd name="T17" fmla="*/ 37 w 3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31">
                  <a:moveTo>
                    <a:pt x="14" y="0"/>
                  </a:moveTo>
                  <a:lnTo>
                    <a:pt x="37" y="59"/>
                  </a:lnTo>
                  <a:lnTo>
                    <a:pt x="0" y="131"/>
                  </a:lnTo>
                  <a:lnTo>
                    <a:pt x="37" y="55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2" name="Freeform 33"/>
            <p:cNvSpPr>
              <a:spLocks/>
            </p:cNvSpPr>
            <p:nvPr/>
          </p:nvSpPr>
          <p:spPr bwMode="auto">
            <a:xfrm>
              <a:off x="3608" y="3112"/>
              <a:ext cx="1" cy="0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1 w 4"/>
                <a:gd name="T5" fmla="*/ 0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3" name="Freeform 34"/>
            <p:cNvSpPr>
              <a:spLocks/>
            </p:cNvSpPr>
            <p:nvPr/>
          </p:nvSpPr>
          <p:spPr bwMode="auto">
            <a:xfrm>
              <a:off x="3463" y="3181"/>
              <a:ext cx="14" cy="3"/>
            </a:xfrm>
            <a:custGeom>
              <a:avLst/>
              <a:gdLst>
                <a:gd name="T0" fmla="*/ 13 w 43"/>
                <a:gd name="T1" fmla="*/ 2 h 11"/>
                <a:gd name="T2" fmla="*/ 14 w 43"/>
                <a:gd name="T3" fmla="*/ 2 h 11"/>
                <a:gd name="T4" fmla="*/ 13 w 43"/>
                <a:gd name="T5" fmla="*/ 3 h 11"/>
                <a:gd name="T6" fmla="*/ 0 w 43"/>
                <a:gd name="T7" fmla="*/ 0 h 11"/>
                <a:gd name="T8" fmla="*/ 13 w 43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1"/>
                <a:gd name="T17" fmla="*/ 43 w 4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1">
                  <a:moveTo>
                    <a:pt x="40" y="7"/>
                  </a:moveTo>
                  <a:lnTo>
                    <a:pt x="43" y="7"/>
                  </a:lnTo>
                  <a:lnTo>
                    <a:pt x="40" y="11"/>
                  </a:lnTo>
                  <a:lnTo>
                    <a:pt x="0" y="0"/>
                  </a:lnTo>
                  <a:lnTo>
                    <a:pt x="40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4" name="Freeform 35"/>
            <p:cNvSpPr>
              <a:spLocks noEditPoints="1"/>
            </p:cNvSpPr>
            <p:nvPr/>
          </p:nvSpPr>
          <p:spPr bwMode="auto">
            <a:xfrm>
              <a:off x="4818" y="938"/>
              <a:ext cx="318" cy="494"/>
            </a:xfrm>
            <a:custGeom>
              <a:avLst/>
              <a:gdLst>
                <a:gd name="T0" fmla="*/ 154 w 954"/>
                <a:gd name="T1" fmla="*/ 398 h 1482"/>
                <a:gd name="T2" fmla="*/ 146 w 954"/>
                <a:gd name="T3" fmla="*/ 393 h 1482"/>
                <a:gd name="T4" fmla="*/ 133 w 954"/>
                <a:gd name="T5" fmla="*/ 404 h 1482"/>
                <a:gd name="T6" fmla="*/ 116 w 954"/>
                <a:gd name="T7" fmla="*/ 430 h 1482"/>
                <a:gd name="T8" fmla="*/ 103 w 954"/>
                <a:gd name="T9" fmla="*/ 436 h 1482"/>
                <a:gd name="T10" fmla="*/ 95 w 954"/>
                <a:gd name="T11" fmla="*/ 463 h 1482"/>
                <a:gd name="T12" fmla="*/ 92 w 954"/>
                <a:gd name="T13" fmla="*/ 494 h 1482"/>
                <a:gd name="T14" fmla="*/ 80 w 954"/>
                <a:gd name="T15" fmla="*/ 477 h 1482"/>
                <a:gd name="T16" fmla="*/ 0 w 954"/>
                <a:gd name="T17" fmla="*/ 275 h 1482"/>
                <a:gd name="T18" fmla="*/ 17 w 954"/>
                <a:gd name="T19" fmla="*/ 270 h 1482"/>
                <a:gd name="T20" fmla="*/ 18 w 954"/>
                <a:gd name="T21" fmla="*/ 248 h 1482"/>
                <a:gd name="T22" fmla="*/ 23 w 954"/>
                <a:gd name="T23" fmla="*/ 238 h 1482"/>
                <a:gd name="T24" fmla="*/ 39 w 954"/>
                <a:gd name="T25" fmla="*/ 211 h 1482"/>
                <a:gd name="T26" fmla="*/ 45 w 954"/>
                <a:gd name="T27" fmla="*/ 190 h 1482"/>
                <a:gd name="T28" fmla="*/ 40 w 954"/>
                <a:gd name="T29" fmla="*/ 162 h 1482"/>
                <a:gd name="T30" fmla="*/ 44 w 954"/>
                <a:gd name="T31" fmla="*/ 131 h 1482"/>
                <a:gd name="T32" fmla="*/ 75 w 954"/>
                <a:gd name="T33" fmla="*/ 8 h 1482"/>
                <a:gd name="T34" fmla="*/ 92 w 954"/>
                <a:gd name="T35" fmla="*/ 25 h 1482"/>
                <a:gd name="T36" fmla="*/ 138 w 954"/>
                <a:gd name="T37" fmla="*/ 9 h 1482"/>
                <a:gd name="T38" fmla="*/ 154 w 954"/>
                <a:gd name="T39" fmla="*/ 0 h 1482"/>
                <a:gd name="T40" fmla="*/ 224 w 954"/>
                <a:gd name="T41" fmla="*/ 136 h 1482"/>
                <a:gd name="T42" fmla="*/ 259 w 954"/>
                <a:gd name="T43" fmla="*/ 162 h 1482"/>
                <a:gd name="T44" fmla="*/ 255 w 954"/>
                <a:gd name="T45" fmla="*/ 175 h 1482"/>
                <a:gd name="T46" fmla="*/ 262 w 954"/>
                <a:gd name="T47" fmla="*/ 195 h 1482"/>
                <a:gd name="T48" fmla="*/ 281 w 954"/>
                <a:gd name="T49" fmla="*/ 200 h 1482"/>
                <a:gd name="T50" fmla="*/ 318 w 954"/>
                <a:gd name="T51" fmla="*/ 229 h 1482"/>
                <a:gd name="T52" fmla="*/ 302 w 954"/>
                <a:gd name="T53" fmla="*/ 258 h 1482"/>
                <a:gd name="T54" fmla="*/ 294 w 954"/>
                <a:gd name="T55" fmla="*/ 255 h 1482"/>
                <a:gd name="T56" fmla="*/ 284 w 954"/>
                <a:gd name="T57" fmla="*/ 266 h 1482"/>
                <a:gd name="T58" fmla="*/ 280 w 954"/>
                <a:gd name="T59" fmla="*/ 272 h 1482"/>
                <a:gd name="T60" fmla="*/ 281 w 954"/>
                <a:gd name="T61" fmla="*/ 284 h 1482"/>
                <a:gd name="T62" fmla="*/ 257 w 954"/>
                <a:gd name="T63" fmla="*/ 295 h 1482"/>
                <a:gd name="T64" fmla="*/ 241 w 954"/>
                <a:gd name="T65" fmla="*/ 300 h 1482"/>
                <a:gd name="T66" fmla="*/ 235 w 954"/>
                <a:gd name="T67" fmla="*/ 323 h 1482"/>
                <a:gd name="T68" fmla="*/ 225 w 954"/>
                <a:gd name="T69" fmla="*/ 307 h 1482"/>
                <a:gd name="T70" fmla="*/ 221 w 954"/>
                <a:gd name="T71" fmla="*/ 316 h 1482"/>
                <a:gd name="T72" fmla="*/ 221 w 954"/>
                <a:gd name="T73" fmla="*/ 328 h 1482"/>
                <a:gd name="T74" fmla="*/ 221 w 954"/>
                <a:gd name="T75" fmla="*/ 345 h 1482"/>
                <a:gd name="T76" fmla="*/ 216 w 954"/>
                <a:gd name="T77" fmla="*/ 342 h 1482"/>
                <a:gd name="T78" fmla="*/ 196 w 954"/>
                <a:gd name="T79" fmla="*/ 324 h 1482"/>
                <a:gd name="T80" fmla="*/ 180 w 954"/>
                <a:gd name="T81" fmla="*/ 315 h 1482"/>
                <a:gd name="T82" fmla="*/ 182 w 954"/>
                <a:gd name="T83" fmla="*/ 335 h 1482"/>
                <a:gd name="T84" fmla="*/ 179 w 954"/>
                <a:gd name="T85" fmla="*/ 366 h 1482"/>
                <a:gd name="T86" fmla="*/ 171 w 954"/>
                <a:gd name="T87" fmla="*/ 373 h 1482"/>
                <a:gd name="T88" fmla="*/ 159 w 954"/>
                <a:gd name="T89" fmla="*/ 388 h 1482"/>
                <a:gd name="T90" fmla="*/ 235 w 954"/>
                <a:gd name="T91" fmla="*/ 337 h 1482"/>
                <a:gd name="T92" fmla="*/ 223 w 954"/>
                <a:gd name="T93" fmla="*/ 326 h 1482"/>
                <a:gd name="T94" fmla="*/ 199 w 954"/>
                <a:gd name="T95" fmla="*/ 336 h 1482"/>
                <a:gd name="T96" fmla="*/ 203 w 954"/>
                <a:gd name="T97" fmla="*/ 338 h 1482"/>
                <a:gd name="T98" fmla="*/ 194 w 954"/>
                <a:gd name="T99" fmla="*/ 347 h 14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4"/>
                <a:gd name="T151" fmla="*/ 0 h 1482"/>
                <a:gd name="T152" fmla="*/ 954 w 954"/>
                <a:gd name="T153" fmla="*/ 1482 h 14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4" h="1482">
                  <a:moveTo>
                    <a:pt x="476" y="1164"/>
                  </a:moveTo>
                  <a:lnTo>
                    <a:pt x="461" y="1195"/>
                  </a:lnTo>
                  <a:lnTo>
                    <a:pt x="459" y="1178"/>
                  </a:lnTo>
                  <a:lnTo>
                    <a:pt x="438" y="1178"/>
                  </a:lnTo>
                  <a:lnTo>
                    <a:pt x="416" y="1227"/>
                  </a:lnTo>
                  <a:lnTo>
                    <a:pt x="399" y="1213"/>
                  </a:lnTo>
                  <a:lnTo>
                    <a:pt x="349" y="1246"/>
                  </a:lnTo>
                  <a:lnTo>
                    <a:pt x="349" y="1290"/>
                  </a:lnTo>
                  <a:lnTo>
                    <a:pt x="343" y="1300"/>
                  </a:lnTo>
                  <a:lnTo>
                    <a:pt x="310" y="1308"/>
                  </a:lnTo>
                  <a:lnTo>
                    <a:pt x="327" y="1340"/>
                  </a:lnTo>
                  <a:lnTo>
                    <a:pt x="285" y="1388"/>
                  </a:lnTo>
                  <a:lnTo>
                    <a:pt x="289" y="1441"/>
                  </a:lnTo>
                  <a:lnTo>
                    <a:pt x="275" y="1482"/>
                  </a:lnTo>
                  <a:lnTo>
                    <a:pt x="247" y="1468"/>
                  </a:lnTo>
                  <a:lnTo>
                    <a:pt x="239" y="1431"/>
                  </a:lnTo>
                  <a:lnTo>
                    <a:pt x="178" y="1404"/>
                  </a:lnTo>
                  <a:lnTo>
                    <a:pt x="0" y="826"/>
                  </a:lnTo>
                  <a:lnTo>
                    <a:pt x="18" y="781"/>
                  </a:lnTo>
                  <a:lnTo>
                    <a:pt x="52" y="809"/>
                  </a:lnTo>
                  <a:lnTo>
                    <a:pt x="65" y="791"/>
                  </a:lnTo>
                  <a:lnTo>
                    <a:pt x="55" y="744"/>
                  </a:lnTo>
                  <a:lnTo>
                    <a:pt x="93" y="752"/>
                  </a:lnTo>
                  <a:lnTo>
                    <a:pt x="69" y="715"/>
                  </a:lnTo>
                  <a:lnTo>
                    <a:pt x="89" y="658"/>
                  </a:lnTo>
                  <a:lnTo>
                    <a:pt x="117" y="632"/>
                  </a:lnTo>
                  <a:lnTo>
                    <a:pt x="109" y="608"/>
                  </a:lnTo>
                  <a:lnTo>
                    <a:pt x="134" y="569"/>
                  </a:lnTo>
                  <a:lnTo>
                    <a:pt x="112" y="535"/>
                  </a:lnTo>
                  <a:lnTo>
                    <a:pt x="121" y="486"/>
                  </a:lnTo>
                  <a:lnTo>
                    <a:pt x="106" y="476"/>
                  </a:lnTo>
                  <a:lnTo>
                    <a:pt x="131" y="394"/>
                  </a:lnTo>
                  <a:lnTo>
                    <a:pt x="123" y="302"/>
                  </a:lnTo>
                  <a:lnTo>
                    <a:pt x="224" y="24"/>
                  </a:lnTo>
                  <a:lnTo>
                    <a:pt x="263" y="23"/>
                  </a:lnTo>
                  <a:lnTo>
                    <a:pt x="277" y="74"/>
                  </a:lnTo>
                  <a:lnTo>
                    <a:pt x="313" y="93"/>
                  </a:lnTo>
                  <a:lnTo>
                    <a:pt x="414" y="27"/>
                  </a:lnTo>
                  <a:lnTo>
                    <a:pt x="416" y="4"/>
                  </a:lnTo>
                  <a:lnTo>
                    <a:pt x="461" y="0"/>
                  </a:lnTo>
                  <a:lnTo>
                    <a:pt x="557" y="55"/>
                  </a:lnTo>
                  <a:lnTo>
                    <a:pt x="673" y="408"/>
                  </a:lnTo>
                  <a:lnTo>
                    <a:pt x="686" y="485"/>
                  </a:lnTo>
                  <a:lnTo>
                    <a:pt x="776" y="486"/>
                  </a:lnTo>
                  <a:lnTo>
                    <a:pt x="785" y="511"/>
                  </a:lnTo>
                  <a:lnTo>
                    <a:pt x="766" y="526"/>
                  </a:lnTo>
                  <a:lnTo>
                    <a:pt x="797" y="554"/>
                  </a:lnTo>
                  <a:lnTo>
                    <a:pt x="786" y="585"/>
                  </a:lnTo>
                  <a:lnTo>
                    <a:pt x="833" y="626"/>
                  </a:lnTo>
                  <a:lnTo>
                    <a:pt x="843" y="599"/>
                  </a:lnTo>
                  <a:lnTo>
                    <a:pt x="869" y="603"/>
                  </a:lnTo>
                  <a:lnTo>
                    <a:pt x="954" y="688"/>
                  </a:lnTo>
                  <a:lnTo>
                    <a:pt x="922" y="735"/>
                  </a:lnTo>
                  <a:lnTo>
                    <a:pt x="907" y="773"/>
                  </a:lnTo>
                  <a:lnTo>
                    <a:pt x="899" y="780"/>
                  </a:lnTo>
                  <a:lnTo>
                    <a:pt x="883" y="766"/>
                  </a:lnTo>
                  <a:lnTo>
                    <a:pt x="871" y="800"/>
                  </a:lnTo>
                  <a:lnTo>
                    <a:pt x="851" y="797"/>
                  </a:lnTo>
                  <a:lnTo>
                    <a:pt x="871" y="805"/>
                  </a:lnTo>
                  <a:lnTo>
                    <a:pt x="841" y="815"/>
                  </a:lnTo>
                  <a:lnTo>
                    <a:pt x="859" y="829"/>
                  </a:lnTo>
                  <a:lnTo>
                    <a:pt x="843" y="853"/>
                  </a:lnTo>
                  <a:lnTo>
                    <a:pt x="803" y="838"/>
                  </a:lnTo>
                  <a:lnTo>
                    <a:pt x="771" y="886"/>
                  </a:lnTo>
                  <a:lnTo>
                    <a:pt x="758" y="917"/>
                  </a:lnTo>
                  <a:lnTo>
                    <a:pt x="723" y="900"/>
                  </a:lnTo>
                  <a:lnTo>
                    <a:pt x="728" y="949"/>
                  </a:lnTo>
                  <a:lnTo>
                    <a:pt x="704" y="969"/>
                  </a:lnTo>
                  <a:lnTo>
                    <a:pt x="672" y="951"/>
                  </a:lnTo>
                  <a:lnTo>
                    <a:pt x="676" y="922"/>
                  </a:lnTo>
                  <a:lnTo>
                    <a:pt x="652" y="898"/>
                  </a:lnTo>
                  <a:lnTo>
                    <a:pt x="662" y="949"/>
                  </a:lnTo>
                  <a:lnTo>
                    <a:pt x="639" y="951"/>
                  </a:lnTo>
                  <a:lnTo>
                    <a:pt x="662" y="983"/>
                  </a:lnTo>
                  <a:lnTo>
                    <a:pt x="648" y="1023"/>
                  </a:lnTo>
                  <a:lnTo>
                    <a:pt x="663" y="1035"/>
                  </a:lnTo>
                  <a:lnTo>
                    <a:pt x="652" y="1059"/>
                  </a:lnTo>
                  <a:lnTo>
                    <a:pt x="649" y="1027"/>
                  </a:lnTo>
                  <a:lnTo>
                    <a:pt x="629" y="1030"/>
                  </a:lnTo>
                  <a:lnTo>
                    <a:pt x="587" y="973"/>
                  </a:lnTo>
                  <a:lnTo>
                    <a:pt x="574" y="910"/>
                  </a:lnTo>
                  <a:lnTo>
                    <a:pt x="539" y="946"/>
                  </a:lnTo>
                  <a:lnTo>
                    <a:pt x="555" y="975"/>
                  </a:lnTo>
                  <a:lnTo>
                    <a:pt x="546" y="1006"/>
                  </a:lnTo>
                  <a:lnTo>
                    <a:pt x="563" y="1096"/>
                  </a:lnTo>
                  <a:lnTo>
                    <a:pt x="536" y="1098"/>
                  </a:lnTo>
                  <a:lnTo>
                    <a:pt x="518" y="1147"/>
                  </a:lnTo>
                  <a:lnTo>
                    <a:pt x="512" y="1120"/>
                  </a:lnTo>
                  <a:lnTo>
                    <a:pt x="494" y="1136"/>
                  </a:lnTo>
                  <a:lnTo>
                    <a:pt x="476" y="1164"/>
                  </a:lnTo>
                  <a:close/>
                  <a:moveTo>
                    <a:pt x="714" y="1007"/>
                  </a:moveTo>
                  <a:lnTo>
                    <a:pt x="706" y="1011"/>
                  </a:lnTo>
                  <a:lnTo>
                    <a:pt x="672" y="1021"/>
                  </a:lnTo>
                  <a:lnTo>
                    <a:pt x="670" y="979"/>
                  </a:lnTo>
                  <a:lnTo>
                    <a:pt x="714" y="1007"/>
                  </a:lnTo>
                  <a:close/>
                  <a:moveTo>
                    <a:pt x="597" y="1007"/>
                  </a:moveTo>
                  <a:lnTo>
                    <a:pt x="586" y="993"/>
                  </a:lnTo>
                  <a:lnTo>
                    <a:pt x="610" y="1013"/>
                  </a:lnTo>
                  <a:lnTo>
                    <a:pt x="625" y="1064"/>
                  </a:lnTo>
                  <a:lnTo>
                    <a:pt x="583" y="1041"/>
                  </a:lnTo>
                  <a:lnTo>
                    <a:pt x="597" y="1007"/>
                  </a:lnTo>
                  <a:close/>
                </a:path>
              </a:pathLst>
            </a:custGeom>
            <a:pattFill prst="openDmnd">
              <a:fgClr>
                <a:srgbClr val="555555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5" name="Freeform 36"/>
            <p:cNvSpPr>
              <a:spLocks/>
            </p:cNvSpPr>
            <p:nvPr/>
          </p:nvSpPr>
          <p:spPr bwMode="auto">
            <a:xfrm>
              <a:off x="4818" y="938"/>
              <a:ext cx="318" cy="494"/>
            </a:xfrm>
            <a:custGeom>
              <a:avLst/>
              <a:gdLst>
                <a:gd name="T0" fmla="*/ 154 w 954"/>
                <a:gd name="T1" fmla="*/ 398 h 1482"/>
                <a:gd name="T2" fmla="*/ 146 w 954"/>
                <a:gd name="T3" fmla="*/ 393 h 1482"/>
                <a:gd name="T4" fmla="*/ 133 w 954"/>
                <a:gd name="T5" fmla="*/ 404 h 1482"/>
                <a:gd name="T6" fmla="*/ 116 w 954"/>
                <a:gd name="T7" fmla="*/ 430 h 1482"/>
                <a:gd name="T8" fmla="*/ 103 w 954"/>
                <a:gd name="T9" fmla="*/ 436 h 1482"/>
                <a:gd name="T10" fmla="*/ 95 w 954"/>
                <a:gd name="T11" fmla="*/ 463 h 1482"/>
                <a:gd name="T12" fmla="*/ 92 w 954"/>
                <a:gd name="T13" fmla="*/ 494 h 1482"/>
                <a:gd name="T14" fmla="*/ 80 w 954"/>
                <a:gd name="T15" fmla="*/ 477 h 1482"/>
                <a:gd name="T16" fmla="*/ 0 w 954"/>
                <a:gd name="T17" fmla="*/ 275 h 1482"/>
                <a:gd name="T18" fmla="*/ 17 w 954"/>
                <a:gd name="T19" fmla="*/ 270 h 1482"/>
                <a:gd name="T20" fmla="*/ 18 w 954"/>
                <a:gd name="T21" fmla="*/ 248 h 1482"/>
                <a:gd name="T22" fmla="*/ 23 w 954"/>
                <a:gd name="T23" fmla="*/ 238 h 1482"/>
                <a:gd name="T24" fmla="*/ 39 w 954"/>
                <a:gd name="T25" fmla="*/ 211 h 1482"/>
                <a:gd name="T26" fmla="*/ 45 w 954"/>
                <a:gd name="T27" fmla="*/ 190 h 1482"/>
                <a:gd name="T28" fmla="*/ 40 w 954"/>
                <a:gd name="T29" fmla="*/ 162 h 1482"/>
                <a:gd name="T30" fmla="*/ 44 w 954"/>
                <a:gd name="T31" fmla="*/ 131 h 1482"/>
                <a:gd name="T32" fmla="*/ 75 w 954"/>
                <a:gd name="T33" fmla="*/ 8 h 1482"/>
                <a:gd name="T34" fmla="*/ 92 w 954"/>
                <a:gd name="T35" fmla="*/ 25 h 1482"/>
                <a:gd name="T36" fmla="*/ 138 w 954"/>
                <a:gd name="T37" fmla="*/ 9 h 1482"/>
                <a:gd name="T38" fmla="*/ 154 w 954"/>
                <a:gd name="T39" fmla="*/ 0 h 1482"/>
                <a:gd name="T40" fmla="*/ 224 w 954"/>
                <a:gd name="T41" fmla="*/ 136 h 1482"/>
                <a:gd name="T42" fmla="*/ 259 w 954"/>
                <a:gd name="T43" fmla="*/ 162 h 1482"/>
                <a:gd name="T44" fmla="*/ 255 w 954"/>
                <a:gd name="T45" fmla="*/ 175 h 1482"/>
                <a:gd name="T46" fmla="*/ 262 w 954"/>
                <a:gd name="T47" fmla="*/ 195 h 1482"/>
                <a:gd name="T48" fmla="*/ 281 w 954"/>
                <a:gd name="T49" fmla="*/ 200 h 1482"/>
                <a:gd name="T50" fmla="*/ 318 w 954"/>
                <a:gd name="T51" fmla="*/ 229 h 1482"/>
                <a:gd name="T52" fmla="*/ 302 w 954"/>
                <a:gd name="T53" fmla="*/ 258 h 1482"/>
                <a:gd name="T54" fmla="*/ 294 w 954"/>
                <a:gd name="T55" fmla="*/ 255 h 1482"/>
                <a:gd name="T56" fmla="*/ 284 w 954"/>
                <a:gd name="T57" fmla="*/ 266 h 1482"/>
                <a:gd name="T58" fmla="*/ 280 w 954"/>
                <a:gd name="T59" fmla="*/ 272 h 1482"/>
                <a:gd name="T60" fmla="*/ 281 w 954"/>
                <a:gd name="T61" fmla="*/ 284 h 1482"/>
                <a:gd name="T62" fmla="*/ 257 w 954"/>
                <a:gd name="T63" fmla="*/ 295 h 1482"/>
                <a:gd name="T64" fmla="*/ 241 w 954"/>
                <a:gd name="T65" fmla="*/ 300 h 1482"/>
                <a:gd name="T66" fmla="*/ 235 w 954"/>
                <a:gd name="T67" fmla="*/ 323 h 1482"/>
                <a:gd name="T68" fmla="*/ 225 w 954"/>
                <a:gd name="T69" fmla="*/ 307 h 1482"/>
                <a:gd name="T70" fmla="*/ 221 w 954"/>
                <a:gd name="T71" fmla="*/ 316 h 1482"/>
                <a:gd name="T72" fmla="*/ 221 w 954"/>
                <a:gd name="T73" fmla="*/ 328 h 1482"/>
                <a:gd name="T74" fmla="*/ 221 w 954"/>
                <a:gd name="T75" fmla="*/ 345 h 1482"/>
                <a:gd name="T76" fmla="*/ 216 w 954"/>
                <a:gd name="T77" fmla="*/ 342 h 1482"/>
                <a:gd name="T78" fmla="*/ 196 w 954"/>
                <a:gd name="T79" fmla="*/ 324 h 1482"/>
                <a:gd name="T80" fmla="*/ 180 w 954"/>
                <a:gd name="T81" fmla="*/ 315 h 1482"/>
                <a:gd name="T82" fmla="*/ 182 w 954"/>
                <a:gd name="T83" fmla="*/ 335 h 1482"/>
                <a:gd name="T84" fmla="*/ 179 w 954"/>
                <a:gd name="T85" fmla="*/ 366 h 1482"/>
                <a:gd name="T86" fmla="*/ 171 w 954"/>
                <a:gd name="T87" fmla="*/ 373 h 1482"/>
                <a:gd name="T88" fmla="*/ 159 w 954"/>
                <a:gd name="T89" fmla="*/ 388 h 14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54"/>
                <a:gd name="T136" fmla="*/ 0 h 1482"/>
                <a:gd name="T137" fmla="*/ 954 w 954"/>
                <a:gd name="T138" fmla="*/ 1482 h 14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54" h="1482">
                  <a:moveTo>
                    <a:pt x="476" y="1164"/>
                  </a:moveTo>
                  <a:lnTo>
                    <a:pt x="461" y="1195"/>
                  </a:lnTo>
                  <a:lnTo>
                    <a:pt x="459" y="1178"/>
                  </a:lnTo>
                  <a:lnTo>
                    <a:pt x="438" y="1178"/>
                  </a:lnTo>
                  <a:lnTo>
                    <a:pt x="416" y="1227"/>
                  </a:lnTo>
                  <a:lnTo>
                    <a:pt x="399" y="1213"/>
                  </a:lnTo>
                  <a:lnTo>
                    <a:pt x="349" y="1246"/>
                  </a:lnTo>
                  <a:lnTo>
                    <a:pt x="349" y="1290"/>
                  </a:lnTo>
                  <a:lnTo>
                    <a:pt x="343" y="1300"/>
                  </a:lnTo>
                  <a:lnTo>
                    <a:pt x="310" y="1308"/>
                  </a:lnTo>
                  <a:lnTo>
                    <a:pt x="327" y="1340"/>
                  </a:lnTo>
                  <a:lnTo>
                    <a:pt x="285" y="1388"/>
                  </a:lnTo>
                  <a:lnTo>
                    <a:pt x="289" y="1441"/>
                  </a:lnTo>
                  <a:lnTo>
                    <a:pt x="275" y="1482"/>
                  </a:lnTo>
                  <a:lnTo>
                    <a:pt x="247" y="1468"/>
                  </a:lnTo>
                  <a:lnTo>
                    <a:pt x="239" y="1431"/>
                  </a:lnTo>
                  <a:lnTo>
                    <a:pt x="178" y="1404"/>
                  </a:lnTo>
                  <a:lnTo>
                    <a:pt x="0" y="826"/>
                  </a:lnTo>
                  <a:lnTo>
                    <a:pt x="18" y="781"/>
                  </a:lnTo>
                  <a:lnTo>
                    <a:pt x="52" y="809"/>
                  </a:lnTo>
                  <a:lnTo>
                    <a:pt x="65" y="791"/>
                  </a:lnTo>
                  <a:lnTo>
                    <a:pt x="55" y="744"/>
                  </a:lnTo>
                  <a:lnTo>
                    <a:pt x="93" y="752"/>
                  </a:lnTo>
                  <a:lnTo>
                    <a:pt x="69" y="715"/>
                  </a:lnTo>
                  <a:lnTo>
                    <a:pt x="89" y="658"/>
                  </a:lnTo>
                  <a:lnTo>
                    <a:pt x="117" y="632"/>
                  </a:lnTo>
                  <a:lnTo>
                    <a:pt x="109" y="608"/>
                  </a:lnTo>
                  <a:lnTo>
                    <a:pt x="134" y="569"/>
                  </a:lnTo>
                  <a:lnTo>
                    <a:pt x="112" y="535"/>
                  </a:lnTo>
                  <a:lnTo>
                    <a:pt x="121" y="486"/>
                  </a:lnTo>
                  <a:lnTo>
                    <a:pt x="106" y="476"/>
                  </a:lnTo>
                  <a:lnTo>
                    <a:pt x="131" y="394"/>
                  </a:lnTo>
                  <a:lnTo>
                    <a:pt x="123" y="302"/>
                  </a:lnTo>
                  <a:lnTo>
                    <a:pt x="224" y="24"/>
                  </a:lnTo>
                  <a:lnTo>
                    <a:pt x="263" y="23"/>
                  </a:lnTo>
                  <a:lnTo>
                    <a:pt x="277" y="74"/>
                  </a:lnTo>
                  <a:lnTo>
                    <a:pt x="313" y="93"/>
                  </a:lnTo>
                  <a:lnTo>
                    <a:pt x="414" y="27"/>
                  </a:lnTo>
                  <a:lnTo>
                    <a:pt x="416" y="4"/>
                  </a:lnTo>
                  <a:lnTo>
                    <a:pt x="461" y="0"/>
                  </a:lnTo>
                  <a:lnTo>
                    <a:pt x="557" y="55"/>
                  </a:lnTo>
                  <a:lnTo>
                    <a:pt x="673" y="408"/>
                  </a:lnTo>
                  <a:lnTo>
                    <a:pt x="686" y="485"/>
                  </a:lnTo>
                  <a:lnTo>
                    <a:pt x="776" y="486"/>
                  </a:lnTo>
                  <a:lnTo>
                    <a:pt x="785" y="511"/>
                  </a:lnTo>
                  <a:lnTo>
                    <a:pt x="766" y="526"/>
                  </a:lnTo>
                  <a:lnTo>
                    <a:pt x="797" y="554"/>
                  </a:lnTo>
                  <a:lnTo>
                    <a:pt x="786" y="585"/>
                  </a:lnTo>
                  <a:lnTo>
                    <a:pt x="833" y="626"/>
                  </a:lnTo>
                  <a:lnTo>
                    <a:pt x="843" y="599"/>
                  </a:lnTo>
                  <a:lnTo>
                    <a:pt x="869" y="603"/>
                  </a:lnTo>
                  <a:lnTo>
                    <a:pt x="954" y="688"/>
                  </a:lnTo>
                  <a:lnTo>
                    <a:pt x="922" y="735"/>
                  </a:lnTo>
                  <a:lnTo>
                    <a:pt x="907" y="773"/>
                  </a:lnTo>
                  <a:lnTo>
                    <a:pt x="899" y="780"/>
                  </a:lnTo>
                  <a:lnTo>
                    <a:pt x="883" y="766"/>
                  </a:lnTo>
                  <a:lnTo>
                    <a:pt x="871" y="800"/>
                  </a:lnTo>
                  <a:lnTo>
                    <a:pt x="851" y="797"/>
                  </a:lnTo>
                  <a:lnTo>
                    <a:pt x="871" y="805"/>
                  </a:lnTo>
                  <a:lnTo>
                    <a:pt x="841" y="815"/>
                  </a:lnTo>
                  <a:lnTo>
                    <a:pt x="859" y="829"/>
                  </a:lnTo>
                  <a:lnTo>
                    <a:pt x="843" y="853"/>
                  </a:lnTo>
                  <a:lnTo>
                    <a:pt x="803" y="838"/>
                  </a:lnTo>
                  <a:lnTo>
                    <a:pt x="771" y="886"/>
                  </a:lnTo>
                  <a:lnTo>
                    <a:pt x="758" y="917"/>
                  </a:lnTo>
                  <a:lnTo>
                    <a:pt x="723" y="900"/>
                  </a:lnTo>
                  <a:lnTo>
                    <a:pt x="728" y="949"/>
                  </a:lnTo>
                  <a:lnTo>
                    <a:pt x="704" y="969"/>
                  </a:lnTo>
                  <a:lnTo>
                    <a:pt x="672" y="951"/>
                  </a:lnTo>
                  <a:lnTo>
                    <a:pt x="676" y="922"/>
                  </a:lnTo>
                  <a:lnTo>
                    <a:pt x="652" y="898"/>
                  </a:lnTo>
                  <a:lnTo>
                    <a:pt x="662" y="949"/>
                  </a:lnTo>
                  <a:lnTo>
                    <a:pt x="639" y="951"/>
                  </a:lnTo>
                  <a:lnTo>
                    <a:pt x="662" y="983"/>
                  </a:lnTo>
                  <a:lnTo>
                    <a:pt x="648" y="1023"/>
                  </a:lnTo>
                  <a:lnTo>
                    <a:pt x="663" y="1035"/>
                  </a:lnTo>
                  <a:lnTo>
                    <a:pt x="652" y="1059"/>
                  </a:lnTo>
                  <a:lnTo>
                    <a:pt x="649" y="1027"/>
                  </a:lnTo>
                  <a:lnTo>
                    <a:pt x="629" y="1030"/>
                  </a:lnTo>
                  <a:lnTo>
                    <a:pt x="587" y="973"/>
                  </a:lnTo>
                  <a:lnTo>
                    <a:pt x="574" y="910"/>
                  </a:lnTo>
                  <a:lnTo>
                    <a:pt x="539" y="946"/>
                  </a:lnTo>
                  <a:lnTo>
                    <a:pt x="555" y="975"/>
                  </a:lnTo>
                  <a:lnTo>
                    <a:pt x="546" y="1006"/>
                  </a:lnTo>
                  <a:lnTo>
                    <a:pt x="563" y="1096"/>
                  </a:lnTo>
                  <a:lnTo>
                    <a:pt x="536" y="1098"/>
                  </a:lnTo>
                  <a:lnTo>
                    <a:pt x="518" y="1147"/>
                  </a:lnTo>
                  <a:lnTo>
                    <a:pt x="512" y="1120"/>
                  </a:lnTo>
                  <a:lnTo>
                    <a:pt x="494" y="1136"/>
                  </a:lnTo>
                  <a:lnTo>
                    <a:pt x="476" y="1164"/>
                  </a:lnTo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6" name="Freeform 37"/>
            <p:cNvSpPr>
              <a:spLocks/>
            </p:cNvSpPr>
            <p:nvPr/>
          </p:nvSpPr>
          <p:spPr bwMode="auto">
            <a:xfrm>
              <a:off x="5041" y="1265"/>
              <a:ext cx="15" cy="14"/>
            </a:xfrm>
            <a:custGeom>
              <a:avLst/>
              <a:gdLst>
                <a:gd name="T0" fmla="*/ 15 w 44"/>
                <a:gd name="T1" fmla="*/ 9 h 42"/>
                <a:gd name="T2" fmla="*/ 12 w 44"/>
                <a:gd name="T3" fmla="*/ 11 h 42"/>
                <a:gd name="T4" fmla="*/ 1 w 44"/>
                <a:gd name="T5" fmla="*/ 14 h 42"/>
                <a:gd name="T6" fmla="*/ 0 w 44"/>
                <a:gd name="T7" fmla="*/ 0 h 42"/>
                <a:gd name="T8" fmla="*/ 15 w 44"/>
                <a:gd name="T9" fmla="*/ 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2"/>
                <a:gd name="T17" fmla="*/ 44 w 4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2">
                  <a:moveTo>
                    <a:pt x="44" y="28"/>
                  </a:moveTo>
                  <a:lnTo>
                    <a:pt x="36" y="32"/>
                  </a:lnTo>
                  <a:lnTo>
                    <a:pt x="2" y="42"/>
                  </a:lnTo>
                  <a:lnTo>
                    <a:pt x="0" y="0"/>
                  </a:lnTo>
                  <a:lnTo>
                    <a:pt x="44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7" name="Freeform 38"/>
            <p:cNvSpPr>
              <a:spLocks/>
            </p:cNvSpPr>
            <p:nvPr/>
          </p:nvSpPr>
          <p:spPr bwMode="auto">
            <a:xfrm>
              <a:off x="5012" y="1269"/>
              <a:ext cx="14" cy="24"/>
            </a:xfrm>
            <a:custGeom>
              <a:avLst/>
              <a:gdLst>
                <a:gd name="T0" fmla="*/ 5 w 42"/>
                <a:gd name="T1" fmla="*/ 5 h 71"/>
                <a:gd name="T2" fmla="*/ 1 w 42"/>
                <a:gd name="T3" fmla="*/ 0 h 71"/>
                <a:gd name="T4" fmla="*/ 9 w 42"/>
                <a:gd name="T5" fmla="*/ 7 h 71"/>
                <a:gd name="T6" fmla="*/ 14 w 42"/>
                <a:gd name="T7" fmla="*/ 24 h 71"/>
                <a:gd name="T8" fmla="*/ 0 w 42"/>
                <a:gd name="T9" fmla="*/ 16 h 71"/>
                <a:gd name="T10" fmla="*/ 5 w 42"/>
                <a:gd name="T11" fmla="*/ 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71"/>
                <a:gd name="T20" fmla="*/ 42 w 42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71">
                  <a:moveTo>
                    <a:pt x="14" y="14"/>
                  </a:moveTo>
                  <a:lnTo>
                    <a:pt x="3" y="0"/>
                  </a:lnTo>
                  <a:lnTo>
                    <a:pt x="27" y="20"/>
                  </a:lnTo>
                  <a:lnTo>
                    <a:pt x="42" y="71"/>
                  </a:lnTo>
                  <a:lnTo>
                    <a:pt x="0" y="48"/>
                  </a:lnTo>
                  <a:lnTo>
                    <a:pt x="14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8" name="Freeform 39"/>
            <p:cNvSpPr>
              <a:spLocks noEditPoints="1"/>
            </p:cNvSpPr>
            <p:nvPr/>
          </p:nvSpPr>
          <p:spPr bwMode="auto">
            <a:xfrm>
              <a:off x="4302" y="1877"/>
              <a:ext cx="386" cy="194"/>
            </a:xfrm>
            <a:custGeom>
              <a:avLst/>
              <a:gdLst>
                <a:gd name="T0" fmla="*/ 386 w 1158"/>
                <a:gd name="T1" fmla="*/ 122 h 582"/>
                <a:gd name="T2" fmla="*/ 349 w 1158"/>
                <a:gd name="T3" fmla="*/ 179 h 582"/>
                <a:gd name="T4" fmla="*/ 329 w 1158"/>
                <a:gd name="T5" fmla="*/ 194 h 582"/>
                <a:gd name="T6" fmla="*/ 333 w 1158"/>
                <a:gd name="T7" fmla="*/ 177 h 582"/>
                <a:gd name="T8" fmla="*/ 323 w 1158"/>
                <a:gd name="T9" fmla="*/ 160 h 582"/>
                <a:gd name="T10" fmla="*/ 310 w 1158"/>
                <a:gd name="T11" fmla="*/ 154 h 582"/>
                <a:gd name="T12" fmla="*/ 310 w 1158"/>
                <a:gd name="T13" fmla="*/ 164 h 582"/>
                <a:gd name="T14" fmla="*/ 279 w 1158"/>
                <a:gd name="T15" fmla="*/ 136 h 582"/>
                <a:gd name="T16" fmla="*/ 281 w 1158"/>
                <a:gd name="T17" fmla="*/ 125 h 582"/>
                <a:gd name="T18" fmla="*/ 282 w 1158"/>
                <a:gd name="T19" fmla="*/ 112 h 582"/>
                <a:gd name="T20" fmla="*/ 276 w 1158"/>
                <a:gd name="T21" fmla="*/ 104 h 582"/>
                <a:gd name="T22" fmla="*/ 279 w 1158"/>
                <a:gd name="T23" fmla="*/ 90 h 582"/>
                <a:gd name="T24" fmla="*/ 268 w 1158"/>
                <a:gd name="T25" fmla="*/ 92 h 582"/>
                <a:gd name="T26" fmla="*/ 281 w 1158"/>
                <a:gd name="T27" fmla="*/ 85 h 582"/>
                <a:gd name="T28" fmla="*/ 277 w 1158"/>
                <a:gd name="T29" fmla="*/ 82 h 582"/>
                <a:gd name="T30" fmla="*/ 274 w 1158"/>
                <a:gd name="T31" fmla="*/ 48 h 582"/>
                <a:gd name="T32" fmla="*/ 287 w 1158"/>
                <a:gd name="T33" fmla="*/ 21 h 582"/>
                <a:gd name="T34" fmla="*/ 276 w 1158"/>
                <a:gd name="T35" fmla="*/ 29 h 582"/>
                <a:gd name="T36" fmla="*/ 267 w 1158"/>
                <a:gd name="T37" fmla="*/ 53 h 582"/>
                <a:gd name="T38" fmla="*/ 256 w 1158"/>
                <a:gd name="T39" fmla="*/ 66 h 582"/>
                <a:gd name="T40" fmla="*/ 249 w 1158"/>
                <a:gd name="T41" fmla="*/ 67 h 582"/>
                <a:gd name="T42" fmla="*/ 257 w 1158"/>
                <a:gd name="T43" fmla="*/ 91 h 582"/>
                <a:gd name="T44" fmla="*/ 266 w 1158"/>
                <a:gd name="T45" fmla="*/ 140 h 582"/>
                <a:gd name="T46" fmla="*/ 275 w 1158"/>
                <a:gd name="T47" fmla="*/ 160 h 582"/>
                <a:gd name="T48" fmla="*/ 242 w 1158"/>
                <a:gd name="T49" fmla="*/ 166 h 582"/>
                <a:gd name="T50" fmla="*/ 236 w 1158"/>
                <a:gd name="T51" fmla="*/ 170 h 582"/>
                <a:gd name="T52" fmla="*/ 207 w 1158"/>
                <a:gd name="T53" fmla="*/ 166 h 582"/>
                <a:gd name="T54" fmla="*/ 213 w 1158"/>
                <a:gd name="T55" fmla="*/ 138 h 582"/>
                <a:gd name="T56" fmla="*/ 218 w 1158"/>
                <a:gd name="T57" fmla="*/ 120 h 582"/>
                <a:gd name="T58" fmla="*/ 215 w 1158"/>
                <a:gd name="T59" fmla="*/ 99 h 582"/>
                <a:gd name="T60" fmla="*/ 187 w 1158"/>
                <a:gd name="T61" fmla="*/ 95 h 582"/>
                <a:gd name="T62" fmla="*/ 173 w 1158"/>
                <a:gd name="T63" fmla="*/ 80 h 582"/>
                <a:gd name="T64" fmla="*/ 149 w 1158"/>
                <a:gd name="T65" fmla="*/ 74 h 582"/>
                <a:gd name="T66" fmla="*/ 143 w 1158"/>
                <a:gd name="T67" fmla="*/ 55 h 582"/>
                <a:gd name="T68" fmla="*/ 132 w 1158"/>
                <a:gd name="T69" fmla="*/ 51 h 582"/>
                <a:gd name="T70" fmla="*/ 119 w 1158"/>
                <a:gd name="T71" fmla="*/ 46 h 582"/>
                <a:gd name="T72" fmla="*/ 95 w 1158"/>
                <a:gd name="T73" fmla="*/ 50 h 582"/>
                <a:gd name="T74" fmla="*/ 86 w 1158"/>
                <a:gd name="T75" fmla="*/ 64 h 582"/>
                <a:gd name="T76" fmla="*/ 60 w 1158"/>
                <a:gd name="T77" fmla="*/ 54 h 582"/>
                <a:gd name="T78" fmla="*/ 39 w 1158"/>
                <a:gd name="T79" fmla="*/ 75 h 582"/>
                <a:gd name="T80" fmla="*/ 9 w 1158"/>
                <a:gd name="T81" fmla="*/ 112 h 582"/>
                <a:gd name="T82" fmla="*/ 8 w 1158"/>
                <a:gd name="T83" fmla="*/ 55 h 582"/>
                <a:gd name="T84" fmla="*/ 269 w 1158"/>
                <a:gd name="T85" fmla="*/ 6 h 582"/>
                <a:gd name="T86" fmla="*/ 307 w 1158"/>
                <a:gd name="T87" fmla="*/ 36 h 582"/>
                <a:gd name="T88" fmla="*/ 329 w 1158"/>
                <a:gd name="T89" fmla="*/ 114 h 582"/>
                <a:gd name="T90" fmla="*/ 361 w 1158"/>
                <a:gd name="T91" fmla="*/ 127 h 582"/>
                <a:gd name="T92" fmla="*/ 309 w 1158"/>
                <a:gd name="T93" fmla="*/ 165 h 582"/>
                <a:gd name="T94" fmla="*/ 316 w 1158"/>
                <a:gd name="T95" fmla="*/ 179 h 5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8"/>
                <a:gd name="T145" fmla="*/ 0 h 582"/>
                <a:gd name="T146" fmla="*/ 1158 w 1158"/>
                <a:gd name="T147" fmla="*/ 582 h 5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8" h="582">
                  <a:moveTo>
                    <a:pt x="1082" y="382"/>
                  </a:moveTo>
                  <a:lnTo>
                    <a:pt x="1158" y="366"/>
                  </a:lnTo>
                  <a:lnTo>
                    <a:pt x="1143" y="511"/>
                  </a:lnTo>
                  <a:lnTo>
                    <a:pt x="1048" y="537"/>
                  </a:lnTo>
                  <a:lnTo>
                    <a:pt x="1041" y="560"/>
                  </a:lnTo>
                  <a:lnTo>
                    <a:pt x="987" y="582"/>
                  </a:lnTo>
                  <a:lnTo>
                    <a:pt x="983" y="582"/>
                  </a:lnTo>
                  <a:lnTo>
                    <a:pt x="999" y="531"/>
                  </a:lnTo>
                  <a:lnTo>
                    <a:pt x="956" y="513"/>
                  </a:lnTo>
                  <a:lnTo>
                    <a:pt x="970" y="480"/>
                  </a:lnTo>
                  <a:lnTo>
                    <a:pt x="956" y="469"/>
                  </a:lnTo>
                  <a:lnTo>
                    <a:pt x="931" y="462"/>
                  </a:lnTo>
                  <a:lnTo>
                    <a:pt x="931" y="441"/>
                  </a:lnTo>
                  <a:lnTo>
                    <a:pt x="931" y="493"/>
                  </a:lnTo>
                  <a:lnTo>
                    <a:pt x="872" y="471"/>
                  </a:lnTo>
                  <a:lnTo>
                    <a:pt x="836" y="408"/>
                  </a:lnTo>
                  <a:lnTo>
                    <a:pt x="858" y="403"/>
                  </a:lnTo>
                  <a:lnTo>
                    <a:pt x="842" y="375"/>
                  </a:lnTo>
                  <a:lnTo>
                    <a:pt x="876" y="366"/>
                  </a:lnTo>
                  <a:lnTo>
                    <a:pt x="846" y="335"/>
                  </a:lnTo>
                  <a:lnTo>
                    <a:pt x="825" y="358"/>
                  </a:lnTo>
                  <a:lnTo>
                    <a:pt x="828" y="311"/>
                  </a:lnTo>
                  <a:lnTo>
                    <a:pt x="852" y="297"/>
                  </a:lnTo>
                  <a:lnTo>
                    <a:pt x="836" y="269"/>
                  </a:lnTo>
                  <a:lnTo>
                    <a:pt x="808" y="311"/>
                  </a:lnTo>
                  <a:lnTo>
                    <a:pt x="805" y="277"/>
                  </a:lnTo>
                  <a:lnTo>
                    <a:pt x="814" y="243"/>
                  </a:lnTo>
                  <a:lnTo>
                    <a:pt x="843" y="254"/>
                  </a:lnTo>
                  <a:lnTo>
                    <a:pt x="846" y="219"/>
                  </a:lnTo>
                  <a:lnTo>
                    <a:pt x="832" y="247"/>
                  </a:lnTo>
                  <a:lnTo>
                    <a:pt x="808" y="201"/>
                  </a:lnTo>
                  <a:lnTo>
                    <a:pt x="822" y="144"/>
                  </a:lnTo>
                  <a:lnTo>
                    <a:pt x="865" y="122"/>
                  </a:lnTo>
                  <a:lnTo>
                    <a:pt x="862" y="64"/>
                  </a:lnTo>
                  <a:lnTo>
                    <a:pt x="832" y="71"/>
                  </a:lnTo>
                  <a:lnTo>
                    <a:pt x="829" y="88"/>
                  </a:lnTo>
                  <a:lnTo>
                    <a:pt x="843" y="99"/>
                  </a:lnTo>
                  <a:lnTo>
                    <a:pt x="800" y="160"/>
                  </a:lnTo>
                  <a:lnTo>
                    <a:pt x="783" y="144"/>
                  </a:lnTo>
                  <a:lnTo>
                    <a:pt x="769" y="197"/>
                  </a:lnTo>
                  <a:lnTo>
                    <a:pt x="747" y="197"/>
                  </a:lnTo>
                  <a:lnTo>
                    <a:pt x="747" y="201"/>
                  </a:lnTo>
                  <a:lnTo>
                    <a:pt x="791" y="254"/>
                  </a:lnTo>
                  <a:lnTo>
                    <a:pt x="771" y="273"/>
                  </a:lnTo>
                  <a:lnTo>
                    <a:pt x="780" y="360"/>
                  </a:lnTo>
                  <a:lnTo>
                    <a:pt x="797" y="420"/>
                  </a:lnTo>
                  <a:lnTo>
                    <a:pt x="832" y="456"/>
                  </a:lnTo>
                  <a:lnTo>
                    <a:pt x="825" y="479"/>
                  </a:lnTo>
                  <a:lnTo>
                    <a:pt x="870" y="564"/>
                  </a:lnTo>
                  <a:lnTo>
                    <a:pt x="726" y="499"/>
                  </a:lnTo>
                  <a:lnTo>
                    <a:pt x="731" y="517"/>
                  </a:lnTo>
                  <a:lnTo>
                    <a:pt x="709" y="511"/>
                  </a:lnTo>
                  <a:lnTo>
                    <a:pt x="677" y="465"/>
                  </a:lnTo>
                  <a:lnTo>
                    <a:pt x="620" y="499"/>
                  </a:lnTo>
                  <a:lnTo>
                    <a:pt x="612" y="456"/>
                  </a:lnTo>
                  <a:lnTo>
                    <a:pt x="640" y="414"/>
                  </a:lnTo>
                  <a:lnTo>
                    <a:pt x="644" y="389"/>
                  </a:lnTo>
                  <a:lnTo>
                    <a:pt x="653" y="360"/>
                  </a:lnTo>
                  <a:lnTo>
                    <a:pt x="670" y="319"/>
                  </a:lnTo>
                  <a:lnTo>
                    <a:pt x="644" y="297"/>
                  </a:lnTo>
                  <a:lnTo>
                    <a:pt x="622" y="314"/>
                  </a:lnTo>
                  <a:lnTo>
                    <a:pt x="561" y="286"/>
                  </a:lnTo>
                  <a:lnTo>
                    <a:pt x="512" y="271"/>
                  </a:lnTo>
                  <a:lnTo>
                    <a:pt x="519" y="240"/>
                  </a:lnTo>
                  <a:lnTo>
                    <a:pt x="457" y="216"/>
                  </a:lnTo>
                  <a:lnTo>
                    <a:pt x="447" y="221"/>
                  </a:lnTo>
                  <a:lnTo>
                    <a:pt x="424" y="187"/>
                  </a:lnTo>
                  <a:lnTo>
                    <a:pt x="430" y="164"/>
                  </a:lnTo>
                  <a:lnTo>
                    <a:pt x="414" y="168"/>
                  </a:lnTo>
                  <a:lnTo>
                    <a:pt x="395" y="154"/>
                  </a:lnTo>
                  <a:lnTo>
                    <a:pt x="405" y="134"/>
                  </a:lnTo>
                  <a:lnTo>
                    <a:pt x="358" y="137"/>
                  </a:lnTo>
                  <a:lnTo>
                    <a:pt x="317" y="120"/>
                  </a:lnTo>
                  <a:lnTo>
                    <a:pt x="286" y="149"/>
                  </a:lnTo>
                  <a:lnTo>
                    <a:pt x="265" y="154"/>
                  </a:lnTo>
                  <a:lnTo>
                    <a:pt x="258" y="191"/>
                  </a:lnTo>
                  <a:lnTo>
                    <a:pt x="208" y="194"/>
                  </a:lnTo>
                  <a:lnTo>
                    <a:pt x="180" y="163"/>
                  </a:lnTo>
                  <a:lnTo>
                    <a:pt x="142" y="236"/>
                  </a:lnTo>
                  <a:lnTo>
                    <a:pt x="118" y="226"/>
                  </a:lnTo>
                  <a:lnTo>
                    <a:pt x="76" y="286"/>
                  </a:lnTo>
                  <a:lnTo>
                    <a:pt x="28" y="335"/>
                  </a:lnTo>
                  <a:lnTo>
                    <a:pt x="0" y="168"/>
                  </a:lnTo>
                  <a:lnTo>
                    <a:pt x="24" y="164"/>
                  </a:lnTo>
                  <a:lnTo>
                    <a:pt x="335" y="109"/>
                  </a:lnTo>
                  <a:lnTo>
                    <a:pt x="808" y="17"/>
                  </a:lnTo>
                  <a:lnTo>
                    <a:pt x="889" y="0"/>
                  </a:lnTo>
                  <a:lnTo>
                    <a:pt x="921" y="109"/>
                  </a:lnTo>
                  <a:lnTo>
                    <a:pt x="937" y="180"/>
                  </a:lnTo>
                  <a:lnTo>
                    <a:pt x="987" y="342"/>
                  </a:lnTo>
                  <a:lnTo>
                    <a:pt x="997" y="396"/>
                  </a:lnTo>
                  <a:lnTo>
                    <a:pt x="1082" y="382"/>
                  </a:lnTo>
                  <a:close/>
                  <a:moveTo>
                    <a:pt x="937" y="526"/>
                  </a:moveTo>
                  <a:lnTo>
                    <a:pt x="927" y="495"/>
                  </a:lnTo>
                  <a:lnTo>
                    <a:pt x="935" y="513"/>
                  </a:lnTo>
                  <a:lnTo>
                    <a:pt x="949" y="537"/>
                  </a:lnTo>
                  <a:lnTo>
                    <a:pt x="937" y="526"/>
                  </a:lnTo>
                  <a:close/>
                </a:path>
              </a:pathLst>
            </a:custGeom>
            <a:pattFill prst="openDmnd">
              <a:fgClr>
                <a:srgbClr val="555555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69" name="Freeform 40"/>
            <p:cNvSpPr>
              <a:spLocks/>
            </p:cNvSpPr>
            <p:nvPr/>
          </p:nvSpPr>
          <p:spPr bwMode="auto">
            <a:xfrm>
              <a:off x="4302" y="1877"/>
              <a:ext cx="386" cy="194"/>
            </a:xfrm>
            <a:custGeom>
              <a:avLst/>
              <a:gdLst>
                <a:gd name="T0" fmla="*/ 386 w 1158"/>
                <a:gd name="T1" fmla="*/ 122 h 582"/>
                <a:gd name="T2" fmla="*/ 349 w 1158"/>
                <a:gd name="T3" fmla="*/ 179 h 582"/>
                <a:gd name="T4" fmla="*/ 329 w 1158"/>
                <a:gd name="T5" fmla="*/ 194 h 582"/>
                <a:gd name="T6" fmla="*/ 333 w 1158"/>
                <a:gd name="T7" fmla="*/ 177 h 582"/>
                <a:gd name="T8" fmla="*/ 323 w 1158"/>
                <a:gd name="T9" fmla="*/ 160 h 582"/>
                <a:gd name="T10" fmla="*/ 310 w 1158"/>
                <a:gd name="T11" fmla="*/ 154 h 582"/>
                <a:gd name="T12" fmla="*/ 310 w 1158"/>
                <a:gd name="T13" fmla="*/ 164 h 582"/>
                <a:gd name="T14" fmla="*/ 279 w 1158"/>
                <a:gd name="T15" fmla="*/ 136 h 582"/>
                <a:gd name="T16" fmla="*/ 281 w 1158"/>
                <a:gd name="T17" fmla="*/ 125 h 582"/>
                <a:gd name="T18" fmla="*/ 282 w 1158"/>
                <a:gd name="T19" fmla="*/ 112 h 582"/>
                <a:gd name="T20" fmla="*/ 276 w 1158"/>
                <a:gd name="T21" fmla="*/ 104 h 582"/>
                <a:gd name="T22" fmla="*/ 279 w 1158"/>
                <a:gd name="T23" fmla="*/ 90 h 582"/>
                <a:gd name="T24" fmla="*/ 268 w 1158"/>
                <a:gd name="T25" fmla="*/ 92 h 582"/>
                <a:gd name="T26" fmla="*/ 281 w 1158"/>
                <a:gd name="T27" fmla="*/ 85 h 582"/>
                <a:gd name="T28" fmla="*/ 277 w 1158"/>
                <a:gd name="T29" fmla="*/ 82 h 582"/>
                <a:gd name="T30" fmla="*/ 274 w 1158"/>
                <a:gd name="T31" fmla="*/ 48 h 582"/>
                <a:gd name="T32" fmla="*/ 287 w 1158"/>
                <a:gd name="T33" fmla="*/ 21 h 582"/>
                <a:gd name="T34" fmla="*/ 276 w 1158"/>
                <a:gd name="T35" fmla="*/ 29 h 582"/>
                <a:gd name="T36" fmla="*/ 267 w 1158"/>
                <a:gd name="T37" fmla="*/ 53 h 582"/>
                <a:gd name="T38" fmla="*/ 256 w 1158"/>
                <a:gd name="T39" fmla="*/ 66 h 582"/>
                <a:gd name="T40" fmla="*/ 249 w 1158"/>
                <a:gd name="T41" fmla="*/ 67 h 582"/>
                <a:gd name="T42" fmla="*/ 257 w 1158"/>
                <a:gd name="T43" fmla="*/ 91 h 582"/>
                <a:gd name="T44" fmla="*/ 266 w 1158"/>
                <a:gd name="T45" fmla="*/ 140 h 582"/>
                <a:gd name="T46" fmla="*/ 275 w 1158"/>
                <a:gd name="T47" fmla="*/ 160 h 582"/>
                <a:gd name="T48" fmla="*/ 242 w 1158"/>
                <a:gd name="T49" fmla="*/ 166 h 582"/>
                <a:gd name="T50" fmla="*/ 236 w 1158"/>
                <a:gd name="T51" fmla="*/ 170 h 582"/>
                <a:gd name="T52" fmla="*/ 207 w 1158"/>
                <a:gd name="T53" fmla="*/ 166 h 582"/>
                <a:gd name="T54" fmla="*/ 213 w 1158"/>
                <a:gd name="T55" fmla="*/ 138 h 582"/>
                <a:gd name="T56" fmla="*/ 218 w 1158"/>
                <a:gd name="T57" fmla="*/ 120 h 582"/>
                <a:gd name="T58" fmla="*/ 215 w 1158"/>
                <a:gd name="T59" fmla="*/ 99 h 582"/>
                <a:gd name="T60" fmla="*/ 187 w 1158"/>
                <a:gd name="T61" fmla="*/ 95 h 582"/>
                <a:gd name="T62" fmla="*/ 173 w 1158"/>
                <a:gd name="T63" fmla="*/ 80 h 582"/>
                <a:gd name="T64" fmla="*/ 149 w 1158"/>
                <a:gd name="T65" fmla="*/ 74 h 582"/>
                <a:gd name="T66" fmla="*/ 143 w 1158"/>
                <a:gd name="T67" fmla="*/ 55 h 582"/>
                <a:gd name="T68" fmla="*/ 132 w 1158"/>
                <a:gd name="T69" fmla="*/ 51 h 582"/>
                <a:gd name="T70" fmla="*/ 119 w 1158"/>
                <a:gd name="T71" fmla="*/ 46 h 582"/>
                <a:gd name="T72" fmla="*/ 95 w 1158"/>
                <a:gd name="T73" fmla="*/ 50 h 582"/>
                <a:gd name="T74" fmla="*/ 86 w 1158"/>
                <a:gd name="T75" fmla="*/ 64 h 582"/>
                <a:gd name="T76" fmla="*/ 60 w 1158"/>
                <a:gd name="T77" fmla="*/ 54 h 582"/>
                <a:gd name="T78" fmla="*/ 39 w 1158"/>
                <a:gd name="T79" fmla="*/ 75 h 582"/>
                <a:gd name="T80" fmla="*/ 9 w 1158"/>
                <a:gd name="T81" fmla="*/ 112 h 582"/>
                <a:gd name="T82" fmla="*/ 8 w 1158"/>
                <a:gd name="T83" fmla="*/ 55 h 582"/>
                <a:gd name="T84" fmla="*/ 269 w 1158"/>
                <a:gd name="T85" fmla="*/ 6 h 582"/>
                <a:gd name="T86" fmla="*/ 307 w 1158"/>
                <a:gd name="T87" fmla="*/ 36 h 582"/>
                <a:gd name="T88" fmla="*/ 329 w 1158"/>
                <a:gd name="T89" fmla="*/ 114 h 582"/>
                <a:gd name="T90" fmla="*/ 361 w 1158"/>
                <a:gd name="T91" fmla="*/ 127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8"/>
                <a:gd name="T139" fmla="*/ 0 h 582"/>
                <a:gd name="T140" fmla="*/ 1158 w 1158"/>
                <a:gd name="T141" fmla="*/ 582 h 5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8" h="582">
                  <a:moveTo>
                    <a:pt x="1082" y="382"/>
                  </a:moveTo>
                  <a:lnTo>
                    <a:pt x="1158" y="366"/>
                  </a:lnTo>
                  <a:lnTo>
                    <a:pt x="1143" y="511"/>
                  </a:lnTo>
                  <a:lnTo>
                    <a:pt x="1048" y="537"/>
                  </a:lnTo>
                  <a:lnTo>
                    <a:pt x="1041" y="560"/>
                  </a:lnTo>
                  <a:lnTo>
                    <a:pt x="987" y="582"/>
                  </a:lnTo>
                  <a:lnTo>
                    <a:pt x="983" y="582"/>
                  </a:lnTo>
                  <a:lnTo>
                    <a:pt x="999" y="531"/>
                  </a:lnTo>
                  <a:lnTo>
                    <a:pt x="956" y="513"/>
                  </a:lnTo>
                  <a:lnTo>
                    <a:pt x="970" y="480"/>
                  </a:lnTo>
                  <a:lnTo>
                    <a:pt x="956" y="469"/>
                  </a:lnTo>
                  <a:lnTo>
                    <a:pt x="931" y="462"/>
                  </a:lnTo>
                  <a:lnTo>
                    <a:pt x="931" y="441"/>
                  </a:lnTo>
                  <a:lnTo>
                    <a:pt x="931" y="493"/>
                  </a:lnTo>
                  <a:lnTo>
                    <a:pt x="872" y="471"/>
                  </a:lnTo>
                  <a:lnTo>
                    <a:pt x="836" y="408"/>
                  </a:lnTo>
                  <a:lnTo>
                    <a:pt x="858" y="403"/>
                  </a:lnTo>
                  <a:lnTo>
                    <a:pt x="842" y="375"/>
                  </a:lnTo>
                  <a:lnTo>
                    <a:pt x="876" y="366"/>
                  </a:lnTo>
                  <a:lnTo>
                    <a:pt x="846" y="335"/>
                  </a:lnTo>
                  <a:lnTo>
                    <a:pt x="825" y="358"/>
                  </a:lnTo>
                  <a:lnTo>
                    <a:pt x="828" y="311"/>
                  </a:lnTo>
                  <a:lnTo>
                    <a:pt x="852" y="297"/>
                  </a:lnTo>
                  <a:lnTo>
                    <a:pt x="836" y="269"/>
                  </a:lnTo>
                  <a:lnTo>
                    <a:pt x="808" y="311"/>
                  </a:lnTo>
                  <a:lnTo>
                    <a:pt x="805" y="277"/>
                  </a:lnTo>
                  <a:lnTo>
                    <a:pt x="814" y="243"/>
                  </a:lnTo>
                  <a:lnTo>
                    <a:pt x="843" y="254"/>
                  </a:lnTo>
                  <a:lnTo>
                    <a:pt x="846" y="219"/>
                  </a:lnTo>
                  <a:lnTo>
                    <a:pt x="832" y="247"/>
                  </a:lnTo>
                  <a:lnTo>
                    <a:pt x="808" y="201"/>
                  </a:lnTo>
                  <a:lnTo>
                    <a:pt x="822" y="144"/>
                  </a:lnTo>
                  <a:lnTo>
                    <a:pt x="865" y="122"/>
                  </a:lnTo>
                  <a:lnTo>
                    <a:pt x="862" y="64"/>
                  </a:lnTo>
                  <a:lnTo>
                    <a:pt x="832" y="71"/>
                  </a:lnTo>
                  <a:lnTo>
                    <a:pt x="829" y="88"/>
                  </a:lnTo>
                  <a:lnTo>
                    <a:pt x="843" y="99"/>
                  </a:lnTo>
                  <a:lnTo>
                    <a:pt x="800" y="160"/>
                  </a:lnTo>
                  <a:lnTo>
                    <a:pt x="783" y="144"/>
                  </a:lnTo>
                  <a:lnTo>
                    <a:pt x="769" y="197"/>
                  </a:lnTo>
                  <a:lnTo>
                    <a:pt x="747" y="197"/>
                  </a:lnTo>
                  <a:lnTo>
                    <a:pt x="747" y="201"/>
                  </a:lnTo>
                  <a:lnTo>
                    <a:pt x="791" y="254"/>
                  </a:lnTo>
                  <a:lnTo>
                    <a:pt x="771" y="273"/>
                  </a:lnTo>
                  <a:lnTo>
                    <a:pt x="780" y="360"/>
                  </a:lnTo>
                  <a:lnTo>
                    <a:pt x="797" y="420"/>
                  </a:lnTo>
                  <a:lnTo>
                    <a:pt x="832" y="456"/>
                  </a:lnTo>
                  <a:lnTo>
                    <a:pt x="825" y="479"/>
                  </a:lnTo>
                  <a:lnTo>
                    <a:pt x="870" y="564"/>
                  </a:lnTo>
                  <a:lnTo>
                    <a:pt x="726" y="499"/>
                  </a:lnTo>
                  <a:lnTo>
                    <a:pt x="731" y="517"/>
                  </a:lnTo>
                  <a:lnTo>
                    <a:pt x="709" y="511"/>
                  </a:lnTo>
                  <a:lnTo>
                    <a:pt x="677" y="465"/>
                  </a:lnTo>
                  <a:lnTo>
                    <a:pt x="620" y="499"/>
                  </a:lnTo>
                  <a:lnTo>
                    <a:pt x="612" y="456"/>
                  </a:lnTo>
                  <a:lnTo>
                    <a:pt x="640" y="414"/>
                  </a:lnTo>
                  <a:lnTo>
                    <a:pt x="644" y="389"/>
                  </a:lnTo>
                  <a:lnTo>
                    <a:pt x="653" y="360"/>
                  </a:lnTo>
                  <a:lnTo>
                    <a:pt x="670" y="319"/>
                  </a:lnTo>
                  <a:lnTo>
                    <a:pt x="644" y="297"/>
                  </a:lnTo>
                  <a:lnTo>
                    <a:pt x="622" y="314"/>
                  </a:lnTo>
                  <a:lnTo>
                    <a:pt x="561" y="286"/>
                  </a:lnTo>
                  <a:lnTo>
                    <a:pt x="512" y="271"/>
                  </a:lnTo>
                  <a:lnTo>
                    <a:pt x="519" y="240"/>
                  </a:lnTo>
                  <a:lnTo>
                    <a:pt x="457" y="216"/>
                  </a:lnTo>
                  <a:lnTo>
                    <a:pt x="447" y="221"/>
                  </a:lnTo>
                  <a:lnTo>
                    <a:pt x="424" y="187"/>
                  </a:lnTo>
                  <a:lnTo>
                    <a:pt x="430" y="164"/>
                  </a:lnTo>
                  <a:lnTo>
                    <a:pt x="414" y="168"/>
                  </a:lnTo>
                  <a:lnTo>
                    <a:pt x="395" y="154"/>
                  </a:lnTo>
                  <a:lnTo>
                    <a:pt x="405" y="134"/>
                  </a:lnTo>
                  <a:lnTo>
                    <a:pt x="358" y="137"/>
                  </a:lnTo>
                  <a:lnTo>
                    <a:pt x="317" y="120"/>
                  </a:lnTo>
                  <a:lnTo>
                    <a:pt x="286" y="149"/>
                  </a:lnTo>
                  <a:lnTo>
                    <a:pt x="265" y="154"/>
                  </a:lnTo>
                  <a:lnTo>
                    <a:pt x="258" y="191"/>
                  </a:lnTo>
                  <a:lnTo>
                    <a:pt x="208" y="194"/>
                  </a:lnTo>
                  <a:lnTo>
                    <a:pt x="180" y="163"/>
                  </a:lnTo>
                  <a:lnTo>
                    <a:pt x="142" y="236"/>
                  </a:lnTo>
                  <a:lnTo>
                    <a:pt x="118" y="226"/>
                  </a:lnTo>
                  <a:lnTo>
                    <a:pt x="76" y="286"/>
                  </a:lnTo>
                  <a:lnTo>
                    <a:pt x="28" y="335"/>
                  </a:lnTo>
                  <a:lnTo>
                    <a:pt x="0" y="168"/>
                  </a:lnTo>
                  <a:lnTo>
                    <a:pt x="24" y="164"/>
                  </a:lnTo>
                  <a:lnTo>
                    <a:pt x="335" y="109"/>
                  </a:lnTo>
                  <a:lnTo>
                    <a:pt x="808" y="17"/>
                  </a:lnTo>
                  <a:lnTo>
                    <a:pt x="889" y="0"/>
                  </a:lnTo>
                  <a:lnTo>
                    <a:pt x="921" y="109"/>
                  </a:lnTo>
                  <a:lnTo>
                    <a:pt x="937" y="180"/>
                  </a:lnTo>
                  <a:lnTo>
                    <a:pt x="987" y="342"/>
                  </a:lnTo>
                  <a:lnTo>
                    <a:pt x="997" y="396"/>
                  </a:lnTo>
                  <a:lnTo>
                    <a:pt x="1082" y="382"/>
                  </a:lnTo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0" name="Freeform 41"/>
            <p:cNvSpPr>
              <a:spLocks/>
            </p:cNvSpPr>
            <p:nvPr/>
          </p:nvSpPr>
          <p:spPr bwMode="auto">
            <a:xfrm>
              <a:off x="4611" y="2042"/>
              <a:ext cx="7" cy="14"/>
            </a:xfrm>
            <a:custGeom>
              <a:avLst/>
              <a:gdLst>
                <a:gd name="T0" fmla="*/ 3 w 22"/>
                <a:gd name="T1" fmla="*/ 10 h 42"/>
                <a:gd name="T2" fmla="*/ 0 w 22"/>
                <a:gd name="T3" fmla="*/ 0 h 42"/>
                <a:gd name="T4" fmla="*/ 3 w 22"/>
                <a:gd name="T5" fmla="*/ 6 h 42"/>
                <a:gd name="T6" fmla="*/ 7 w 22"/>
                <a:gd name="T7" fmla="*/ 14 h 42"/>
                <a:gd name="T8" fmla="*/ 3 w 22"/>
                <a:gd name="T9" fmla="*/ 1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2"/>
                <a:gd name="T17" fmla="*/ 22 w 2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2">
                  <a:moveTo>
                    <a:pt x="10" y="31"/>
                  </a:moveTo>
                  <a:lnTo>
                    <a:pt x="0" y="0"/>
                  </a:lnTo>
                  <a:lnTo>
                    <a:pt x="8" y="18"/>
                  </a:lnTo>
                  <a:lnTo>
                    <a:pt x="22" y="42"/>
                  </a:lnTo>
                  <a:lnTo>
                    <a:pt x="10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1" name="Freeform 42"/>
            <p:cNvSpPr>
              <a:spLocks noEditPoints="1"/>
            </p:cNvSpPr>
            <p:nvPr/>
          </p:nvSpPr>
          <p:spPr bwMode="auto">
            <a:xfrm>
              <a:off x="4722" y="1452"/>
              <a:ext cx="294" cy="161"/>
            </a:xfrm>
            <a:custGeom>
              <a:avLst/>
              <a:gdLst>
                <a:gd name="T0" fmla="*/ 133 w 881"/>
                <a:gd name="T1" fmla="*/ 111 h 482"/>
                <a:gd name="T2" fmla="*/ 109 w 881"/>
                <a:gd name="T3" fmla="*/ 114 h 482"/>
                <a:gd name="T4" fmla="*/ 36 w 881"/>
                <a:gd name="T5" fmla="*/ 131 h 482"/>
                <a:gd name="T6" fmla="*/ 2 w 881"/>
                <a:gd name="T7" fmla="*/ 138 h 482"/>
                <a:gd name="T8" fmla="*/ 0 w 881"/>
                <a:gd name="T9" fmla="*/ 88 h 482"/>
                <a:gd name="T10" fmla="*/ 1 w 881"/>
                <a:gd name="T11" fmla="*/ 60 h 482"/>
                <a:gd name="T12" fmla="*/ 20 w 881"/>
                <a:gd name="T13" fmla="*/ 58 h 482"/>
                <a:gd name="T14" fmla="*/ 27 w 881"/>
                <a:gd name="T15" fmla="*/ 56 h 482"/>
                <a:gd name="T16" fmla="*/ 64 w 881"/>
                <a:gd name="T17" fmla="*/ 48 h 482"/>
                <a:gd name="T18" fmla="*/ 76 w 881"/>
                <a:gd name="T19" fmla="*/ 45 h 482"/>
                <a:gd name="T20" fmla="*/ 104 w 881"/>
                <a:gd name="T21" fmla="*/ 39 h 482"/>
                <a:gd name="T22" fmla="*/ 156 w 881"/>
                <a:gd name="T23" fmla="*/ 24 h 482"/>
                <a:gd name="T24" fmla="*/ 185 w 881"/>
                <a:gd name="T25" fmla="*/ 0 h 482"/>
                <a:gd name="T26" fmla="*/ 193 w 881"/>
                <a:gd name="T27" fmla="*/ 19 h 482"/>
                <a:gd name="T28" fmla="*/ 205 w 881"/>
                <a:gd name="T29" fmla="*/ 15 h 482"/>
                <a:gd name="T30" fmla="*/ 207 w 881"/>
                <a:gd name="T31" fmla="*/ 23 h 482"/>
                <a:gd name="T32" fmla="*/ 205 w 881"/>
                <a:gd name="T33" fmla="*/ 28 h 482"/>
                <a:gd name="T34" fmla="*/ 186 w 881"/>
                <a:gd name="T35" fmla="*/ 48 h 482"/>
                <a:gd name="T36" fmla="*/ 193 w 881"/>
                <a:gd name="T37" fmla="*/ 62 h 482"/>
                <a:gd name="T38" fmla="*/ 201 w 881"/>
                <a:gd name="T39" fmla="*/ 65 h 482"/>
                <a:gd name="T40" fmla="*/ 205 w 881"/>
                <a:gd name="T41" fmla="*/ 65 h 482"/>
                <a:gd name="T42" fmla="*/ 225 w 881"/>
                <a:gd name="T43" fmla="*/ 88 h 482"/>
                <a:gd name="T44" fmla="*/ 221 w 881"/>
                <a:gd name="T45" fmla="*/ 84 h 482"/>
                <a:gd name="T46" fmla="*/ 218 w 881"/>
                <a:gd name="T47" fmla="*/ 92 h 482"/>
                <a:gd name="T48" fmla="*/ 228 w 881"/>
                <a:gd name="T49" fmla="*/ 92 h 482"/>
                <a:gd name="T50" fmla="*/ 236 w 881"/>
                <a:gd name="T51" fmla="*/ 106 h 482"/>
                <a:gd name="T52" fmla="*/ 264 w 881"/>
                <a:gd name="T53" fmla="*/ 106 h 482"/>
                <a:gd name="T54" fmla="*/ 277 w 881"/>
                <a:gd name="T55" fmla="*/ 96 h 482"/>
                <a:gd name="T56" fmla="*/ 272 w 881"/>
                <a:gd name="T57" fmla="*/ 86 h 482"/>
                <a:gd name="T58" fmla="*/ 269 w 881"/>
                <a:gd name="T59" fmla="*/ 90 h 482"/>
                <a:gd name="T60" fmla="*/ 265 w 881"/>
                <a:gd name="T61" fmla="*/ 77 h 482"/>
                <a:gd name="T62" fmla="*/ 257 w 881"/>
                <a:gd name="T63" fmla="*/ 77 h 482"/>
                <a:gd name="T64" fmla="*/ 252 w 881"/>
                <a:gd name="T65" fmla="*/ 73 h 482"/>
                <a:gd name="T66" fmla="*/ 264 w 881"/>
                <a:gd name="T67" fmla="*/ 71 h 482"/>
                <a:gd name="T68" fmla="*/ 276 w 881"/>
                <a:gd name="T69" fmla="*/ 85 h 482"/>
                <a:gd name="T70" fmla="*/ 285 w 881"/>
                <a:gd name="T71" fmla="*/ 106 h 482"/>
                <a:gd name="T72" fmla="*/ 285 w 881"/>
                <a:gd name="T73" fmla="*/ 123 h 482"/>
                <a:gd name="T74" fmla="*/ 278 w 881"/>
                <a:gd name="T75" fmla="*/ 111 h 482"/>
                <a:gd name="T76" fmla="*/ 234 w 881"/>
                <a:gd name="T77" fmla="*/ 140 h 482"/>
                <a:gd name="T78" fmla="*/ 214 w 881"/>
                <a:gd name="T79" fmla="*/ 156 h 482"/>
                <a:gd name="T80" fmla="*/ 231 w 881"/>
                <a:gd name="T81" fmla="*/ 139 h 482"/>
                <a:gd name="T82" fmla="*/ 229 w 881"/>
                <a:gd name="T83" fmla="*/ 122 h 482"/>
                <a:gd name="T84" fmla="*/ 224 w 881"/>
                <a:gd name="T85" fmla="*/ 119 h 482"/>
                <a:gd name="T86" fmla="*/ 206 w 881"/>
                <a:gd name="T87" fmla="*/ 152 h 482"/>
                <a:gd name="T88" fmla="*/ 198 w 881"/>
                <a:gd name="T89" fmla="*/ 151 h 482"/>
                <a:gd name="T90" fmla="*/ 195 w 881"/>
                <a:gd name="T91" fmla="*/ 135 h 482"/>
                <a:gd name="T92" fmla="*/ 189 w 881"/>
                <a:gd name="T93" fmla="*/ 133 h 482"/>
                <a:gd name="T94" fmla="*/ 178 w 881"/>
                <a:gd name="T95" fmla="*/ 125 h 482"/>
                <a:gd name="T96" fmla="*/ 165 w 881"/>
                <a:gd name="T97" fmla="*/ 105 h 482"/>
                <a:gd name="T98" fmla="*/ 156 w 881"/>
                <a:gd name="T99" fmla="*/ 104 h 482"/>
                <a:gd name="T100" fmla="*/ 133 w 881"/>
                <a:gd name="T101" fmla="*/ 111 h 482"/>
                <a:gd name="T102" fmla="*/ 254 w 881"/>
                <a:gd name="T103" fmla="*/ 152 h 482"/>
                <a:gd name="T104" fmla="*/ 224 w 881"/>
                <a:gd name="T105" fmla="*/ 161 h 482"/>
                <a:gd name="T106" fmla="*/ 240 w 881"/>
                <a:gd name="T107" fmla="*/ 142 h 482"/>
                <a:gd name="T108" fmla="*/ 249 w 881"/>
                <a:gd name="T109" fmla="*/ 150 h 482"/>
                <a:gd name="T110" fmla="*/ 253 w 881"/>
                <a:gd name="T111" fmla="*/ 145 h 482"/>
                <a:gd name="T112" fmla="*/ 254 w 881"/>
                <a:gd name="T113" fmla="*/ 152 h 482"/>
                <a:gd name="T114" fmla="*/ 270 w 881"/>
                <a:gd name="T115" fmla="*/ 153 h 482"/>
                <a:gd name="T116" fmla="*/ 285 w 881"/>
                <a:gd name="T117" fmla="*/ 150 h 482"/>
                <a:gd name="T118" fmla="*/ 286 w 881"/>
                <a:gd name="T119" fmla="*/ 140 h 482"/>
                <a:gd name="T120" fmla="*/ 294 w 881"/>
                <a:gd name="T121" fmla="*/ 153 h 482"/>
                <a:gd name="T122" fmla="*/ 270 w 881"/>
                <a:gd name="T123" fmla="*/ 153 h 4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81"/>
                <a:gd name="T187" fmla="*/ 0 h 482"/>
                <a:gd name="T188" fmla="*/ 881 w 881"/>
                <a:gd name="T189" fmla="*/ 482 h 4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81" h="482">
                  <a:moveTo>
                    <a:pt x="400" y="332"/>
                  </a:moveTo>
                  <a:lnTo>
                    <a:pt x="326" y="342"/>
                  </a:lnTo>
                  <a:lnTo>
                    <a:pt x="109" y="393"/>
                  </a:lnTo>
                  <a:lnTo>
                    <a:pt x="6" y="413"/>
                  </a:lnTo>
                  <a:lnTo>
                    <a:pt x="0" y="262"/>
                  </a:lnTo>
                  <a:lnTo>
                    <a:pt x="4" y="181"/>
                  </a:lnTo>
                  <a:lnTo>
                    <a:pt x="61" y="173"/>
                  </a:lnTo>
                  <a:lnTo>
                    <a:pt x="81" y="167"/>
                  </a:lnTo>
                  <a:lnTo>
                    <a:pt x="193" y="143"/>
                  </a:lnTo>
                  <a:lnTo>
                    <a:pt x="227" y="135"/>
                  </a:lnTo>
                  <a:lnTo>
                    <a:pt x="312" y="116"/>
                  </a:lnTo>
                  <a:lnTo>
                    <a:pt x="467" y="71"/>
                  </a:lnTo>
                  <a:lnTo>
                    <a:pt x="555" y="0"/>
                  </a:lnTo>
                  <a:lnTo>
                    <a:pt x="579" y="57"/>
                  </a:lnTo>
                  <a:lnTo>
                    <a:pt x="613" y="46"/>
                  </a:lnTo>
                  <a:lnTo>
                    <a:pt x="620" y="68"/>
                  </a:lnTo>
                  <a:lnTo>
                    <a:pt x="613" y="85"/>
                  </a:lnTo>
                  <a:lnTo>
                    <a:pt x="556" y="143"/>
                  </a:lnTo>
                  <a:lnTo>
                    <a:pt x="577" y="185"/>
                  </a:lnTo>
                  <a:lnTo>
                    <a:pt x="603" y="195"/>
                  </a:lnTo>
                  <a:lnTo>
                    <a:pt x="615" y="194"/>
                  </a:lnTo>
                  <a:lnTo>
                    <a:pt x="673" y="262"/>
                  </a:lnTo>
                  <a:lnTo>
                    <a:pt x="662" y="250"/>
                  </a:lnTo>
                  <a:lnTo>
                    <a:pt x="654" y="274"/>
                  </a:lnTo>
                  <a:lnTo>
                    <a:pt x="683" y="276"/>
                  </a:lnTo>
                  <a:lnTo>
                    <a:pt x="707" y="317"/>
                  </a:lnTo>
                  <a:lnTo>
                    <a:pt x="792" y="317"/>
                  </a:lnTo>
                  <a:lnTo>
                    <a:pt x="831" y="286"/>
                  </a:lnTo>
                  <a:lnTo>
                    <a:pt x="814" y="256"/>
                  </a:lnTo>
                  <a:lnTo>
                    <a:pt x="805" y="269"/>
                  </a:lnTo>
                  <a:lnTo>
                    <a:pt x="795" y="232"/>
                  </a:lnTo>
                  <a:lnTo>
                    <a:pt x="771" y="232"/>
                  </a:lnTo>
                  <a:lnTo>
                    <a:pt x="754" y="218"/>
                  </a:lnTo>
                  <a:lnTo>
                    <a:pt x="790" y="214"/>
                  </a:lnTo>
                  <a:lnTo>
                    <a:pt x="827" y="255"/>
                  </a:lnTo>
                  <a:lnTo>
                    <a:pt x="855" y="318"/>
                  </a:lnTo>
                  <a:lnTo>
                    <a:pt x="853" y="368"/>
                  </a:lnTo>
                  <a:lnTo>
                    <a:pt x="834" y="331"/>
                  </a:lnTo>
                  <a:lnTo>
                    <a:pt x="702" y="420"/>
                  </a:lnTo>
                  <a:lnTo>
                    <a:pt x="641" y="468"/>
                  </a:lnTo>
                  <a:lnTo>
                    <a:pt x="692" y="417"/>
                  </a:lnTo>
                  <a:lnTo>
                    <a:pt x="686" y="365"/>
                  </a:lnTo>
                  <a:lnTo>
                    <a:pt x="672" y="355"/>
                  </a:lnTo>
                  <a:lnTo>
                    <a:pt x="617" y="454"/>
                  </a:lnTo>
                  <a:lnTo>
                    <a:pt x="594" y="452"/>
                  </a:lnTo>
                  <a:lnTo>
                    <a:pt x="583" y="403"/>
                  </a:lnTo>
                  <a:lnTo>
                    <a:pt x="565" y="397"/>
                  </a:lnTo>
                  <a:lnTo>
                    <a:pt x="532" y="375"/>
                  </a:lnTo>
                  <a:lnTo>
                    <a:pt x="495" y="314"/>
                  </a:lnTo>
                  <a:lnTo>
                    <a:pt x="467" y="311"/>
                  </a:lnTo>
                  <a:lnTo>
                    <a:pt x="400" y="332"/>
                  </a:lnTo>
                  <a:close/>
                  <a:moveTo>
                    <a:pt x="762" y="455"/>
                  </a:moveTo>
                  <a:lnTo>
                    <a:pt x="672" y="482"/>
                  </a:lnTo>
                  <a:lnTo>
                    <a:pt x="718" y="425"/>
                  </a:lnTo>
                  <a:lnTo>
                    <a:pt x="747" y="450"/>
                  </a:lnTo>
                  <a:lnTo>
                    <a:pt x="757" y="434"/>
                  </a:lnTo>
                  <a:lnTo>
                    <a:pt x="762" y="455"/>
                  </a:lnTo>
                  <a:close/>
                  <a:moveTo>
                    <a:pt x="810" y="459"/>
                  </a:moveTo>
                  <a:lnTo>
                    <a:pt x="855" y="448"/>
                  </a:lnTo>
                  <a:lnTo>
                    <a:pt x="857" y="420"/>
                  </a:lnTo>
                  <a:lnTo>
                    <a:pt x="881" y="458"/>
                  </a:lnTo>
                  <a:lnTo>
                    <a:pt x="810" y="45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2" name="Freeform 43"/>
            <p:cNvSpPr>
              <a:spLocks/>
            </p:cNvSpPr>
            <p:nvPr/>
          </p:nvSpPr>
          <p:spPr bwMode="auto">
            <a:xfrm>
              <a:off x="4722" y="1452"/>
              <a:ext cx="285" cy="156"/>
            </a:xfrm>
            <a:custGeom>
              <a:avLst/>
              <a:gdLst>
                <a:gd name="T0" fmla="*/ 133 w 855"/>
                <a:gd name="T1" fmla="*/ 111 h 468"/>
                <a:gd name="T2" fmla="*/ 109 w 855"/>
                <a:gd name="T3" fmla="*/ 114 h 468"/>
                <a:gd name="T4" fmla="*/ 36 w 855"/>
                <a:gd name="T5" fmla="*/ 131 h 468"/>
                <a:gd name="T6" fmla="*/ 2 w 855"/>
                <a:gd name="T7" fmla="*/ 138 h 468"/>
                <a:gd name="T8" fmla="*/ 0 w 855"/>
                <a:gd name="T9" fmla="*/ 87 h 468"/>
                <a:gd name="T10" fmla="*/ 1 w 855"/>
                <a:gd name="T11" fmla="*/ 60 h 468"/>
                <a:gd name="T12" fmla="*/ 20 w 855"/>
                <a:gd name="T13" fmla="*/ 58 h 468"/>
                <a:gd name="T14" fmla="*/ 27 w 855"/>
                <a:gd name="T15" fmla="*/ 56 h 468"/>
                <a:gd name="T16" fmla="*/ 64 w 855"/>
                <a:gd name="T17" fmla="*/ 48 h 468"/>
                <a:gd name="T18" fmla="*/ 76 w 855"/>
                <a:gd name="T19" fmla="*/ 45 h 468"/>
                <a:gd name="T20" fmla="*/ 104 w 855"/>
                <a:gd name="T21" fmla="*/ 39 h 468"/>
                <a:gd name="T22" fmla="*/ 156 w 855"/>
                <a:gd name="T23" fmla="*/ 24 h 468"/>
                <a:gd name="T24" fmla="*/ 185 w 855"/>
                <a:gd name="T25" fmla="*/ 0 h 468"/>
                <a:gd name="T26" fmla="*/ 193 w 855"/>
                <a:gd name="T27" fmla="*/ 19 h 468"/>
                <a:gd name="T28" fmla="*/ 204 w 855"/>
                <a:gd name="T29" fmla="*/ 15 h 468"/>
                <a:gd name="T30" fmla="*/ 207 w 855"/>
                <a:gd name="T31" fmla="*/ 23 h 468"/>
                <a:gd name="T32" fmla="*/ 204 w 855"/>
                <a:gd name="T33" fmla="*/ 28 h 468"/>
                <a:gd name="T34" fmla="*/ 185 w 855"/>
                <a:gd name="T35" fmla="*/ 48 h 468"/>
                <a:gd name="T36" fmla="*/ 192 w 855"/>
                <a:gd name="T37" fmla="*/ 62 h 468"/>
                <a:gd name="T38" fmla="*/ 201 w 855"/>
                <a:gd name="T39" fmla="*/ 65 h 468"/>
                <a:gd name="T40" fmla="*/ 205 w 855"/>
                <a:gd name="T41" fmla="*/ 65 h 468"/>
                <a:gd name="T42" fmla="*/ 224 w 855"/>
                <a:gd name="T43" fmla="*/ 87 h 468"/>
                <a:gd name="T44" fmla="*/ 221 w 855"/>
                <a:gd name="T45" fmla="*/ 83 h 468"/>
                <a:gd name="T46" fmla="*/ 218 w 855"/>
                <a:gd name="T47" fmla="*/ 91 h 468"/>
                <a:gd name="T48" fmla="*/ 228 w 855"/>
                <a:gd name="T49" fmla="*/ 92 h 468"/>
                <a:gd name="T50" fmla="*/ 236 w 855"/>
                <a:gd name="T51" fmla="*/ 106 h 468"/>
                <a:gd name="T52" fmla="*/ 264 w 855"/>
                <a:gd name="T53" fmla="*/ 106 h 468"/>
                <a:gd name="T54" fmla="*/ 277 w 855"/>
                <a:gd name="T55" fmla="*/ 95 h 468"/>
                <a:gd name="T56" fmla="*/ 271 w 855"/>
                <a:gd name="T57" fmla="*/ 85 h 468"/>
                <a:gd name="T58" fmla="*/ 268 w 855"/>
                <a:gd name="T59" fmla="*/ 90 h 468"/>
                <a:gd name="T60" fmla="*/ 265 w 855"/>
                <a:gd name="T61" fmla="*/ 77 h 468"/>
                <a:gd name="T62" fmla="*/ 257 w 855"/>
                <a:gd name="T63" fmla="*/ 77 h 468"/>
                <a:gd name="T64" fmla="*/ 251 w 855"/>
                <a:gd name="T65" fmla="*/ 73 h 468"/>
                <a:gd name="T66" fmla="*/ 263 w 855"/>
                <a:gd name="T67" fmla="*/ 71 h 468"/>
                <a:gd name="T68" fmla="*/ 276 w 855"/>
                <a:gd name="T69" fmla="*/ 85 h 468"/>
                <a:gd name="T70" fmla="*/ 285 w 855"/>
                <a:gd name="T71" fmla="*/ 106 h 468"/>
                <a:gd name="T72" fmla="*/ 284 w 855"/>
                <a:gd name="T73" fmla="*/ 123 h 468"/>
                <a:gd name="T74" fmla="*/ 278 w 855"/>
                <a:gd name="T75" fmla="*/ 110 h 468"/>
                <a:gd name="T76" fmla="*/ 234 w 855"/>
                <a:gd name="T77" fmla="*/ 140 h 468"/>
                <a:gd name="T78" fmla="*/ 214 w 855"/>
                <a:gd name="T79" fmla="*/ 156 h 468"/>
                <a:gd name="T80" fmla="*/ 231 w 855"/>
                <a:gd name="T81" fmla="*/ 139 h 468"/>
                <a:gd name="T82" fmla="*/ 229 w 855"/>
                <a:gd name="T83" fmla="*/ 122 h 468"/>
                <a:gd name="T84" fmla="*/ 224 w 855"/>
                <a:gd name="T85" fmla="*/ 118 h 468"/>
                <a:gd name="T86" fmla="*/ 206 w 855"/>
                <a:gd name="T87" fmla="*/ 151 h 468"/>
                <a:gd name="T88" fmla="*/ 198 w 855"/>
                <a:gd name="T89" fmla="*/ 151 h 468"/>
                <a:gd name="T90" fmla="*/ 194 w 855"/>
                <a:gd name="T91" fmla="*/ 134 h 468"/>
                <a:gd name="T92" fmla="*/ 188 w 855"/>
                <a:gd name="T93" fmla="*/ 132 h 468"/>
                <a:gd name="T94" fmla="*/ 177 w 855"/>
                <a:gd name="T95" fmla="*/ 125 h 468"/>
                <a:gd name="T96" fmla="*/ 165 w 855"/>
                <a:gd name="T97" fmla="*/ 105 h 468"/>
                <a:gd name="T98" fmla="*/ 156 w 855"/>
                <a:gd name="T99" fmla="*/ 104 h 468"/>
                <a:gd name="T100" fmla="*/ 133 w 855"/>
                <a:gd name="T101" fmla="*/ 111 h 4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5"/>
                <a:gd name="T154" fmla="*/ 0 h 468"/>
                <a:gd name="T155" fmla="*/ 855 w 855"/>
                <a:gd name="T156" fmla="*/ 468 h 4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5" h="468">
                  <a:moveTo>
                    <a:pt x="400" y="332"/>
                  </a:moveTo>
                  <a:lnTo>
                    <a:pt x="326" y="342"/>
                  </a:lnTo>
                  <a:lnTo>
                    <a:pt x="109" y="393"/>
                  </a:lnTo>
                  <a:lnTo>
                    <a:pt x="6" y="413"/>
                  </a:lnTo>
                  <a:lnTo>
                    <a:pt x="0" y="262"/>
                  </a:lnTo>
                  <a:lnTo>
                    <a:pt x="4" y="181"/>
                  </a:lnTo>
                  <a:lnTo>
                    <a:pt x="61" y="173"/>
                  </a:lnTo>
                  <a:lnTo>
                    <a:pt x="81" y="167"/>
                  </a:lnTo>
                  <a:lnTo>
                    <a:pt x="193" y="143"/>
                  </a:lnTo>
                  <a:lnTo>
                    <a:pt x="227" y="135"/>
                  </a:lnTo>
                  <a:lnTo>
                    <a:pt x="312" y="116"/>
                  </a:lnTo>
                  <a:lnTo>
                    <a:pt x="467" y="71"/>
                  </a:lnTo>
                  <a:lnTo>
                    <a:pt x="555" y="0"/>
                  </a:lnTo>
                  <a:lnTo>
                    <a:pt x="579" y="57"/>
                  </a:lnTo>
                  <a:lnTo>
                    <a:pt x="613" y="46"/>
                  </a:lnTo>
                  <a:lnTo>
                    <a:pt x="620" y="68"/>
                  </a:lnTo>
                  <a:lnTo>
                    <a:pt x="613" y="85"/>
                  </a:lnTo>
                  <a:lnTo>
                    <a:pt x="556" y="143"/>
                  </a:lnTo>
                  <a:lnTo>
                    <a:pt x="577" y="185"/>
                  </a:lnTo>
                  <a:lnTo>
                    <a:pt x="603" y="195"/>
                  </a:lnTo>
                  <a:lnTo>
                    <a:pt x="615" y="194"/>
                  </a:lnTo>
                  <a:lnTo>
                    <a:pt x="673" y="262"/>
                  </a:lnTo>
                  <a:lnTo>
                    <a:pt x="662" y="250"/>
                  </a:lnTo>
                  <a:lnTo>
                    <a:pt x="654" y="274"/>
                  </a:lnTo>
                  <a:lnTo>
                    <a:pt x="683" y="276"/>
                  </a:lnTo>
                  <a:lnTo>
                    <a:pt x="707" y="317"/>
                  </a:lnTo>
                  <a:lnTo>
                    <a:pt x="792" y="317"/>
                  </a:lnTo>
                  <a:lnTo>
                    <a:pt x="831" y="286"/>
                  </a:lnTo>
                  <a:lnTo>
                    <a:pt x="814" y="256"/>
                  </a:lnTo>
                  <a:lnTo>
                    <a:pt x="805" y="269"/>
                  </a:lnTo>
                  <a:lnTo>
                    <a:pt x="795" y="232"/>
                  </a:lnTo>
                  <a:lnTo>
                    <a:pt x="771" y="232"/>
                  </a:lnTo>
                  <a:lnTo>
                    <a:pt x="754" y="218"/>
                  </a:lnTo>
                  <a:lnTo>
                    <a:pt x="790" y="214"/>
                  </a:lnTo>
                  <a:lnTo>
                    <a:pt x="827" y="255"/>
                  </a:lnTo>
                  <a:lnTo>
                    <a:pt x="855" y="318"/>
                  </a:lnTo>
                  <a:lnTo>
                    <a:pt x="853" y="368"/>
                  </a:lnTo>
                  <a:lnTo>
                    <a:pt x="834" y="331"/>
                  </a:lnTo>
                  <a:lnTo>
                    <a:pt x="702" y="420"/>
                  </a:lnTo>
                  <a:lnTo>
                    <a:pt x="641" y="468"/>
                  </a:lnTo>
                  <a:lnTo>
                    <a:pt x="692" y="417"/>
                  </a:lnTo>
                  <a:lnTo>
                    <a:pt x="686" y="365"/>
                  </a:lnTo>
                  <a:lnTo>
                    <a:pt x="672" y="355"/>
                  </a:lnTo>
                  <a:lnTo>
                    <a:pt x="617" y="454"/>
                  </a:lnTo>
                  <a:lnTo>
                    <a:pt x="594" y="452"/>
                  </a:lnTo>
                  <a:lnTo>
                    <a:pt x="583" y="403"/>
                  </a:lnTo>
                  <a:lnTo>
                    <a:pt x="565" y="397"/>
                  </a:lnTo>
                  <a:lnTo>
                    <a:pt x="532" y="375"/>
                  </a:lnTo>
                  <a:lnTo>
                    <a:pt x="495" y="314"/>
                  </a:lnTo>
                  <a:lnTo>
                    <a:pt x="467" y="311"/>
                  </a:lnTo>
                  <a:lnTo>
                    <a:pt x="400" y="33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3" name="Freeform 44"/>
            <p:cNvSpPr>
              <a:spLocks/>
            </p:cNvSpPr>
            <p:nvPr/>
          </p:nvSpPr>
          <p:spPr bwMode="auto">
            <a:xfrm>
              <a:off x="4946" y="1594"/>
              <a:ext cx="30" cy="19"/>
            </a:xfrm>
            <a:custGeom>
              <a:avLst/>
              <a:gdLst>
                <a:gd name="T0" fmla="*/ 30 w 90"/>
                <a:gd name="T1" fmla="*/ 10 h 57"/>
                <a:gd name="T2" fmla="*/ 0 w 90"/>
                <a:gd name="T3" fmla="*/ 19 h 57"/>
                <a:gd name="T4" fmla="*/ 15 w 90"/>
                <a:gd name="T5" fmla="*/ 0 h 57"/>
                <a:gd name="T6" fmla="*/ 25 w 90"/>
                <a:gd name="T7" fmla="*/ 8 h 57"/>
                <a:gd name="T8" fmla="*/ 28 w 90"/>
                <a:gd name="T9" fmla="*/ 3 h 57"/>
                <a:gd name="T10" fmla="*/ 30 w 90"/>
                <a:gd name="T11" fmla="*/ 1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57"/>
                <a:gd name="T20" fmla="*/ 90 w 90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57">
                  <a:moveTo>
                    <a:pt x="90" y="30"/>
                  </a:moveTo>
                  <a:lnTo>
                    <a:pt x="0" y="57"/>
                  </a:lnTo>
                  <a:lnTo>
                    <a:pt x="46" y="0"/>
                  </a:lnTo>
                  <a:lnTo>
                    <a:pt x="75" y="25"/>
                  </a:lnTo>
                  <a:lnTo>
                    <a:pt x="85" y="9"/>
                  </a:lnTo>
                  <a:lnTo>
                    <a:pt x="90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4" name="Freeform 45"/>
            <p:cNvSpPr>
              <a:spLocks/>
            </p:cNvSpPr>
            <p:nvPr/>
          </p:nvSpPr>
          <p:spPr bwMode="auto">
            <a:xfrm>
              <a:off x="4992" y="1592"/>
              <a:ext cx="24" cy="13"/>
            </a:xfrm>
            <a:custGeom>
              <a:avLst/>
              <a:gdLst>
                <a:gd name="T0" fmla="*/ 0 w 71"/>
                <a:gd name="T1" fmla="*/ 13 h 39"/>
                <a:gd name="T2" fmla="*/ 15 w 71"/>
                <a:gd name="T3" fmla="*/ 9 h 39"/>
                <a:gd name="T4" fmla="*/ 16 w 71"/>
                <a:gd name="T5" fmla="*/ 0 h 39"/>
                <a:gd name="T6" fmla="*/ 24 w 71"/>
                <a:gd name="T7" fmla="*/ 13 h 39"/>
                <a:gd name="T8" fmla="*/ 0 w 71"/>
                <a:gd name="T9" fmla="*/ 13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9"/>
                <a:gd name="T17" fmla="*/ 71 w 7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9">
                  <a:moveTo>
                    <a:pt x="0" y="39"/>
                  </a:moveTo>
                  <a:lnTo>
                    <a:pt x="45" y="28"/>
                  </a:lnTo>
                  <a:lnTo>
                    <a:pt x="47" y="0"/>
                  </a:lnTo>
                  <a:lnTo>
                    <a:pt x="71" y="38"/>
                  </a:lnTo>
                  <a:lnTo>
                    <a:pt x="0" y="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5" name="Freeform 46"/>
            <p:cNvSpPr>
              <a:spLocks noEditPoints="1"/>
            </p:cNvSpPr>
            <p:nvPr/>
          </p:nvSpPr>
          <p:spPr bwMode="auto">
            <a:xfrm>
              <a:off x="3376" y="1114"/>
              <a:ext cx="641" cy="677"/>
            </a:xfrm>
            <a:custGeom>
              <a:avLst/>
              <a:gdLst>
                <a:gd name="T0" fmla="*/ 311 w 1922"/>
                <a:gd name="T1" fmla="*/ 677 h 2032"/>
                <a:gd name="T2" fmla="*/ 347 w 1922"/>
                <a:gd name="T3" fmla="*/ 602 h 2032"/>
                <a:gd name="T4" fmla="*/ 322 w 1922"/>
                <a:gd name="T5" fmla="*/ 490 h 2032"/>
                <a:gd name="T6" fmla="*/ 311 w 1922"/>
                <a:gd name="T7" fmla="*/ 428 h 2032"/>
                <a:gd name="T8" fmla="*/ 326 w 1922"/>
                <a:gd name="T9" fmla="*/ 357 h 2032"/>
                <a:gd name="T10" fmla="*/ 357 w 1922"/>
                <a:gd name="T11" fmla="*/ 328 h 2032"/>
                <a:gd name="T12" fmla="*/ 380 w 1922"/>
                <a:gd name="T13" fmla="*/ 320 h 2032"/>
                <a:gd name="T14" fmla="*/ 385 w 1922"/>
                <a:gd name="T15" fmla="*/ 297 h 2032"/>
                <a:gd name="T16" fmla="*/ 405 w 1922"/>
                <a:gd name="T17" fmla="*/ 264 h 2032"/>
                <a:gd name="T18" fmla="*/ 402 w 1922"/>
                <a:gd name="T19" fmla="*/ 233 h 2032"/>
                <a:gd name="T20" fmla="*/ 470 w 1922"/>
                <a:gd name="T21" fmla="*/ 241 h 2032"/>
                <a:gd name="T22" fmla="*/ 536 w 1922"/>
                <a:gd name="T23" fmla="*/ 279 h 2032"/>
                <a:gd name="T24" fmla="*/ 533 w 1922"/>
                <a:gd name="T25" fmla="*/ 303 h 2032"/>
                <a:gd name="T26" fmla="*/ 549 w 1922"/>
                <a:gd name="T27" fmla="*/ 351 h 2032"/>
                <a:gd name="T28" fmla="*/ 536 w 1922"/>
                <a:gd name="T29" fmla="*/ 391 h 2032"/>
                <a:gd name="T30" fmla="*/ 513 w 1922"/>
                <a:gd name="T31" fmla="*/ 422 h 2032"/>
                <a:gd name="T32" fmla="*/ 550 w 1922"/>
                <a:gd name="T33" fmla="*/ 437 h 2032"/>
                <a:gd name="T34" fmla="*/ 557 w 1922"/>
                <a:gd name="T35" fmla="*/ 417 h 2032"/>
                <a:gd name="T36" fmla="*/ 601 w 1922"/>
                <a:gd name="T37" fmla="*/ 403 h 2032"/>
                <a:gd name="T38" fmla="*/ 641 w 1922"/>
                <a:gd name="T39" fmla="*/ 503 h 2032"/>
                <a:gd name="T40" fmla="*/ 624 w 1922"/>
                <a:gd name="T41" fmla="*/ 549 h 2032"/>
                <a:gd name="T42" fmla="*/ 616 w 1922"/>
                <a:gd name="T43" fmla="*/ 547 h 2032"/>
                <a:gd name="T44" fmla="*/ 611 w 1922"/>
                <a:gd name="T45" fmla="*/ 578 h 2032"/>
                <a:gd name="T46" fmla="*/ 595 w 1922"/>
                <a:gd name="T47" fmla="*/ 616 h 2032"/>
                <a:gd name="T48" fmla="*/ 504 w 1922"/>
                <a:gd name="T49" fmla="*/ 663 h 2032"/>
                <a:gd name="T50" fmla="*/ 404 w 1922"/>
                <a:gd name="T51" fmla="*/ 207 h 2032"/>
                <a:gd name="T52" fmla="*/ 357 w 1922"/>
                <a:gd name="T53" fmla="*/ 217 h 2032"/>
                <a:gd name="T54" fmla="*/ 307 w 1922"/>
                <a:gd name="T55" fmla="*/ 241 h 2032"/>
                <a:gd name="T56" fmla="*/ 289 w 1922"/>
                <a:gd name="T57" fmla="*/ 264 h 2032"/>
                <a:gd name="T58" fmla="*/ 275 w 1922"/>
                <a:gd name="T59" fmla="*/ 237 h 2032"/>
                <a:gd name="T60" fmla="*/ 261 w 1922"/>
                <a:gd name="T61" fmla="*/ 249 h 2032"/>
                <a:gd name="T62" fmla="*/ 221 w 1922"/>
                <a:gd name="T63" fmla="*/ 323 h 2032"/>
                <a:gd name="T64" fmla="*/ 196 w 1922"/>
                <a:gd name="T65" fmla="*/ 297 h 2032"/>
                <a:gd name="T66" fmla="*/ 179 w 1922"/>
                <a:gd name="T67" fmla="*/ 253 h 2032"/>
                <a:gd name="T68" fmla="*/ 173 w 1922"/>
                <a:gd name="T69" fmla="*/ 238 h 2032"/>
                <a:gd name="T70" fmla="*/ 107 w 1922"/>
                <a:gd name="T71" fmla="*/ 225 h 2032"/>
                <a:gd name="T72" fmla="*/ 0 w 1922"/>
                <a:gd name="T73" fmla="*/ 181 h 2032"/>
                <a:gd name="T74" fmla="*/ 104 w 1922"/>
                <a:gd name="T75" fmla="*/ 124 h 2032"/>
                <a:gd name="T76" fmla="*/ 190 w 1922"/>
                <a:gd name="T77" fmla="*/ 79 h 2032"/>
                <a:gd name="T78" fmla="*/ 141 w 1922"/>
                <a:gd name="T79" fmla="*/ 132 h 2032"/>
                <a:gd name="T80" fmla="*/ 162 w 1922"/>
                <a:gd name="T81" fmla="*/ 134 h 2032"/>
                <a:gd name="T82" fmla="*/ 222 w 1922"/>
                <a:gd name="T83" fmla="*/ 162 h 2032"/>
                <a:gd name="T84" fmla="*/ 251 w 1922"/>
                <a:gd name="T85" fmla="*/ 167 h 2032"/>
                <a:gd name="T86" fmla="*/ 275 w 1922"/>
                <a:gd name="T87" fmla="*/ 161 h 2032"/>
                <a:gd name="T88" fmla="*/ 334 w 1922"/>
                <a:gd name="T89" fmla="*/ 141 h 2032"/>
                <a:gd name="T90" fmla="*/ 401 w 1922"/>
                <a:gd name="T91" fmla="*/ 126 h 2032"/>
                <a:gd name="T92" fmla="*/ 438 w 1922"/>
                <a:gd name="T93" fmla="*/ 156 h 2032"/>
                <a:gd name="T94" fmla="*/ 482 w 1922"/>
                <a:gd name="T95" fmla="*/ 193 h 2032"/>
                <a:gd name="T96" fmla="*/ 520 w 1922"/>
                <a:gd name="T97" fmla="*/ 197 h 2032"/>
                <a:gd name="T98" fmla="*/ 452 w 1922"/>
                <a:gd name="T99" fmla="*/ 210 h 2032"/>
                <a:gd name="T100" fmla="*/ 426 w 1922"/>
                <a:gd name="T101" fmla="*/ 224 h 2032"/>
                <a:gd name="T102" fmla="*/ 373 w 1922"/>
                <a:gd name="T103" fmla="*/ 252 h 2032"/>
                <a:gd name="T104" fmla="*/ 368 w 1922"/>
                <a:gd name="T105" fmla="*/ 239 h 2032"/>
                <a:gd name="T106" fmla="*/ 345 w 1922"/>
                <a:gd name="T107" fmla="*/ 317 h 2032"/>
                <a:gd name="T108" fmla="*/ 338 w 1922"/>
                <a:gd name="T109" fmla="*/ 316 h 2032"/>
                <a:gd name="T110" fmla="*/ 74 w 1922"/>
                <a:gd name="T111" fmla="*/ 38 h 2032"/>
                <a:gd name="T112" fmla="*/ 115 w 1922"/>
                <a:gd name="T113" fmla="*/ 20 h 20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2"/>
                <a:gd name="T172" fmla="*/ 0 h 2032"/>
                <a:gd name="T173" fmla="*/ 1922 w 1922"/>
                <a:gd name="T174" fmla="*/ 2032 h 20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2" h="2032">
                  <a:moveTo>
                    <a:pt x="1411" y="2005"/>
                  </a:moveTo>
                  <a:lnTo>
                    <a:pt x="1407" y="1983"/>
                  </a:lnTo>
                  <a:lnTo>
                    <a:pt x="934" y="2032"/>
                  </a:lnTo>
                  <a:lnTo>
                    <a:pt x="979" y="1979"/>
                  </a:lnTo>
                  <a:lnTo>
                    <a:pt x="1026" y="1864"/>
                  </a:lnTo>
                  <a:lnTo>
                    <a:pt x="1041" y="1806"/>
                  </a:lnTo>
                  <a:lnTo>
                    <a:pt x="1050" y="1690"/>
                  </a:lnTo>
                  <a:lnTo>
                    <a:pt x="1021" y="1580"/>
                  </a:lnTo>
                  <a:lnTo>
                    <a:pt x="965" y="1470"/>
                  </a:lnTo>
                  <a:lnTo>
                    <a:pt x="942" y="1416"/>
                  </a:lnTo>
                  <a:lnTo>
                    <a:pt x="965" y="1357"/>
                  </a:lnTo>
                  <a:lnTo>
                    <a:pt x="934" y="1284"/>
                  </a:lnTo>
                  <a:lnTo>
                    <a:pt x="961" y="1243"/>
                  </a:lnTo>
                  <a:lnTo>
                    <a:pt x="985" y="1128"/>
                  </a:lnTo>
                  <a:lnTo>
                    <a:pt x="976" y="1072"/>
                  </a:lnTo>
                  <a:lnTo>
                    <a:pt x="1013" y="1041"/>
                  </a:lnTo>
                  <a:lnTo>
                    <a:pt x="1009" y="1001"/>
                  </a:lnTo>
                  <a:lnTo>
                    <a:pt x="1069" y="983"/>
                  </a:lnTo>
                  <a:lnTo>
                    <a:pt x="1116" y="891"/>
                  </a:lnTo>
                  <a:lnTo>
                    <a:pt x="1112" y="1032"/>
                  </a:lnTo>
                  <a:lnTo>
                    <a:pt x="1139" y="960"/>
                  </a:lnTo>
                  <a:lnTo>
                    <a:pt x="1130" y="1035"/>
                  </a:lnTo>
                  <a:lnTo>
                    <a:pt x="1153" y="1003"/>
                  </a:lnTo>
                  <a:lnTo>
                    <a:pt x="1154" y="890"/>
                  </a:lnTo>
                  <a:lnTo>
                    <a:pt x="1171" y="852"/>
                  </a:lnTo>
                  <a:lnTo>
                    <a:pt x="1256" y="815"/>
                  </a:lnTo>
                  <a:lnTo>
                    <a:pt x="1215" y="791"/>
                  </a:lnTo>
                  <a:lnTo>
                    <a:pt x="1205" y="763"/>
                  </a:lnTo>
                  <a:lnTo>
                    <a:pt x="1239" y="712"/>
                  </a:lnTo>
                  <a:lnTo>
                    <a:pt x="1206" y="700"/>
                  </a:lnTo>
                  <a:lnTo>
                    <a:pt x="1281" y="686"/>
                  </a:lnTo>
                  <a:lnTo>
                    <a:pt x="1350" y="720"/>
                  </a:lnTo>
                  <a:lnTo>
                    <a:pt x="1408" y="722"/>
                  </a:lnTo>
                  <a:lnTo>
                    <a:pt x="1436" y="761"/>
                  </a:lnTo>
                  <a:lnTo>
                    <a:pt x="1577" y="787"/>
                  </a:lnTo>
                  <a:lnTo>
                    <a:pt x="1606" y="837"/>
                  </a:lnTo>
                  <a:lnTo>
                    <a:pt x="1642" y="891"/>
                  </a:lnTo>
                  <a:lnTo>
                    <a:pt x="1606" y="881"/>
                  </a:lnTo>
                  <a:lnTo>
                    <a:pt x="1597" y="908"/>
                  </a:lnTo>
                  <a:lnTo>
                    <a:pt x="1632" y="946"/>
                  </a:lnTo>
                  <a:lnTo>
                    <a:pt x="1651" y="990"/>
                  </a:lnTo>
                  <a:lnTo>
                    <a:pt x="1647" y="1054"/>
                  </a:lnTo>
                  <a:lnTo>
                    <a:pt x="1654" y="1111"/>
                  </a:lnTo>
                  <a:lnTo>
                    <a:pt x="1611" y="1145"/>
                  </a:lnTo>
                  <a:lnTo>
                    <a:pt x="1606" y="1174"/>
                  </a:lnTo>
                  <a:lnTo>
                    <a:pt x="1610" y="1215"/>
                  </a:lnTo>
                  <a:lnTo>
                    <a:pt x="1545" y="1247"/>
                  </a:lnTo>
                  <a:lnTo>
                    <a:pt x="1539" y="1267"/>
                  </a:lnTo>
                  <a:lnTo>
                    <a:pt x="1548" y="1342"/>
                  </a:lnTo>
                  <a:lnTo>
                    <a:pt x="1597" y="1360"/>
                  </a:lnTo>
                  <a:lnTo>
                    <a:pt x="1648" y="1312"/>
                  </a:lnTo>
                  <a:lnTo>
                    <a:pt x="1648" y="1267"/>
                  </a:lnTo>
                  <a:lnTo>
                    <a:pt x="1662" y="1265"/>
                  </a:lnTo>
                  <a:lnTo>
                    <a:pt x="1671" y="1253"/>
                  </a:lnTo>
                  <a:lnTo>
                    <a:pt x="1662" y="1253"/>
                  </a:lnTo>
                  <a:lnTo>
                    <a:pt x="1743" y="1196"/>
                  </a:lnTo>
                  <a:lnTo>
                    <a:pt x="1802" y="1209"/>
                  </a:lnTo>
                  <a:lnTo>
                    <a:pt x="1850" y="1295"/>
                  </a:lnTo>
                  <a:lnTo>
                    <a:pt x="1894" y="1460"/>
                  </a:lnTo>
                  <a:lnTo>
                    <a:pt x="1922" y="1510"/>
                  </a:lnTo>
                  <a:lnTo>
                    <a:pt x="1912" y="1642"/>
                  </a:lnTo>
                  <a:lnTo>
                    <a:pt x="1878" y="1679"/>
                  </a:lnTo>
                  <a:lnTo>
                    <a:pt x="1872" y="1648"/>
                  </a:lnTo>
                  <a:lnTo>
                    <a:pt x="1891" y="1624"/>
                  </a:lnTo>
                  <a:lnTo>
                    <a:pt x="1860" y="1624"/>
                  </a:lnTo>
                  <a:lnTo>
                    <a:pt x="1848" y="1642"/>
                  </a:lnTo>
                  <a:lnTo>
                    <a:pt x="1858" y="1654"/>
                  </a:lnTo>
                  <a:lnTo>
                    <a:pt x="1834" y="1705"/>
                  </a:lnTo>
                  <a:lnTo>
                    <a:pt x="1831" y="1736"/>
                  </a:lnTo>
                  <a:lnTo>
                    <a:pt x="1795" y="1761"/>
                  </a:lnTo>
                  <a:lnTo>
                    <a:pt x="1793" y="1827"/>
                  </a:lnTo>
                  <a:lnTo>
                    <a:pt x="1783" y="1849"/>
                  </a:lnTo>
                  <a:lnTo>
                    <a:pt x="1728" y="1953"/>
                  </a:lnTo>
                  <a:lnTo>
                    <a:pt x="1634" y="1967"/>
                  </a:lnTo>
                  <a:lnTo>
                    <a:pt x="1511" y="1991"/>
                  </a:lnTo>
                  <a:lnTo>
                    <a:pt x="1411" y="2005"/>
                  </a:lnTo>
                  <a:close/>
                  <a:moveTo>
                    <a:pt x="1277" y="672"/>
                  </a:moveTo>
                  <a:lnTo>
                    <a:pt x="1211" y="621"/>
                  </a:lnTo>
                  <a:lnTo>
                    <a:pt x="1139" y="603"/>
                  </a:lnTo>
                  <a:lnTo>
                    <a:pt x="1100" y="609"/>
                  </a:lnTo>
                  <a:lnTo>
                    <a:pt x="1069" y="650"/>
                  </a:lnTo>
                  <a:lnTo>
                    <a:pt x="1023" y="654"/>
                  </a:lnTo>
                  <a:lnTo>
                    <a:pt x="933" y="672"/>
                  </a:lnTo>
                  <a:lnTo>
                    <a:pt x="920" y="724"/>
                  </a:lnTo>
                  <a:lnTo>
                    <a:pt x="896" y="736"/>
                  </a:lnTo>
                  <a:lnTo>
                    <a:pt x="875" y="754"/>
                  </a:lnTo>
                  <a:lnTo>
                    <a:pt x="868" y="791"/>
                  </a:lnTo>
                  <a:lnTo>
                    <a:pt x="842" y="767"/>
                  </a:lnTo>
                  <a:lnTo>
                    <a:pt x="876" y="693"/>
                  </a:lnTo>
                  <a:lnTo>
                    <a:pt x="824" y="710"/>
                  </a:lnTo>
                  <a:lnTo>
                    <a:pt x="814" y="744"/>
                  </a:lnTo>
                  <a:lnTo>
                    <a:pt x="787" y="775"/>
                  </a:lnTo>
                  <a:lnTo>
                    <a:pt x="783" y="747"/>
                  </a:lnTo>
                  <a:lnTo>
                    <a:pt x="773" y="726"/>
                  </a:lnTo>
                  <a:lnTo>
                    <a:pt x="726" y="818"/>
                  </a:lnTo>
                  <a:lnTo>
                    <a:pt x="663" y="970"/>
                  </a:lnTo>
                  <a:lnTo>
                    <a:pt x="626" y="950"/>
                  </a:lnTo>
                  <a:lnTo>
                    <a:pt x="640" y="884"/>
                  </a:lnTo>
                  <a:lnTo>
                    <a:pt x="588" y="891"/>
                  </a:lnTo>
                  <a:lnTo>
                    <a:pt x="607" y="815"/>
                  </a:lnTo>
                  <a:lnTo>
                    <a:pt x="588" y="775"/>
                  </a:lnTo>
                  <a:lnTo>
                    <a:pt x="537" y="758"/>
                  </a:lnTo>
                  <a:lnTo>
                    <a:pt x="522" y="748"/>
                  </a:lnTo>
                  <a:lnTo>
                    <a:pt x="533" y="729"/>
                  </a:lnTo>
                  <a:lnTo>
                    <a:pt x="519" y="715"/>
                  </a:lnTo>
                  <a:lnTo>
                    <a:pt x="398" y="696"/>
                  </a:lnTo>
                  <a:lnTo>
                    <a:pt x="336" y="682"/>
                  </a:lnTo>
                  <a:lnTo>
                    <a:pt x="321" y="676"/>
                  </a:lnTo>
                  <a:lnTo>
                    <a:pt x="67" y="612"/>
                  </a:lnTo>
                  <a:lnTo>
                    <a:pt x="43" y="561"/>
                  </a:lnTo>
                  <a:lnTo>
                    <a:pt x="0" y="542"/>
                  </a:lnTo>
                  <a:lnTo>
                    <a:pt x="114" y="472"/>
                  </a:lnTo>
                  <a:lnTo>
                    <a:pt x="209" y="439"/>
                  </a:lnTo>
                  <a:lnTo>
                    <a:pt x="313" y="373"/>
                  </a:lnTo>
                  <a:lnTo>
                    <a:pt x="461" y="226"/>
                  </a:lnTo>
                  <a:lnTo>
                    <a:pt x="557" y="213"/>
                  </a:lnTo>
                  <a:lnTo>
                    <a:pt x="570" y="236"/>
                  </a:lnTo>
                  <a:lnTo>
                    <a:pt x="519" y="241"/>
                  </a:lnTo>
                  <a:lnTo>
                    <a:pt x="467" y="309"/>
                  </a:lnTo>
                  <a:lnTo>
                    <a:pt x="423" y="395"/>
                  </a:lnTo>
                  <a:lnTo>
                    <a:pt x="426" y="448"/>
                  </a:lnTo>
                  <a:lnTo>
                    <a:pt x="491" y="380"/>
                  </a:lnTo>
                  <a:lnTo>
                    <a:pt x="485" y="401"/>
                  </a:lnTo>
                  <a:lnTo>
                    <a:pt x="515" y="395"/>
                  </a:lnTo>
                  <a:lnTo>
                    <a:pt x="594" y="410"/>
                  </a:lnTo>
                  <a:lnTo>
                    <a:pt x="666" y="486"/>
                  </a:lnTo>
                  <a:lnTo>
                    <a:pt x="674" y="513"/>
                  </a:lnTo>
                  <a:lnTo>
                    <a:pt x="731" y="513"/>
                  </a:lnTo>
                  <a:lnTo>
                    <a:pt x="753" y="500"/>
                  </a:lnTo>
                  <a:lnTo>
                    <a:pt x="786" y="527"/>
                  </a:lnTo>
                  <a:lnTo>
                    <a:pt x="825" y="523"/>
                  </a:lnTo>
                  <a:lnTo>
                    <a:pt x="825" y="482"/>
                  </a:lnTo>
                  <a:lnTo>
                    <a:pt x="848" y="513"/>
                  </a:lnTo>
                  <a:lnTo>
                    <a:pt x="937" y="439"/>
                  </a:lnTo>
                  <a:lnTo>
                    <a:pt x="1002" y="424"/>
                  </a:lnTo>
                  <a:lnTo>
                    <a:pt x="1078" y="419"/>
                  </a:lnTo>
                  <a:lnTo>
                    <a:pt x="1134" y="390"/>
                  </a:lnTo>
                  <a:lnTo>
                    <a:pt x="1202" y="377"/>
                  </a:lnTo>
                  <a:lnTo>
                    <a:pt x="1187" y="400"/>
                  </a:lnTo>
                  <a:lnTo>
                    <a:pt x="1195" y="470"/>
                  </a:lnTo>
                  <a:lnTo>
                    <a:pt x="1314" y="467"/>
                  </a:lnTo>
                  <a:lnTo>
                    <a:pt x="1384" y="432"/>
                  </a:lnTo>
                  <a:lnTo>
                    <a:pt x="1411" y="542"/>
                  </a:lnTo>
                  <a:lnTo>
                    <a:pt x="1445" y="579"/>
                  </a:lnTo>
                  <a:lnTo>
                    <a:pt x="1483" y="561"/>
                  </a:lnTo>
                  <a:lnTo>
                    <a:pt x="1520" y="556"/>
                  </a:lnTo>
                  <a:lnTo>
                    <a:pt x="1558" y="592"/>
                  </a:lnTo>
                  <a:lnTo>
                    <a:pt x="1548" y="613"/>
                  </a:lnTo>
                  <a:lnTo>
                    <a:pt x="1411" y="609"/>
                  </a:lnTo>
                  <a:lnTo>
                    <a:pt x="1354" y="630"/>
                  </a:lnTo>
                  <a:lnTo>
                    <a:pt x="1295" y="603"/>
                  </a:lnTo>
                  <a:lnTo>
                    <a:pt x="1285" y="616"/>
                  </a:lnTo>
                  <a:lnTo>
                    <a:pt x="1277" y="672"/>
                  </a:lnTo>
                  <a:close/>
                  <a:moveTo>
                    <a:pt x="1098" y="716"/>
                  </a:moveTo>
                  <a:lnTo>
                    <a:pt x="1112" y="716"/>
                  </a:lnTo>
                  <a:lnTo>
                    <a:pt x="1117" y="757"/>
                  </a:lnTo>
                  <a:lnTo>
                    <a:pt x="1103" y="773"/>
                  </a:lnTo>
                  <a:lnTo>
                    <a:pt x="1092" y="768"/>
                  </a:lnTo>
                  <a:lnTo>
                    <a:pt x="1102" y="716"/>
                  </a:lnTo>
                  <a:lnTo>
                    <a:pt x="1098" y="716"/>
                  </a:lnTo>
                  <a:close/>
                  <a:moveTo>
                    <a:pt x="1013" y="948"/>
                  </a:moveTo>
                  <a:lnTo>
                    <a:pt x="1033" y="950"/>
                  </a:lnTo>
                  <a:lnTo>
                    <a:pt x="1026" y="926"/>
                  </a:lnTo>
                  <a:lnTo>
                    <a:pt x="1007" y="919"/>
                  </a:lnTo>
                  <a:lnTo>
                    <a:pt x="1013" y="948"/>
                  </a:lnTo>
                  <a:close/>
                  <a:moveTo>
                    <a:pt x="344" y="61"/>
                  </a:moveTo>
                  <a:lnTo>
                    <a:pt x="255" y="123"/>
                  </a:lnTo>
                  <a:lnTo>
                    <a:pt x="221" y="114"/>
                  </a:lnTo>
                  <a:lnTo>
                    <a:pt x="374" y="1"/>
                  </a:lnTo>
                  <a:lnTo>
                    <a:pt x="402" y="0"/>
                  </a:lnTo>
                  <a:lnTo>
                    <a:pt x="344" y="6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6" name="Freeform 47"/>
            <p:cNvSpPr>
              <a:spLocks/>
            </p:cNvSpPr>
            <p:nvPr/>
          </p:nvSpPr>
          <p:spPr bwMode="auto">
            <a:xfrm>
              <a:off x="3688" y="1343"/>
              <a:ext cx="329" cy="448"/>
            </a:xfrm>
            <a:custGeom>
              <a:avLst/>
              <a:gdLst>
                <a:gd name="T0" fmla="*/ 158 w 988"/>
                <a:gd name="T1" fmla="*/ 432 h 1346"/>
                <a:gd name="T2" fmla="*/ 15 w 988"/>
                <a:gd name="T3" fmla="*/ 430 h 1346"/>
                <a:gd name="T4" fmla="*/ 36 w 988"/>
                <a:gd name="T5" fmla="*/ 373 h 1346"/>
                <a:gd name="T6" fmla="*/ 29 w 988"/>
                <a:gd name="T7" fmla="*/ 298 h 1346"/>
                <a:gd name="T8" fmla="*/ 3 w 988"/>
                <a:gd name="T9" fmla="*/ 243 h 1346"/>
                <a:gd name="T10" fmla="*/ 0 w 988"/>
                <a:gd name="T11" fmla="*/ 199 h 1346"/>
                <a:gd name="T12" fmla="*/ 17 w 988"/>
                <a:gd name="T13" fmla="*/ 147 h 1346"/>
                <a:gd name="T14" fmla="*/ 26 w 988"/>
                <a:gd name="T15" fmla="*/ 118 h 1346"/>
                <a:gd name="T16" fmla="*/ 45 w 988"/>
                <a:gd name="T17" fmla="*/ 99 h 1346"/>
                <a:gd name="T18" fmla="*/ 59 w 988"/>
                <a:gd name="T19" fmla="*/ 115 h 1346"/>
                <a:gd name="T20" fmla="*/ 65 w 988"/>
                <a:gd name="T21" fmla="*/ 116 h 1346"/>
                <a:gd name="T22" fmla="*/ 73 w 988"/>
                <a:gd name="T23" fmla="*/ 68 h 1346"/>
                <a:gd name="T24" fmla="*/ 107 w 988"/>
                <a:gd name="T25" fmla="*/ 43 h 1346"/>
                <a:gd name="T26" fmla="*/ 90 w 988"/>
                <a:gd name="T27" fmla="*/ 26 h 1346"/>
                <a:gd name="T28" fmla="*/ 91 w 988"/>
                <a:gd name="T29" fmla="*/ 5 h 1346"/>
                <a:gd name="T30" fmla="*/ 139 w 988"/>
                <a:gd name="T31" fmla="*/ 11 h 1346"/>
                <a:gd name="T32" fmla="*/ 167 w 988"/>
                <a:gd name="T33" fmla="*/ 25 h 1346"/>
                <a:gd name="T34" fmla="*/ 224 w 988"/>
                <a:gd name="T35" fmla="*/ 50 h 1346"/>
                <a:gd name="T36" fmla="*/ 224 w 988"/>
                <a:gd name="T37" fmla="*/ 65 h 1346"/>
                <a:gd name="T38" fmla="*/ 232 w 988"/>
                <a:gd name="T39" fmla="*/ 87 h 1346"/>
                <a:gd name="T40" fmla="*/ 237 w 988"/>
                <a:gd name="T41" fmla="*/ 122 h 1346"/>
                <a:gd name="T42" fmla="*/ 225 w 988"/>
                <a:gd name="T43" fmla="*/ 153 h 1346"/>
                <a:gd name="T44" fmla="*/ 225 w 988"/>
                <a:gd name="T45" fmla="*/ 176 h 1346"/>
                <a:gd name="T46" fmla="*/ 201 w 988"/>
                <a:gd name="T47" fmla="*/ 193 h 1346"/>
                <a:gd name="T48" fmla="*/ 221 w 988"/>
                <a:gd name="T49" fmla="*/ 224 h 1346"/>
                <a:gd name="T50" fmla="*/ 238 w 988"/>
                <a:gd name="T51" fmla="*/ 193 h 1346"/>
                <a:gd name="T52" fmla="*/ 245 w 988"/>
                <a:gd name="T53" fmla="*/ 189 h 1346"/>
                <a:gd name="T54" fmla="*/ 269 w 988"/>
                <a:gd name="T55" fmla="*/ 170 h 1346"/>
                <a:gd name="T56" fmla="*/ 305 w 988"/>
                <a:gd name="T57" fmla="*/ 203 h 1346"/>
                <a:gd name="T58" fmla="*/ 329 w 988"/>
                <a:gd name="T59" fmla="*/ 274 h 1346"/>
                <a:gd name="T60" fmla="*/ 314 w 988"/>
                <a:gd name="T61" fmla="*/ 331 h 1346"/>
                <a:gd name="T62" fmla="*/ 319 w 988"/>
                <a:gd name="T63" fmla="*/ 312 h 1346"/>
                <a:gd name="T64" fmla="*/ 304 w 988"/>
                <a:gd name="T65" fmla="*/ 318 h 1346"/>
                <a:gd name="T66" fmla="*/ 300 w 988"/>
                <a:gd name="T67" fmla="*/ 339 h 1346"/>
                <a:gd name="T68" fmla="*/ 287 w 988"/>
                <a:gd name="T69" fmla="*/ 358 h 1346"/>
                <a:gd name="T70" fmla="*/ 283 w 988"/>
                <a:gd name="T71" fmla="*/ 387 h 1346"/>
                <a:gd name="T72" fmla="*/ 233 w 988"/>
                <a:gd name="T73" fmla="*/ 426 h 1346"/>
                <a:gd name="T74" fmla="*/ 159 w 988"/>
                <a:gd name="T75" fmla="*/ 439 h 13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8"/>
                <a:gd name="T115" fmla="*/ 0 h 1346"/>
                <a:gd name="T116" fmla="*/ 988 w 988"/>
                <a:gd name="T117" fmla="*/ 1346 h 13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8" h="1346">
                  <a:moveTo>
                    <a:pt x="477" y="1319"/>
                  </a:moveTo>
                  <a:lnTo>
                    <a:pt x="473" y="1297"/>
                  </a:lnTo>
                  <a:lnTo>
                    <a:pt x="0" y="1346"/>
                  </a:lnTo>
                  <a:lnTo>
                    <a:pt x="45" y="1293"/>
                  </a:lnTo>
                  <a:lnTo>
                    <a:pt x="92" y="1178"/>
                  </a:lnTo>
                  <a:lnTo>
                    <a:pt x="107" y="1120"/>
                  </a:lnTo>
                  <a:lnTo>
                    <a:pt x="116" y="1004"/>
                  </a:lnTo>
                  <a:lnTo>
                    <a:pt x="87" y="894"/>
                  </a:lnTo>
                  <a:lnTo>
                    <a:pt x="31" y="784"/>
                  </a:lnTo>
                  <a:lnTo>
                    <a:pt x="8" y="730"/>
                  </a:lnTo>
                  <a:lnTo>
                    <a:pt x="31" y="671"/>
                  </a:lnTo>
                  <a:lnTo>
                    <a:pt x="0" y="598"/>
                  </a:lnTo>
                  <a:lnTo>
                    <a:pt x="27" y="557"/>
                  </a:lnTo>
                  <a:lnTo>
                    <a:pt x="51" y="442"/>
                  </a:lnTo>
                  <a:lnTo>
                    <a:pt x="42" y="386"/>
                  </a:lnTo>
                  <a:lnTo>
                    <a:pt x="79" y="355"/>
                  </a:lnTo>
                  <a:lnTo>
                    <a:pt x="75" y="315"/>
                  </a:lnTo>
                  <a:lnTo>
                    <a:pt x="135" y="297"/>
                  </a:lnTo>
                  <a:lnTo>
                    <a:pt x="182" y="205"/>
                  </a:lnTo>
                  <a:lnTo>
                    <a:pt x="178" y="346"/>
                  </a:lnTo>
                  <a:lnTo>
                    <a:pt x="205" y="274"/>
                  </a:lnTo>
                  <a:lnTo>
                    <a:pt x="196" y="349"/>
                  </a:lnTo>
                  <a:lnTo>
                    <a:pt x="219" y="317"/>
                  </a:lnTo>
                  <a:lnTo>
                    <a:pt x="220" y="204"/>
                  </a:lnTo>
                  <a:lnTo>
                    <a:pt x="237" y="166"/>
                  </a:lnTo>
                  <a:lnTo>
                    <a:pt x="322" y="129"/>
                  </a:lnTo>
                  <a:lnTo>
                    <a:pt x="281" y="105"/>
                  </a:lnTo>
                  <a:lnTo>
                    <a:pt x="271" y="77"/>
                  </a:lnTo>
                  <a:lnTo>
                    <a:pt x="305" y="26"/>
                  </a:lnTo>
                  <a:lnTo>
                    <a:pt x="272" y="14"/>
                  </a:lnTo>
                  <a:lnTo>
                    <a:pt x="347" y="0"/>
                  </a:lnTo>
                  <a:lnTo>
                    <a:pt x="416" y="34"/>
                  </a:lnTo>
                  <a:lnTo>
                    <a:pt x="474" y="36"/>
                  </a:lnTo>
                  <a:lnTo>
                    <a:pt x="502" y="75"/>
                  </a:lnTo>
                  <a:lnTo>
                    <a:pt x="643" y="101"/>
                  </a:lnTo>
                  <a:lnTo>
                    <a:pt x="672" y="151"/>
                  </a:lnTo>
                  <a:lnTo>
                    <a:pt x="708" y="205"/>
                  </a:lnTo>
                  <a:lnTo>
                    <a:pt x="672" y="195"/>
                  </a:lnTo>
                  <a:lnTo>
                    <a:pt x="663" y="222"/>
                  </a:lnTo>
                  <a:lnTo>
                    <a:pt x="698" y="260"/>
                  </a:lnTo>
                  <a:lnTo>
                    <a:pt x="717" y="304"/>
                  </a:lnTo>
                  <a:lnTo>
                    <a:pt x="713" y="368"/>
                  </a:lnTo>
                  <a:lnTo>
                    <a:pt x="720" y="425"/>
                  </a:lnTo>
                  <a:lnTo>
                    <a:pt x="677" y="459"/>
                  </a:lnTo>
                  <a:lnTo>
                    <a:pt x="672" y="488"/>
                  </a:lnTo>
                  <a:lnTo>
                    <a:pt x="676" y="529"/>
                  </a:lnTo>
                  <a:lnTo>
                    <a:pt x="611" y="561"/>
                  </a:lnTo>
                  <a:lnTo>
                    <a:pt x="605" y="581"/>
                  </a:lnTo>
                  <a:lnTo>
                    <a:pt x="614" y="656"/>
                  </a:lnTo>
                  <a:lnTo>
                    <a:pt x="663" y="674"/>
                  </a:lnTo>
                  <a:lnTo>
                    <a:pt x="714" y="626"/>
                  </a:lnTo>
                  <a:lnTo>
                    <a:pt x="714" y="581"/>
                  </a:lnTo>
                  <a:lnTo>
                    <a:pt x="728" y="579"/>
                  </a:lnTo>
                  <a:lnTo>
                    <a:pt x="737" y="567"/>
                  </a:lnTo>
                  <a:lnTo>
                    <a:pt x="728" y="567"/>
                  </a:lnTo>
                  <a:lnTo>
                    <a:pt x="809" y="510"/>
                  </a:lnTo>
                  <a:lnTo>
                    <a:pt x="868" y="523"/>
                  </a:lnTo>
                  <a:lnTo>
                    <a:pt x="916" y="609"/>
                  </a:lnTo>
                  <a:lnTo>
                    <a:pt x="960" y="774"/>
                  </a:lnTo>
                  <a:lnTo>
                    <a:pt x="988" y="824"/>
                  </a:lnTo>
                  <a:lnTo>
                    <a:pt x="978" y="956"/>
                  </a:lnTo>
                  <a:lnTo>
                    <a:pt x="944" y="993"/>
                  </a:lnTo>
                  <a:lnTo>
                    <a:pt x="938" y="962"/>
                  </a:lnTo>
                  <a:lnTo>
                    <a:pt x="957" y="938"/>
                  </a:lnTo>
                  <a:lnTo>
                    <a:pt x="926" y="938"/>
                  </a:lnTo>
                  <a:lnTo>
                    <a:pt x="914" y="956"/>
                  </a:lnTo>
                  <a:lnTo>
                    <a:pt x="924" y="968"/>
                  </a:lnTo>
                  <a:lnTo>
                    <a:pt x="900" y="1019"/>
                  </a:lnTo>
                  <a:lnTo>
                    <a:pt x="897" y="1050"/>
                  </a:lnTo>
                  <a:lnTo>
                    <a:pt x="861" y="1075"/>
                  </a:lnTo>
                  <a:lnTo>
                    <a:pt x="859" y="1141"/>
                  </a:lnTo>
                  <a:lnTo>
                    <a:pt x="849" y="1163"/>
                  </a:lnTo>
                  <a:lnTo>
                    <a:pt x="794" y="1267"/>
                  </a:lnTo>
                  <a:lnTo>
                    <a:pt x="700" y="1281"/>
                  </a:lnTo>
                  <a:lnTo>
                    <a:pt x="577" y="1305"/>
                  </a:lnTo>
                  <a:lnTo>
                    <a:pt x="477" y="131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7" name="Freeform 48"/>
            <p:cNvSpPr>
              <a:spLocks/>
            </p:cNvSpPr>
            <p:nvPr/>
          </p:nvSpPr>
          <p:spPr bwMode="auto">
            <a:xfrm>
              <a:off x="3376" y="1185"/>
              <a:ext cx="520" cy="252"/>
            </a:xfrm>
            <a:custGeom>
              <a:avLst/>
              <a:gdLst>
                <a:gd name="T0" fmla="*/ 404 w 1558"/>
                <a:gd name="T1" fmla="*/ 136 h 757"/>
                <a:gd name="T2" fmla="*/ 367 w 1558"/>
                <a:gd name="T3" fmla="*/ 132 h 757"/>
                <a:gd name="T4" fmla="*/ 341 w 1558"/>
                <a:gd name="T5" fmla="*/ 147 h 757"/>
                <a:gd name="T6" fmla="*/ 307 w 1558"/>
                <a:gd name="T7" fmla="*/ 170 h 757"/>
                <a:gd name="T8" fmla="*/ 292 w 1558"/>
                <a:gd name="T9" fmla="*/ 180 h 757"/>
                <a:gd name="T10" fmla="*/ 281 w 1558"/>
                <a:gd name="T11" fmla="*/ 184 h 757"/>
                <a:gd name="T12" fmla="*/ 275 w 1558"/>
                <a:gd name="T13" fmla="*/ 165 h 757"/>
                <a:gd name="T14" fmla="*/ 263 w 1558"/>
                <a:gd name="T15" fmla="*/ 187 h 757"/>
                <a:gd name="T16" fmla="*/ 258 w 1558"/>
                <a:gd name="T17" fmla="*/ 171 h 757"/>
                <a:gd name="T18" fmla="*/ 221 w 1558"/>
                <a:gd name="T19" fmla="*/ 252 h 757"/>
                <a:gd name="T20" fmla="*/ 214 w 1558"/>
                <a:gd name="T21" fmla="*/ 223 h 757"/>
                <a:gd name="T22" fmla="*/ 203 w 1558"/>
                <a:gd name="T23" fmla="*/ 200 h 757"/>
                <a:gd name="T24" fmla="*/ 179 w 1558"/>
                <a:gd name="T25" fmla="*/ 181 h 757"/>
                <a:gd name="T26" fmla="*/ 178 w 1558"/>
                <a:gd name="T27" fmla="*/ 172 h 757"/>
                <a:gd name="T28" fmla="*/ 133 w 1558"/>
                <a:gd name="T29" fmla="*/ 161 h 757"/>
                <a:gd name="T30" fmla="*/ 107 w 1558"/>
                <a:gd name="T31" fmla="*/ 154 h 757"/>
                <a:gd name="T32" fmla="*/ 14 w 1558"/>
                <a:gd name="T33" fmla="*/ 116 h 757"/>
                <a:gd name="T34" fmla="*/ 38 w 1558"/>
                <a:gd name="T35" fmla="*/ 86 h 757"/>
                <a:gd name="T36" fmla="*/ 104 w 1558"/>
                <a:gd name="T37" fmla="*/ 53 h 757"/>
                <a:gd name="T38" fmla="*/ 186 w 1558"/>
                <a:gd name="T39" fmla="*/ 0 h 757"/>
                <a:gd name="T40" fmla="*/ 173 w 1558"/>
                <a:gd name="T41" fmla="*/ 9 h 757"/>
                <a:gd name="T42" fmla="*/ 141 w 1558"/>
                <a:gd name="T43" fmla="*/ 61 h 757"/>
                <a:gd name="T44" fmla="*/ 164 w 1558"/>
                <a:gd name="T45" fmla="*/ 56 h 757"/>
                <a:gd name="T46" fmla="*/ 172 w 1558"/>
                <a:gd name="T47" fmla="*/ 61 h 757"/>
                <a:gd name="T48" fmla="*/ 222 w 1558"/>
                <a:gd name="T49" fmla="*/ 91 h 757"/>
                <a:gd name="T50" fmla="*/ 244 w 1558"/>
                <a:gd name="T51" fmla="*/ 100 h 757"/>
                <a:gd name="T52" fmla="*/ 262 w 1558"/>
                <a:gd name="T53" fmla="*/ 105 h 757"/>
                <a:gd name="T54" fmla="*/ 275 w 1558"/>
                <a:gd name="T55" fmla="*/ 90 h 757"/>
                <a:gd name="T56" fmla="*/ 313 w 1558"/>
                <a:gd name="T57" fmla="*/ 75 h 757"/>
                <a:gd name="T58" fmla="*/ 360 w 1558"/>
                <a:gd name="T59" fmla="*/ 69 h 757"/>
                <a:gd name="T60" fmla="*/ 401 w 1558"/>
                <a:gd name="T61" fmla="*/ 55 h 757"/>
                <a:gd name="T62" fmla="*/ 399 w 1558"/>
                <a:gd name="T63" fmla="*/ 86 h 757"/>
                <a:gd name="T64" fmla="*/ 462 w 1558"/>
                <a:gd name="T65" fmla="*/ 73 h 757"/>
                <a:gd name="T66" fmla="*/ 482 w 1558"/>
                <a:gd name="T67" fmla="*/ 122 h 757"/>
                <a:gd name="T68" fmla="*/ 507 w 1558"/>
                <a:gd name="T69" fmla="*/ 114 h 757"/>
                <a:gd name="T70" fmla="*/ 517 w 1558"/>
                <a:gd name="T71" fmla="*/ 133 h 757"/>
                <a:gd name="T72" fmla="*/ 452 w 1558"/>
                <a:gd name="T73" fmla="*/ 139 h 757"/>
                <a:gd name="T74" fmla="*/ 429 w 1558"/>
                <a:gd name="T75" fmla="*/ 134 h 7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58"/>
                <a:gd name="T115" fmla="*/ 0 h 757"/>
                <a:gd name="T116" fmla="*/ 1558 w 1558"/>
                <a:gd name="T117" fmla="*/ 757 h 7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58" h="757">
                  <a:moveTo>
                    <a:pt x="1277" y="459"/>
                  </a:moveTo>
                  <a:lnTo>
                    <a:pt x="1211" y="408"/>
                  </a:lnTo>
                  <a:lnTo>
                    <a:pt x="1139" y="390"/>
                  </a:lnTo>
                  <a:lnTo>
                    <a:pt x="1100" y="396"/>
                  </a:lnTo>
                  <a:lnTo>
                    <a:pt x="1069" y="437"/>
                  </a:lnTo>
                  <a:lnTo>
                    <a:pt x="1023" y="441"/>
                  </a:lnTo>
                  <a:lnTo>
                    <a:pt x="933" y="459"/>
                  </a:lnTo>
                  <a:lnTo>
                    <a:pt x="920" y="511"/>
                  </a:lnTo>
                  <a:lnTo>
                    <a:pt x="896" y="523"/>
                  </a:lnTo>
                  <a:lnTo>
                    <a:pt x="875" y="541"/>
                  </a:lnTo>
                  <a:lnTo>
                    <a:pt x="868" y="578"/>
                  </a:lnTo>
                  <a:lnTo>
                    <a:pt x="842" y="554"/>
                  </a:lnTo>
                  <a:lnTo>
                    <a:pt x="876" y="480"/>
                  </a:lnTo>
                  <a:lnTo>
                    <a:pt x="824" y="497"/>
                  </a:lnTo>
                  <a:lnTo>
                    <a:pt x="814" y="531"/>
                  </a:lnTo>
                  <a:lnTo>
                    <a:pt x="787" y="562"/>
                  </a:lnTo>
                  <a:lnTo>
                    <a:pt x="783" y="534"/>
                  </a:lnTo>
                  <a:lnTo>
                    <a:pt x="773" y="513"/>
                  </a:lnTo>
                  <a:lnTo>
                    <a:pt x="726" y="605"/>
                  </a:lnTo>
                  <a:lnTo>
                    <a:pt x="663" y="757"/>
                  </a:lnTo>
                  <a:lnTo>
                    <a:pt x="626" y="737"/>
                  </a:lnTo>
                  <a:lnTo>
                    <a:pt x="640" y="671"/>
                  </a:lnTo>
                  <a:lnTo>
                    <a:pt x="588" y="678"/>
                  </a:lnTo>
                  <a:lnTo>
                    <a:pt x="607" y="602"/>
                  </a:lnTo>
                  <a:lnTo>
                    <a:pt x="588" y="562"/>
                  </a:lnTo>
                  <a:lnTo>
                    <a:pt x="537" y="545"/>
                  </a:lnTo>
                  <a:lnTo>
                    <a:pt x="522" y="535"/>
                  </a:lnTo>
                  <a:lnTo>
                    <a:pt x="533" y="516"/>
                  </a:lnTo>
                  <a:lnTo>
                    <a:pt x="519" y="502"/>
                  </a:lnTo>
                  <a:lnTo>
                    <a:pt x="398" y="483"/>
                  </a:lnTo>
                  <a:lnTo>
                    <a:pt x="336" y="469"/>
                  </a:lnTo>
                  <a:lnTo>
                    <a:pt x="321" y="463"/>
                  </a:lnTo>
                  <a:lnTo>
                    <a:pt x="67" y="399"/>
                  </a:lnTo>
                  <a:lnTo>
                    <a:pt x="43" y="348"/>
                  </a:lnTo>
                  <a:lnTo>
                    <a:pt x="0" y="329"/>
                  </a:lnTo>
                  <a:lnTo>
                    <a:pt x="114" y="259"/>
                  </a:lnTo>
                  <a:lnTo>
                    <a:pt x="209" y="226"/>
                  </a:lnTo>
                  <a:lnTo>
                    <a:pt x="313" y="160"/>
                  </a:lnTo>
                  <a:lnTo>
                    <a:pt x="461" y="13"/>
                  </a:lnTo>
                  <a:lnTo>
                    <a:pt x="557" y="0"/>
                  </a:lnTo>
                  <a:lnTo>
                    <a:pt x="570" y="23"/>
                  </a:lnTo>
                  <a:lnTo>
                    <a:pt x="519" y="28"/>
                  </a:lnTo>
                  <a:lnTo>
                    <a:pt x="467" y="96"/>
                  </a:lnTo>
                  <a:lnTo>
                    <a:pt x="423" y="182"/>
                  </a:lnTo>
                  <a:lnTo>
                    <a:pt x="426" y="235"/>
                  </a:lnTo>
                  <a:lnTo>
                    <a:pt x="491" y="167"/>
                  </a:lnTo>
                  <a:lnTo>
                    <a:pt x="485" y="188"/>
                  </a:lnTo>
                  <a:lnTo>
                    <a:pt x="515" y="182"/>
                  </a:lnTo>
                  <a:lnTo>
                    <a:pt x="594" y="197"/>
                  </a:lnTo>
                  <a:lnTo>
                    <a:pt x="666" y="273"/>
                  </a:lnTo>
                  <a:lnTo>
                    <a:pt x="674" y="300"/>
                  </a:lnTo>
                  <a:lnTo>
                    <a:pt x="731" y="300"/>
                  </a:lnTo>
                  <a:lnTo>
                    <a:pt x="753" y="287"/>
                  </a:lnTo>
                  <a:lnTo>
                    <a:pt x="786" y="314"/>
                  </a:lnTo>
                  <a:lnTo>
                    <a:pt x="825" y="310"/>
                  </a:lnTo>
                  <a:lnTo>
                    <a:pt x="825" y="269"/>
                  </a:lnTo>
                  <a:lnTo>
                    <a:pt x="848" y="300"/>
                  </a:lnTo>
                  <a:lnTo>
                    <a:pt x="937" y="226"/>
                  </a:lnTo>
                  <a:lnTo>
                    <a:pt x="1002" y="211"/>
                  </a:lnTo>
                  <a:lnTo>
                    <a:pt x="1078" y="206"/>
                  </a:lnTo>
                  <a:lnTo>
                    <a:pt x="1134" y="177"/>
                  </a:lnTo>
                  <a:lnTo>
                    <a:pt x="1202" y="164"/>
                  </a:lnTo>
                  <a:lnTo>
                    <a:pt x="1187" y="187"/>
                  </a:lnTo>
                  <a:lnTo>
                    <a:pt x="1195" y="257"/>
                  </a:lnTo>
                  <a:lnTo>
                    <a:pt x="1314" y="254"/>
                  </a:lnTo>
                  <a:lnTo>
                    <a:pt x="1384" y="219"/>
                  </a:lnTo>
                  <a:lnTo>
                    <a:pt x="1411" y="329"/>
                  </a:lnTo>
                  <a:lnTo>
                    <a:pt x="1445" y="366"/>
                  </a:lnTo>
                  <a:lnTo>
                    <a:pt x="1483" y="348"/>
                  </a:lnTo>
                  <a:lnTo>
                    <a:pt x="1520" y="343"/>
                  </a:lnTo>
                  <a:lnTo>
                    <a:pt x="1558" y="379"/>
                  </a:lnTo>
                  <a:lnTo>
                    <a:pt x="1548" y="400"/>
                  </a:lnTo>
                  <a:lnTo>
                    <a:pt x="1411" y="396"/>
                  </a:lnTo>
                  <a:lnTo>
                    <a:pt x="1354" y="417"/>
                  </a:lnTo>
                  <a:lnTo>
                    <a:pt x="1295" y="390"/>
                  </a:lnTo>
                  <a:lnTo>
                    <a:pt x="1285" y="403"/>
                  </a:lnTo>
                  <a:lnTo>
                    <a:pt x="1277" y="45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8" name="Freeform 49"/>
            <p:cNvSpPr>
              <a:spLocks/>
            </p:cNvSpPr>
            <p:nvPr/>
          </p:nvSpPr>
          <p:spPr bwMode="auto">
            <a:xfrm>
              <a:off x="3740" y="1353"/>
              <a:ext cx="9" cy="19"/>
            </a:xfrm>
            <a:custGeom>
              <a:avLst/>
              <a:gdLst>
                <a:gd name="T0" fmla="*/ 2 w 25"/>
                <a:gd name="T1" fmla="*/ 0 h 57"/>
                <a:gd name="T2" fmla="*/ 7 w 25"/>
                <a:gd name="T3" fmla="*/ 0 h 57"/>
                <a:gd name="T4" fmla="*/ 9 w 25"/>
                <a:gd name="T5" fmla="*/ 14 h 57"/>
                <a:gd name="T6" fmla="*/ 4 w 25"/>
                <a:gd name="T7" fmla="*/ 19 h 57"/>
                <a:gd name="T8" fmla="*/ 0 w 25"/>
                <a:gd name="T9" fmla="*/ 17 h 57"/>
                <a:gd name="T10" fmla="*/ 4 w 25"/>
                <a:gd name="T11" fmla="*/ 0 h 57"/>
                <a:gd name="T12" fmla="*/ 2 w 25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7"/>
                <a:gd name="T23" fmla="*/ 25 w 25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7">
                  <a:moveTo>
                    <a:pt x="6" y="0"/>
                  </a:moveTo>
                  <a:lnTo>
                    <a:pt x="20" y="0"/>
                  </a:lnTo>
                  <a:lnTo>
                    <a:pt x="25" y="41"/>
                  </a:lnTo>
                  <a:lnTo>
                    <a:pt x="11" y="57"/>
                  </a:lnTo>
                  <a:lnTo>
                    <a:pt x="0" y="52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79" name="Freeform 50"/>
            <p:cNvSpPr>
              <a:spLocks/>
            </p:cNvSpPr>
            <p:nvPr/>
          </p:nvSpPr>
          <p:spPr bwMode="auto">
            <a:xfrm>
              <a:off x="3712" y="1420"/>
              <a:ext cx="9" cy="11"/>
            </a:xfrm>
            <a:custGeom>
              <a:avLst/>
              <a:gdLst>
                <a:gd name="T0" fmla="*/ 2 w 26"/>
                <a:gd name="T1" fmla="*/ 10 h 31"/>
                <a:gd name="T2" fmla="*/ 9 w 26"/>
                <a:gd name="T3" fmla="*/ 11 h 31"/>
                <a:gd name="T4" fmla="*/ 7 w 26"/>
                <a:gd name="T5" fmla="*/ 2 h 31"/>
                <a:gd name="T6" fmla="*/ 0 w 26"/>
                <a:gd name="T7" fmla="*/ 0 h 31"/>
                <a:gd name="T8" fmla="*/ 2 w 26"/>
                <a:gd name="T9" fmla="*/ 1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1"/>
                <a:gd name="T17" fmla="*/ 26 w 2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1">
                  <a:moveTo>
                    <a:pt x="6" y="29"/>
                  </a:moveTo>
                  <a:lnTo>
                    <a:pt x="26" y="31"/>
                  </a:lnTo>
                  <a:lnTo>
                    <a:pt x="19" y="7"/>
                  </a:lnTo>
                  <a:lnTo>
                    <a:pt x="0" y="0"/>
                  </a:lnTo>
                  <a:lnTo>
                    <a:pt x="6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0" name="Freeform 51"/>
            <p:cNvSpPr>
              <a:spLocks/>
            </p:cNvSpPr>
            <p:nvPr/>
          </p:nvSpPr>
          <p:spPr bwMode="auto">
            <a:xfrm>
              <a:off x="3450" y="1114"/>
              <a:ext cx="60" cy="41"/>
            </a:xfrm>
            <a:custGeom>
              <a:avLst/>
              <a:gdLst>
                <a:gd name="T0" fmla="*/ 41 w 181"/>
                <a:gd name="T1" fmla="*/ 20 h 123"/>
                <a:gd name="T2" fmla="*/ 11 w 181"/>
                <a:gd name="T3" fmla="*/ 41 h 123"/>
                <a:gd name="T4" fmla="*/ 0 w 181"/>
                <a:gd name="T5" fmla="*/ 38 h 123"/>
                <a:gd name="T6" fmla="*/ 51 w 181"/>
                <a:gd name="T7" fmla="*/ 0 h 123"/>
                <a:gd name="T8" fmla="*/ 60 w 181"/>
                <a:gd name="T9" fmla="*/ 0 h 123"/>
                <a:gd name="T10" fmla="*/ 41 w 181"/>
                <a:gd name="T11" fmla="*/ 2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"/>
                <a:gd name="T19" fmla="*/ 0 h 123"/>
                <a:gd name="T20" fmla="*/ 181 w 181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" h="123">
                  <a:moveTo>
                    <a:pt x="123" y="61"/>
                  </a:moveTo>
                  <a:lnTo>
                    <a:pt x="34" y="123"/>
                  </a:lnTo>
                  <a:lnTo>
                    <a:pt x="0" y="114"/>
                  </a:lnTo>
                  <a:lnTo>
                    <a:pt x="153" y="1"/>
                  </a:lnTo>
                  <a:lnTo>
                    <a:pt x="181" y="0"/>
                  </a:lnTo>
                  <a:lnTo>
                    <a:pt x="123" y="6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1" name="Freeform 52"/>
            <p:cNvSpPr>
              <a:spLocks/>
            </p:cNvSpPr>
            <p:nvPr/>
          </p:nvSpPr>
          <p:spPr bwMode="auto">
            <a:xfrm>
              <a:off x="2878" y="1005"/>
              <a:ext cx="552" cy="630"/>
            </a:xfrm>
            <a:custGeom>
              <a:avLst/>
              <a:gdLst>
                <a:gd name="T0" fmla="*/ 422 w 1658"/>
                <a:gd name="T1" fmla="*/ 624 h 1888"/>
                <a:gd name="T2" fmla="*/ 130 w 1658"/>
                <a:gd name="T3" fmla="*/ 630 h 1888"/>
                <a:gd name="T4" fmla="*/ 47 w 1658"/>
                <a:gd name="T5" fmla="*/ 629 h 1888"/>
                <a:gd name="T6" fmla="*/ 49 w 1658"/>
                <a:gd name="T7" fmla="*/ 439 h 1888"/>
                <a:gd name="T8" fmla="*/ 31 w 1658"/>
                <a:gd name="T9" fmla="*/ 423 h 1888"/>
                <a:gd name="T10" fmla="*/ 41 w 1658"/>
                <a:gd name="T11" fmla="*/ 379 h 1888"/>
                <a:gd name="T12" fmla="*/ 43 w 1658"/>
                <a:gd name="T13" fmla="*/ 357 h 1888"/>
                <a:gd name="T14" fmla="*/ 25 w 1658"/>
                <a:gd name="T15" fmla="*/ 292 h 1888"/>
                <a:gd name="T16" fmla="*/ 23 w 1658"/>
                <a:gd name="T17" fmla="*/ 252 h 1888"/>
                <a:gd name="T18" fmla="*/ 25 w 1658"/>
                <a:gd name="T19" fmla="*/ 227 h 1888"/>
                <a:gd name="T20" fmla="*/ 21 w 1658"/>
                <a:gd name="T21" fmla="*/ 181 h 1888"/>
                <a:gd name="T22" fmla="*/ 3 w 1658"/>
                <a:gd name="T23" fmla="*/ 87 h 1888"/>
                <a:gd name="T24" fmla="*/ 0 w 1658"/>
                <a:gd name="T25" fmla="*/ 39 h 1888"/>
                <a:gd name="T26" fmla="*/ 146 w 1658"/>
                <a:gd name="T27" fmla="*/ 40 h 1888"/>
                <a:gd name="T28" fmla="*/ 160 w 1658"/>
                <a:gd name="T29" fmla="*/ 0 h 1888"/>
                <a:gd name="T30" fmla="*/ 179 w 1658"/>
                <a:gd name="T31" fmla="*/ 63 h 1888"/>
                <a:gd name="T32" fmla="*/ 240 w 1658"/>
                <a:gd name="T33" fmla="*/ 79 h 1888"/>
                <a:gd name="T34" fmla="*/ 295 w 1658"/>
                <a:gd name="T35" fmla="*/ 78 h 1888"/>
                <a:gd name="T36" fmla="*/ 326 w 1658"/>
                <a:gd name="T37" fmla="*/ 90 h 1888"/>
                <a:gd name="T38" fmla="*/ 327 w 1658"/>
                <a:gd name="T39" fmla="*/ 97 h 1888"/>
                <a:gd name="T40" fmla="*/ 338 w 1658"/>
                <a:gd name="T41" fmla="*/ 103 h 1888"/>
                <a:gd name="T42" fmla="*/ 355 w 1658"/>
                <a:gd name="T43" fmla="*/ 115 h 1888"/>
                <a:gd name="T44" fmla="*/ 365 w 1658"/>
                <a:gd name="T45" fmla="*/ 104 h 1888"/>
                <a:gd name="T46" fmla="*/ 395 w 1658"/>
                <a:gd name="T47" fmla="*/ 120 h 1888"/>
                <a:gd name="T48" fmla="*/ 405 w 1658"/>
                <a:gd name="T49" fmla="*/ 129 h 1888"/>
                <a:gd name="T50" fmla="*/ 456 w 1658"/>
                <a:gd name="T51" fmla="*/ 112 h 1888"/>
                <a:gd name="T52" fmla="*/ 509 w 1658"/>
                <a:gd name="T53" fmla="*/ 123 h 1888"/>
                <a:gd name="T54" fmla="*/ 552 w 1658"/>
                <a:gd name="T55" fmla="*/ 133 h 1888"/>
                <a:gd name="T56" fmla="*/ 447 w 1658"/>
                <a:gd name="T57" fmla="*/ 196 h 1888"/>
                <a:gd name="T58" fmla="*/ 372 w 1658"/>
                <a:gd name="T59" fmla="*/ 272 h 1888"/>
                <a:gd name="T60" fmla="*/ 372 w 1658"/>
                <a:gd name="T61" fmla="*/ 277 h 1888"/>
                <a:gd name="T62" fmla="*/ 360 w 1658"/>
                <a:gd name="T63" fmla="*/ 339 h 1888"/>
                <a:gd name="T64" fmla="*/ 332 w 1658"/>
                <a:gd name="T65" fmla="*/ 367 h 1888"/>
                <a:gd name="T66" fmla="*/ 319 w 1658"/>
                <a:gd name="T67" fmla="*/ 396 h 1888"/>
                <a:gd name="T68" fmla="*/ 327 w 1658"/>
                <a:gd name="T69" fmla="*/ 405 h 1888"/>
                <a:gd name="T70" fmla="*/ 329 w 1658"/>
                <a:gd name="T71" fmla="*/ 434 h 1888"/>
                <a:gd name="T72" fmla="*/ 327 w 1658"/>
                <a:gd name="T73" fmla="*/ 493 h 1888"/>
                <a:gd name="T74" fmla="*/ 348 w 1658"/>
                <a:gd name="T75" fmla="*/ 511 h 1888"/>
                <a:gd name="T76" fmla="*/ 370 w 1658"/>
                <a:gd name="T77" fmla="*/ 522 h 1888"/>
                <a:gd name="T78" fmla="*/ 396 w 1658"/>
                <a:gd name="T79" fmla="*/ 536 h 1888"/>
                <a:gd name="T80" fmla="*/ 423 w 1658"/>
                <a:gd name="T81" fmla="*/ 566 h 1888"/>
                <a:gd name="T82" fmla="*/ 446 w 1658"/>
                <a:gd name="T83" fmla="*/ 584 h 1888"/>
                <a:gd name="T84" fmla="*/ 451 w 1658"/>
                <a:gd name="T85" fmla="*/ 622 h 18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58"/>
                <a:gd name="T130" fmla="*/ 0 h 1888"/>
                <a:gd name="T131" fmla="*/ 1658 w 1658"/>
                <a:gd name="T132" fmla="*/ 1888 h 18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58" h="1888">
                  <a:moveTo>
                    <a:pt x="1356" y="1864"/>
                  </a:moveTo>
                  <a:lnTo>
                    <a:pt x="1267" y="1870"/>
                  </a:lnTo>
                  <a:lnTo>
                    <a:pt x="793" y="1884"/>
                  </a:lnTo>
                  <a:lnTo>
                    <a:pt x="391" y="1888"/>
                  </a:lnTo>
                  <a:lnTo>
                    <a:pt x="241" y="1885"/>
                  </a:lnTo>
                  <a:lnTo>
                    <a:pt x="142" y="1885"/>
                  </a:lnTo>
                  <a:lnTo>
                    <a:pt x="144" y="1771"/>
                  </a:lnTo>
                  <a:lnTo>
                    <a:pt x="148" y="1315"/>
                  </a:lnTo>
                  <a:lnTo>
                    <a:pt x="144" y="1296"/>
                  </a:lnTo>
                  <a:lnTo>
                    <a:pt x="94" y="1267"/>
                  </a:lnTo>
                  <a:lnTo>
                    <a:pt x="68" y="1211"/>
                  </a:lnTo>
                  <a:lnTo>
                    <a:pt x="123" y="1137"/>
                  </a:lnTo>
                  <a:lnTo>
                    <a:pt x="127" y="1099"/>
                  </a:lnTo>
                  <a:lnTo>
                    <a:pt x="128" y="1070"/>
                  </a:lnTo>
                  <a:lnTo>
                    <a:pt x="120" y="974"/>
                  </a:lnTo>
                  <a:lnTo>
                    <a:pt x="76" y="875"/>
                  </a:lnTo>
                  <a:lnTo>
                    <a:pt x="90" y="782"/>
                  </a:lnTo>
                  <a:lnTo>
                    <a:pt x="68" y="754"/>
                  </a:lnTo>
                  <a:lnTo>
                    <a:pt x="68" y="707"/>
                  </a:lnTo>
                  <a:lnTo>
                    <a:pt x="76" y="680"/>
                  </a:lnTo>
                  <a:lnTo>
                    <a:pt x="70" y="596"/>
                  </a:lnTo>
                  <a:lnTo>
                    <a:pt x="62" y="543"/>
                  </a:lnTo>
                  <a:lnTo>
                    <a:pt x="10" y="378"/>
                  </a:lnTo>
                  <a:lnTo>
                    <a:pt x="10" y="261"/>
                  </a:lnTo>
                  <a:lnTo>
                    <a:pt x="24" y="219"/>
                  </a:lnTo>
                  <a:lnTo>
                    <a:pt x="0" y="118"/>
                  </a:lnTo>
                  <a:lnTo>
                    <a:pt x="171" y="120"/>
                  </a:lnTo>
                  <a:lnTo>
                    <a:pt x="439" y="120"/>
                  </a:lnTo>
                  <a:lnTo>
                    <a:pt x="439" y="0"/>
                  </a:lnTo>
                  <a:lnTo>
                    <a:pt x="481" y="1"/>
                  </a:lnTo>
                  <a:lnTo>
                    <a:pt x="509" y="15"/>
                  </a:lnTo>
                  <a:lnTo>
                    <a:pt x="539" y="189"/>
                  </a:lnTo>
                  <a:lnTo>
                    <a:pt x="594" y="213"/>
                  </a:lnTo>
                  <a:lnTo>
                    <a:pt x="721" y="237"/>
                  </a:lnTo>
                  <a:lnTo>
                    <a:pt x="734" y="271"/>
                  </a:lnTo>
                  <a:lnTo>
                    <a:pt x="886" y="233"/>
                  </a:lnTo>
                  <a:lnTo>
                    <a:pt x="931" y="243"/>
                  </a:lnTo>
                  <a:lnTo>
                    <a:pt x="979" y="270"/>
                  </a:lnTo>
                  <a:lnTo>
                    <a:pt x="969" y="282"/>
                  </a:lnTo>
                  <a:lnTo>
                    <a:pt x="983" y="292"/>
                  </a:lnTo>
                  <a:lnTo>
                    <a:pt x="1012" y="285"/>
                  </a:lnTo>
                  <a:lnTo>
                    <a:pt x="1016" y="308"/>
                  </a:lnTo>
                  <a:lnTo>
                    <a:pt x="1044" y="353"/>
                  </a:lnTo>
                  <a:lnTo>
                    <a:pt x="1065" y="346"/>
                  </a:lnTo>
                  <a:lnTo>
                    <a:pt x="1060" y="316"/>
                  </a:lnTo>
                  <a:lnTo>
                    <a:pt x="1096" y="312"/>
                  </a:lnTo>
                  <a:lnTo>
                    <a:pt x="1164" y="356"/>
                  </a:lnTo>
                  <a:lnTo>
                    <a:pt x="1185" y="360"/>
                  </a:lnTo>
                  <a:lnTo>
                    <a:pt x="1187" y="384"/>
                  </a:lnTo>
                  <a:lnTo>
                    <a:pt x="1216" y="387"/>
                  </a:lnTo>
                  <a:lnTo>
                    <a:pt x="1216" y="409"/>
                  </a:lnTo>
                  <a:lnTo>
                    <a:pt x="1370" y="336"/>
                  </a:lnTo>
                  <a:lnTo>
                    <a:pt x="1394" y="382"/>
                  </a:lnTo>
                  <a:lnTo>
                    <a:pt x="1530" y="370"/>
                  </a:lnTo>
                  <a:lnTo>
                    <a:pt x="1583" y="409"/>
                  </a:lnTo>
                  <a:lnTo>
                    <a:pt x="1658" y="398"/>
                  </a:lnTo>
                  <a:lnTo>
                    <a:pt x="1449" y="508"/>
                  </a:lnTo>
                  <a:lnTo>
                    <a:pt x="1343" y="586"/>
                  </a:lnTo>
                  <a:lnTo>
                    <a:pt x="1187" y="765"/>
                  </a:lnTo>
                  <a:lnTo>
                    <a:pt x="1116" y="815"/>
                  </a:lnTo>
                  <a:lnTo>
                    <a:pt x="1139" y="839"/>
                  </a:lnTo>
                  <a:lnTo>
                    <a:pt x="1117" y="829"/>
                  </a:lnTo>
                  <a:lnTo>
                    <a:pt x="1075" y="854"/>
                  </a:lnTo>
                  <a:lnTo>
                    <a:pt x="1082" y="1017"/>
                  </a:lnTo>
                  <a:lnTo>
                    <a:pt x="1072" y="1065"/>
                  </a:lnTo>
                  <a:lnTo>
                    <a:pt x="998" y="1099"/>
                  </a:lnTo>
                  <a:lnTo>
                    <a:pt x="965" y="1159"/>
                  </a:lnTo>
                  <a:lnTo>
                    <a:pt x="957" y="1187"/>
                  </a:lnTo>
                  <a:lnTo>
                    <a:pt x="957" y="1210"/>
                  </a:lnTo>
                  <a:lnTo>
                    <a:pt x="983" y="1214"/>
                  </a:lnTo>
                  <a:lnTo>
                    <a:pt x="1007" y="1252"/>
                  </a:lnTo>
                  <a:lnTo>
                    <a:pt x="989" y="1300"/>
                  </a:lnTo>
                  <a:lnTo>
                    <a:pt x="985" y="1324"/>
                  </a:lnTo>
                  <a:lnTo>
                    <a:pt x="981" y="1476"/>
                  </a:lnTo>
                  <a:lnTo>
                    <a:pt x="995" y="1484"/>
                  </a:lnTo>
                  <a:lnTo>
                    <a:pt x="1044" y="1531"/>
                  </a:lnTo>
                  <a:lnTo>
                    <a:pt x="1096" y="1541"/>
                  </a:lnTo>
                  <a:lnTo>
                    <a:pt x="1110" y="1565"/>
                  </a:lnTo>
                  <a:lnTo>
                    <a:pt x="1149" y="1581"/>
                  </a:lnTo>
                  <a:lnTo>
                    <a:pt x="1188" y="1606"/>
                  </a:lnTo>
                  <a:lnTo>
                    <a:pt x="1201" y="1648"/>
                  </a:lnTo>
                  <a:lnTo>
                    <a:pt x="1271" y="1697"/>
                  </a:lnTo>
                  <a:lnTo>
                    <a:pt x="1304" y="1710"/>
                  </a:lnTo>
                  <a:lnTo>
                    <a:pt x="1340" y="1751"/>
                  </a:lnTo>
                  <a:lnTo>
                    <a:pt x="1343" y="1791"/>
                  </a:lnTo>
                  <a:lnTo>
                    <a:pt x="1356" y="1864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2" name="Freeform 53"/>
            <p:cNvSpPr>
              <a:spLocks/>
            </p:cNvSpPr>
            <p:nvPr/>
          </p:nvSpPr>
          <p:spPr bwMode="auto">
            <a:xfrm>
              <a:off x="3350" y="2531"/>
              <a:ext cx="306" cy="527"/>
            </a:xfrm>
            <a:custGeom>
              <a:avLst/>
              <a:gdLst>
                <a:gd name="T0" fmla="*/ 306 w 917"/>
                <a:gd name="T1" fmla="*/ 501 h 1582"/>
                <a:gd name="T2" fmla="*/ 267 w 917"/>
                <a:gd name="T3" fmla="*/ 503 h 1582"/>
                <a:gd name="T4" fmla="*/ 217 w 917"/>
                <a:gd name="T5" fmla="*/ 505 h 1582"/>
                <a:gd name="T6" fmla="*/ 201 w 917"/>
                <a:gd name="T7" fmla="*/ 527 h 1582"/>
                <a:gd name="T8" fmla="*/ 186 w 917"/>
                <a:gd name="T9" fmla="*/ 498 h 1582"/>
                <a:gd name="T10" fmla="*/ 178 w 917"/>
                <a:gd name="T11" fmla="*/ 439 h 1582"/>
                <a:gd name="T12" fmla="*/ 10 w 917"/>
                <a:gd name="T13" fmla="*/ 442 h 1582"/>
                <a:gd name="T14" fmla="*/ 8 w 917"/>
                <a:gd name="T15" fmla="*/ 427 h 1582"/>
                <a:gd name="T16" fmla="*/ 13 w 917"/>
                <a:gd name="T17" fmla="*/ 417 h 1582"/>
                <a:gd name="T18" fmla="*/ 17 w 917"/>
                <a:gd name="T19" fmla="*/ 408 h 1582"/>
                <a:gd name="T20" fmla="*/ 21 w 917"/>
                <a:gd name="T21" fmla="*/ 386 h 1582"/>
                <a:gd name="T22" fmla="*/ 23 w 917"/>
                <a:gd name="T23" fmla="*/ 381 h 1582"/>
                <a:gd name="T24" fmla="*/ 33 w 917"/>
                <a:gd name="T25" fmla="*/ 364 h 1582"/>
                <a:gd name="T26" fmla="*/ 27 w 917"/>
                <a:gd name="T27" fmla="*/ 356 h 1582"/>
                <a:gd name="T28" fmla="*/ 36 w 917"/>
                <a:gd name="T29" fmla="*/ 353 h 1582"/>
                <a:gd name="T30" fmla="*/ 43 w 917"/>
                <a:gd name="T31" fmla="*/ 331 h 1582"/>
                <a:gd name="T32" fmla="*/ 52 w 917"/>
                <a:gd name="T33" fmla="*/ 318 h 1582"/>
                <a:gd name="T34" fmla="*/ 40 w 917"/>
                <a:gd name="T35" fmla="*/ 325 h 1582"/>
                <a:gd name="T36" fmla="*/ 55 w 917"/>
                <a:gd name="T37" fmla="*/ 317 h 1582"/>
                <a:gd name="T38" fmla="*/ 55 w 917"/>
                <a:gd name="T39" fmla="*/ 299 h 1582"/>
                <a:gd name="T40" fmla="*/ 45 w 917"/>
                <a:gd name="T41" fmla="*/ 286 h 1582"/>
                <a:gd name="T42" fmla="*/ 54 w 917"/>
                <a:gd name="T43" fmla="*/ 286 h 1582"/>
                <a:gd name="T44" fmla="*/ 50 w 917"/>
                <a:gd name="T45" fmla="*/ 276 h 1582"/>
                <a:gd name="T46" fmla="*/ 40 w 917"/>
                <a:gd name="T47" fmla="*/ 272 h 1582"/>
                <a:gd name="T48" fmla="*/ 38 w 917"/>
                <a:gd name="T49" fmla="*/ 256 h 1582"/>
                <a:gd name="T50" fmla="*/ 42 w 917"/>
                <a:gd name="T51" fmla="*/ 232 h 1582"/>
                <a:gd name="T52" fmla="*/ 36 w 917"/>
                <a:gd name="T53" fmla="*/ 231 h 1582"/>
                <a:gd name="T54" fmla="*/ 39 w 917"/>
                <a:gd name="T55" fmla="*/ 225 h 1582"/>
                <a:gd name="T56" fmla="*/ 43 w 917"/>
                <a:gd name="T57" fmla="*/ 217 h 1582"/>
                <a:gd name="T58" fmla="*/ 41 w 917"/>
                <a:gd name="T59" fmla="*/ 206 h 1582"/>
                <a:gd name="T60" fmla="*/ 45 w 917"/>
                <a:gd name="T61" fmla="*/ 183 h 1582"/>
                <a:gd name="T62" fmla="*/ 40 w 917"/>
                <a:gd name="T63" fmla="*/ 182 h 1582"/>
                <a:gd name="T64" fmla="*/ 28 w 917"/>
                <a:gd name="T65" fmla="*/ 184 h 1582"/>
                <a:gd name="T66" fmla="*/ 27 w 917"/>
                <a:gd name="T67" fmla="*/ 170 h 1582"/>
                <a:gd name="T68" fmla="*/ 28 w 917"/>
                <a:gd name="T69" fmla="*/ 156 h 1582"/>
                <a:gd name="T70" fmla="*/ 36 w 917"/>
                <a:gd name="T71" fmla="*/ 148 h 1582"/>
                <a:gd name="T72" fmla="*/ 43 w 917"/>
                <a:gd name="T73" fmla="*/ 139 h 1582"/>
                <a:gd name="T74" fmla="*/ 39 w 917"/>
                <a:gd name="T75" fmla="*/ 126 h 1582"/>
                <a:gd name="T76" fmla="*/ 51 w 917"/>
                <a:gd name="T77" fmla="*/ 110 h 1582"/>
                <a:gd name="T78" fmla="*/ 50 w 917"/>
                <a:gd name="T79" fmla="*/ 97 h 1582"/>
                <a:gd name="T80" fmla="*/ 66 w 917"/>
                <a:gd name="T81" fmla="*/ 83 h 1582"/>
                <a:gd name="T82" fmla="*/ 82 w 917"/>
                <a:gd name="T83" fmla="*/ 64 h 1582"/>
                <a:gd name="T84" fmla="*/ 91 w 917"/>
                <a:gd name="T85" fmla="*/ 46 h 1582"/>
                <a:gd name="T86" fmla="*/ 83 w 917"/>
                <a:gd name="T87" fmla="*/ 33 h 1582"/>
                <a:gd name="T88" fmla="*/ 90 w 917"/>
                <a:gd name="T89" fmla="*/ 41 h 1582"/>
                <a:gd name="T90" fmla="*/ 93 w 917"/>
                <a:gd name="T91" fmla="*/ 31 h 1582"/>
                <a:gd name="T92" fmla="*/ 106 w 917"/>
                <a:gd name="T93" fmla="*/ 19 h 1582"/>
                <a:gd name="T94" fmla="*/ 152 w 917"/>
                <a:gd name="T95" fmla="*/ 8 h 1582"/>
                <a:gd name="T96" fmla="*/ 284 w 917"/>
                <a:gd name="T97" fmla="*/ 0 h 1582"/>
                <a:gd name="T98" fmla="*/ 295 w 917"/>
                <a:gd name="T99" fmla="*/ 57 h 1582"/>
                <a:gd name="T100" fmla="*/ 292 w 917"/>
                <a:gd name="T101" fmla="*/ 135 h 1582"/>
                <a:gd name="T102" fmla="*/ 290 w 917"/>
                <a:gd name="T103" fmla="*/ 217 h 1582"/>
                <a:gd name="T104" fmla="*/ 289 w 917"/>
                <a:gd name="T105" fmla="*/ 291 h 1582"/>
                <a:gd name="T106" fmla="*/ 286 w 917"/>
                <a:gd name="T107" fmla="*/ 336 h 1582"/>
                <a:gd name="T108" fmla="*/ 298 w 917"/>
                <a:gd name="T109" fmla="*/ 431 h 15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7"/>
                <a:gd name="T166" fmla="*/ 0 h 1582"/>
                <a:gd name="T167" fmla="*/ 917 w 917"/>
                <a:gd name="T168" fmla="*/ 1582 h 15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7" h="1582">
                  <a:moveTo>
                    <a:pt x="900" y="1380"/>
                  </a:moveTo>
                  <a:lnTo>
                    <a:pt x="917" y="1504"/>
                  </a:lnTo>
                  <a:lnTo>
                    <a:pt x="786" y="1497"/>
                  </a:lnTo>
                  <a:lnTo>
                    <a:pt x="801" y="1511"/>
                  </a:lnTo>
                  <a:lnTo>
                    <a:pt x="671" y="1536"/>
                  </a:lnTo>
                  <a:lnTo>
                    <a:pt x="650" y="1517"/>
                  </a:lnTo>
                  <a:lnTo>
                    <a:pt x="657" y="1539"/>
                  </a:lnTo>
                  <a:lnTo>
                    <a:pt x="602" y="1582"/>
                  </a:lnTo>
                  <a:lnTo>
                    <a:pt x="580" y="1569"/>
                  </a:lnTo>
                  <a:lnTo>
                    <a:pt x="556" y="1494"/>
                  </a:lnTo>
                  <a:lnTo>
                    <a:pt x="512" y="1430"/>
                  </a:lnTo>
                  <a:lnTo>
                    <a:pt x="533" y="1319"/>
                  </a:lnTo>
                  <a:lnTo>
                    <a:pt x="10" y="1347"/>
                  </a:lnTo>
                  <a:lnTo>
                    <a:pt x="29" y="1327"/>
                  </a:lnTo>
                  <a:lnTo>
                    <a:pt x="11" y="1309"/>
                  </a:lnTo>
                  <a:lnTo>
                    <a:pt x="25" y="1282"/>
                  </a:lnTo>
                  <a:lnTo>
                    <a:pt x="0" y="1262"/>
                  </a:lnTo>
                  <a:lnTo>
                    <a:pt x="38" y="1253"/>
                  </a:lnTo>
                  <a:lnTo>
                    <a:pt x="22" y="1216"/>
                  </a:lnTo>
                  <a:lnTo>
                    <a:pt x="52" y="1224"/>
                  </a:lnTo>
                  <a:lnTo>
                    <a:pt x="34" y="1179"/>
                  </a:lnTo>
                  <a:lnTo>
                    <a:pt x="62" y="1158"/>
                  </a:lnTo>
                  <a:lnTo>
                    <a:pt x="32" y="1144"/>
                  </a:lnTo>
                  <a:lnTo>
                    <a:pt x="70" y="1144"/>
                  </a:lnTo>
                  <a:lnTo>
                    <a:pt x="72" y="1107"/>
                  </a:lnTo>
                  <a:lnTo>
                    <a:pt x="100" y="1094"/>
                  </a:lnTo>
                  <a:lnTo>
                    <a:pt x="70" y="1097"/>
                  </a:lnTo>
                  <a:lnTo>
                    <a:pt x="80" y="1070"/>
                  </a:lnTo>
                  <a:lnTo>
                    <a:pt x="98" y="1080"/>
                  </a:lnTo>
                  <a:lnTo>
                    <a:pt x="107" y="1059"/>
                  </a:lnTo>
                  <a:lnTo>
                    <a:pt x="145" y="1017"/>
                  </a:lnTo>
                  <a:lnTo>
                    <a:pt x="128" y="993"/>
                  </a:lnTo>
                  <a:lnTo>
                    <a:pt x="156" y="980"/>
                  </a:lnTo>
                  <a:lnTo>
                    <a:pt x="155" y="956"/>
                  </a:lnTo>
                  <a:lnTo>
                    <a:pt x="155" y="976"/>
                  </a:lnTo>
                  <a:lnTo>
                    <a:pt x="121" y="976"/>
                  </a:lnTo>
                  <a:lnTo>
                    <a:pt x="131" y="947"/>
                  </a:lnTo>
                  <a:lnTo>
                    <a:pt x="166" y="952"/>
                  </a:lnTo>
                  <a:lnTo>
                    <a:pt x="193" y="894"/>
                  </a:lnTo>
                  <a:lnTo>
                    <a:pt x="165" y="899"/>
                  </a:lnTo>
                  <a:lnTo>
                    <a:pt x="175" y="873"/>
                  </a:lnTo>
                  <a:lnTo>
                    <a:pt x="135" y="859"/>
                  </a:lnTo>
                  <a:lnTo>
                    <a:pt x="137" y="839"/>
                  </a:lnTo>
                  <a:lnTo>
                    <a:pt x="163" y="859"/>
                  </a:lnTo>
                  <a:lnTo>
                    <a:pt x="138" y="835"/>
                  </a:lnTo>
                  <a:lnTo>
                    <a:pt x="151" y="829"/>
                  </a:lnTo>
                  <a:lnTo>
                    <a:pt x="149" y="809"/>
                  </a:lnTo>
                  <a:lnTo>
                    <a:pt x="121" y="816"/>
                  </a:lnTo>
                  <a:lnTo>
                    <a:pt x="146" y="782"/>
                  </a:lnTo>
                  <a:lnTo>
                    <a:pt x="113" y="768"/>
                  </a:lnTo>
                  <a:lnTo>
                    <a:pt x="142" y="726"/>
                  </a:lnTo>
                  <a:lnTo>
                    <a:pt x="127" y="696"/>
                  </a:lnTo>
                  <a:lnTo>
                    <a:pt x="103" y="724"/>
                  </a:lnTo>
                  <a:lnTo>
                    <a:pt x="108" y="693"/>
                  </a:lnTo>
                  <a:lnTo>
                    <a:pt x="108" y="692"/>
                  </a:lnTo>
                  <a:lnTo>
                    <a:pt x="118" y="675"/>
                  </a:lnTo>
                  <a:lnTo>
                    <a:pt x="100" y="655"/>
                  </a:lnTo>
                  <a:lnTo>
                    <a:pt x="128" y="650"/>
                  </a:lnTo>
                  <a:lnTo>
                    <a:pt x="141" y="603"/>
                  </a:lnTo>
                  <a:lnTo>
                    <a:pt x="122" y="617"/>
                  </a:lnTo>
                  <a:lnTo>
                    <a:pt x="114" y="580"/>
                  </a:lnTo>
                  <a:lnTo>
                    <a:pt x="135" y="548"/>
                  </a:lnTo>
                  <a:lnTo>
                    <a:pt x="98" y="569"/>
                  </a:lnTo>
                  <a:lnTo>
                    <a:pt x="121" y="546"/>
                  </a:lnTo>
                  <a:lnTo>
                    <a:pt x="103" y="532"/>
                  </a:lnTo>
                  <a:lnTo>
                    <a:pt x="84" y="552"/>
                  </a:lnTo>
                  <a:lnTo>
                    <a:pt x="86" y="522"/>
                  </a:lnTo>
                  <a:lnTo>
                    <a:pt x="82" y="510"/>
                  </a:lnTo>
                  <a:lnTo>
                    <a:pt x="110" y="494"/>
                  </a:lnTo>
                  <a:lnTo>
                    <a:pt x="84" y="467"/>
                  </a:lnTo>
                  <a:lnTo>
                    <a:pt x="135" y="472"/>
                  </a:lnTo>
                  <a:lnTo>
                    <a:pt x="108" y="443"/>
                  </a:lnTo>
                  <a:lnTo>
                    <a:pt x="142" y="439"/>
                  </a:lnTo>
                  <a:lnTo>
                    <a:pt x="128" y="418"/>
                  </a:lnTo>
                  <a:lnTo>
                    <a:pt x="135" y="392"/>
                  </a:lnTo>
                  <a:lnTo>
                    <a:pt x="117" y="378"/>
                  </a:lnTo>
                  <a:lnTo>
                    <a:pt x="166" y="359"/>
                  </a:lnTo>
                  <a:lnTo>
                    <a:pt x="152" y="330"/>
                  </a:lnTo>
                  <a:lnTo>
                    <a:pt x="187" y="316"/>
                  </a:lnTo>
                  <a:lnTo>
                    <a:pt x="151" y="291"/>
                  </a:lnTo>
                  <a:lnTo>
                    <a:pt x="175" y="301"/>
                  </a:lnTo>
                  <a:lnTo>
                    <a:pt x="199" y="248"/>
                  </a:lnTo>
                  <a:lnTo>
                    <a:pt x="223" y="263"/>
                  </a:lnTo>
                  <a:lnTo>
                    <a:pt x="245" y="192"/>
                  </a:lnTo>
                  <a:lnTo>
                    <a:pt x="235" y="152"/>
                  </a:lnTo>
                  <a:lnTo>
                    <a:pt x="272" y="138"/>
                  </a:lnTo>
                  <a:lnTo>
                    <a:pt x="244" y="131"/>
                  </a:lnTo>
                  <a:lnTo>
                    <a:pt x="248" y="100"/>
                  </a:lnTo>
                  <a:lnTo>
                    <a:pt x="249" y="123"/>
                  </a:lnTo>
                  <a:lnTo>
                    <a:pt x="269" y="123"/>
                  </a:lnTo>
                  <a:lnTo>
                    <a:pt x="264" y="76"/>
                  </a:lnTo>
                  <a:lnTo>
                    <a:pt x="279" y="93"/>
                  </a:lnTo>
                  <a:lnTo>
                    <a:pt x="307" y="80"/>
                  </a:lnTo>
                  <a:lnTo>
                    <a:pt x="319" y="58"/>
                  </a:lnTo>
                  <a:lnTo>
                    <a:pt x="304" y="37"/>
                  </a:lnTo>
                  <a:lnTo>
                    <a:pt x="457" y="25"/>
                  </a:lnTo>
                  <a:lnTo>
                    <a:pt x="810" y="4"/>
                  </a:lnTo>
                  <a:lnTo>
                    <a:pt x="851" y="0"/>
                  </a:lnTo>
                  <a:lnTo>
                    <a:pt x="884" y="32"/>
                  </a:lnTo>
                  <a:lnTo>
                    <a:pt x="883" y="171"/>
                  </a:lnTo>
                  <a:lnTo>
                    <a:pt x="872" y="296"/>
                  </a:lnTo>
                  <a:lnTo>
                    <a:pt x="875" y="405"/>
                  </a:lnTo>
                  <a:lnTo>
                    <a:pt x="869" y="474"/>
                  </a:lnTo>
                  <a:lnTo>
                    <a:pt x="869" y="651"/>
                  </a:lnTo>
                  <a:lnTo>
                    <a:pt x="862" y="674"/>
                  </a:lnTo>
                  <a:lnTo>
                    <a:pt x="865" y="873"/>
                  </a:lnTo>
                  <a:lnTo>
                    <a:pt x="861" y="899"/>
                  </a:lnTo>
                  <a:lnTo>
                    <a:pt x="858" y="1008"/>
                  </a:lnTo>
                  <a:lnTo>
                    <a:pt x="872" y="1155"/>
                  </a:lnTo>
                  <a:lnTo>
                    <a:pt x="894" y="1295"/>
                  </a:lnTo>
                  <a:lnTo>
                    <a:pt x="900" y="1380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3" name="Freeform 54"/>
            <p:cNvSpPr>
              <a:spLocks/>
            </p:cNvSpPr>
            <p:nvPr/>
          </p:nvSpPr>
          <p:spPr bwMode="auto">
            <a:xfrm>
              <a:off x="2979" y="1941"/>
              <a:ext cx="563" cy="494"/>
            </a:xfrm>
            <a:custGeom>
              <a:avLst/>
              <a:gdLst>
                <a:gd name="T0" fmla="*/ 461 w 1689"/>
                <a:gd name="T1" fmla="*/ 494 h 1483"/>
                <a:gd name="T2" fmla="*/ 472 w 1689"/>
                <a:gd name="T3" fmla="*/ 438 h 1483"/>
                <a:gd name="T4" fmla="*/ 369 w 1689"/>
                <a:gd name="T5" fmla="*/ 445 h 1483"/>
                <a:gd name="T6" fmla="*/ 208 w 1689"/>
                <a:gd name="T7" fmla="*/ 449 h 1483"/>
                <a:gd name="T8" fmla="*/ 96 w 1689"/>
                <a:gd name="T9" fmla="*/ 450 h 1483"/>
                <a:gd name="T10" fmla="*/ 95 w 1689"/>
                <a:gd name="T11" fmla="*/ 422 h 1483"/>
                <a:gd name="T12" fmla="*/ 95 w 1689"/>
                <a:gd name="T13" fmla="*/ 390 h 1483"/>
                <a:gd name="T14" fmla="*/ 96 w 1689"/>
                <a:gd name="T15" fmla="*/ 162 h 1483"/>
                <a:gd name="T16" fmla="*/ 64 w 1689"/>
                <a:gd name="T17" fmla="*/ 135 h 1483"/>
                <a:gd name="T18" fmla="*/ 56 w 1689"/>
                <a:gd name="T19" fmla="*/ 113 h 1483"/>
                <a:gd name="T20" fmla="*/ 73 w 1689"/>
                <a:gd name="T21" fmla="*/ 99 h 1483"/>
                <a:gd name="T22" fmla="*/ 72 w 1689"/>
                <a:gd name="T23" fmla="*/ 91 h 1483"/>
                <a:gd name="T24" fmla="*/ 52 w 1689"/>
                <a:gd name="T25" fmla="*/ 86 h 1483"/>
                <a:gd name="T26" fmla="*/ 29 w 1689"/>
                <a:gd name="T27" fmla="*/ 68 h 1483"/>
                <a:gd name="T28" fmla="*/ 17 w 1689"/>
                <a:gd name="T29" fmla="*/ 43 h 1483"/>
                <a:gd name="T30" fmla="*/ 9 w 1689"/>
                <a:gd name="T31" fmla="*/ 13 h 1483"/>
                <a:gd name="T32" fmla="*/ 0 w 1689"/>
                <a:gd name="T33" fmla="*/ 8 h 1483"/>
                <a:gd name="T34" fmla="*/ 67 w 1689"/>
                <a:gd name="T35" fmla="*/ 9 h 1483"/>
                <a:gd name="T36" fmla="*/ 122 w 1689"/>
                <a:gd name="T37" fmla="*/ 8 h 1483"/>
                <a:gd name="T38" fmla="*/ 251 w 1689"/>
                <a:gd name="T39" fmla="*/ 5 h 1483"/>
                <a:gd name="T40" fmla="*/ 326 w 1689"/>
                <a:gd name="T41" fmla="*/ 1 h 1483"/>
                <a:gd name="T42" fmla="*/ 344 w 1689"/>
                <a:gd name="T43" fmla="*/ 38 h 1483"/>
                <a:gd name="T44" fmla="*/ 357 w 1689"/>
                <a:gd name="T45" fmla="*/ 91 h 1483"/>
                <a:gd name="T46" fmla="*/ 415 w 1689"/>
                <a:gd name="T47" fmla="*/ 146 h 1483"/>
                <a:gd name="T48" fmla="*/ 430 w 1689"/>
                <a:gd name="T49" fmla="*/ 184 h 1483"/>
                <a:gd name="T50" fmla="*/ 453 w 1689"/>
                <a:gd name="T51" fmla="*/ 176 h 1483"/>
                <a:gd name="T52" fmla="*/ 461 w 1689"/>
                <a:gd name="T53" fmla="*/ 193 h 1483"/>
                <a:gd name="T54" fmla="*/ 450 w 1689"/>
                <a:gd name="T55" fmla="*/ 235 h 1483"/>
                <a:gd name="T56" fmla="*/ 462 w 1689"/>
                <a:gd name="T57" fmla="*/ 266 h 1483"/>
                <a:gd name="T58" fmla="*/ 487 w 1689"/>
                <a:gd name="T59" fmla="*/ 288 h 1483"/>
                <a:gd name="T60" fmla="*/ 509 w 1689"/>
                <a:gd name="T61" fmla="*/ 294 h 1483"/>
                <a:gd name="T62" fmla="*/ 524 w 1689"/>
                <a:gd name="T63" fmla="*/ 319 h 1483"/>
                <a:gd name="T64" fmla="*/ 529 w 1689"/>
                <a:gd name="T65" fmla="*/ 345 h 1483"/>
                <a:gd name="T66" fmla="*/ 546 w 1689"/>
                <a:gd name="T67" fmla="*/ 378 h 1483"/>
                <a:gd name="T68" fmla="*/ 559 w 1689"/>
                <a:gd name="T69" fmla="*/ 381 h 1483"/>
                <a:gd name="T70" fmla="*/ 558 w 1689"/>
                <a:gd name="T71" fmla="*/ 397 h 1483"/>
                <a:gd name="T72" fmla="*/ 557 w 1689"/>
                <a:gd name="T73" fmla="*/ 407 h 1483"/>
                <a:gd name="T74" fmla="*/ 555 w 1689"/>
                <a:gd name="T75" fmla="*/ 426 h 1483"/>
                <a:gd name="T76" fmla="*/ 539 w 1689"/>
                <a:gd name="T77" fmla="*/ 434 h 1483"/>
                <a:gd name="T78" fmla="*/ 530 w 1689"/>
                <a:gd name="T79" fmla="*/ 435 h 1483"/>
                <a:gd name="T80" fmla="*/ 523 w 1689"/>
                <a:gd name="T81" fmla="*/ 455 h 1483"/>
                <a:gd name="T82" fmla="*/ 517 w 1689"/>
                <a:gd name="T83" fmla="*/ 464 h 1483"/>
                <a:gd name="T84" fmla="*/ 527 w 1689"/>
                <a:gd name="T85" fmla="*/ 475 h 1483"/>
                <a:gd name="T86" fmla="*/ 496 w 1689"/>
                <a:gd name="T87" fmla="*/ 492 h 14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89"/>
                <a:gd name="T133" fmla="*/ 0 h 1483"/>
                <a:gd name="T134" fmla="*/ 1689 w 1689"/>
                <a:gd name="T135" fmla="*/ 1483 h 14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89" h="1483">
                  <a:moveTo>
                    <a:pt x="1407" y="1482"/>
                  </a:moveTo>
                  <a:lnTo>
                    <a:pt x="1383" y="1483"/>
                  </a:lnTo>
                  <a:lnTo>
                    <a:pt x="1457" y="1355"/>
                  </a:lnTo>
                  <a:lnTo>
                    <a:pt x="1416" y="1315"/>
                  </a:lnTo>
                  <a:lnTo>
                    <a:pt x="1181" y="1328"/>
                  </a:lnTo>
                  <a:lnTo>
                    <a:pt x="1108" y="1336"/>
                  </a:lnTo>
                  <a:lnTo>
                    <a:pt x="1100" y="1332"/>
                  </a:lnTo>
                  <a:lnTo>
                    <a:pt x="624" y="1348"/>
                  </a:lnTo>
                  <a:lnTo>
                    <a:pt x="426" y="1350"/>
                  </a:lnTo>
                  <a:lnTo>
                    <a:pt x="287" y="1352"/>
                  </a:lnTo>
                  <a:lnTo>
                    <a:pt x="285" y="1298"/>
                  </a:lnTo>
                  <a:lnTo>
                    <a:pt x="285" y="1267"/>
                  </a:lnTo>
                  <a:lnTo>
                    <a:pt x="285" y="1191"/>
                  </a:lnTo>
                  <a:lnTo>
                    <a:pt x="285" y="1171"/>
                  </a:lnTo>
                  <a:lnTo>
                    <a:pt x="278" y="500"/>
                  </a:lnTo>
                  <a:lnTo>
                    <a:pt x="287" y="486"/>
                  </a:lnTo>
                  <a:lnTo>
                    <a:pt x="243" y="475"/>
                  </a:lnTo>
                  <a:lnTo>
                    <a:pt x="192" y="404"/>
                  </a:lnTo>
                  <a:lnTo>
                    <a:pt x="160" y="368"/>
                  </a:lnTo>
                  <a:lnTo>
                    <a:pt x="168" y="338"/>
                  </a:lnTo>
                  <a:lnTo>
                    <a:pt x="196" y="298"/>
                  </a:lnTo>
                  <a:lnTo>
                    <a:pt x="219" y="298"/>
                  </a:lnTo>
                  <a:lnTo>
                    <a:pt x="202" y="288"/>
                  </a:lnTo>
                  <a:lnTo>
                    <a:pt x="215" y="273"/>
                  </a:lnTo>
                  <a:lnTo>
                    <a:pt x="188" y="249"/>
                  </a:lnTo>
                  <a:lnTo>
                    <a:pt x="155" y="259"/>
                  </a:lnTo>
                  <a:lnTo>
                    <a:pt x="109" y="214"/>
                  </a:lnTo>
                  <a:lnTo>
                    <a:pt x="88" y="204"/>
                  </a:lnTo>
                  <a:lnTo>
                    <a:pt x="88" y="175"/>
                  </a:lnTo>
                  <a:lnTo>
                    <a:pt x="51" y="129"/>
                  </a:lnTo>
                  <a:lnTo>
                    <a:pt x="27" y="113"/>
                  </a:lnTo>
                  <a:lnTo>
                    <a:pt x="27" y="38"/>
                  </a:lnTo>
                  <a:lnTo>
                    <a:pt x="14" y="44"/>
                  </a:lnTo>
                  <a:lnTo>
                    <a:pt x="0" y="24"/>
                  </a:lnTo>
                  <a:lnTo>
                    <a:pt x="95" y="27"/>
                  </a:lnTo>
                  <a:lnTo>
                    <a:pt x="202" y="27"/>
                  </a:lnTo>
                  <a:lnTo>
                    <a:pt x="273" y="30"/>
                  </a:lnTo>
                  <a:lnTo>
                    <a:pt x="366" y="24"/>
                  </a:lnTo>
                  <a:lnTo>
                    <a:pt x="531" y="23"/>
                  </a:lnTo>
                  <a:lnTo>
                    <a:pt x="752" y="14"/>
                  </a:lnTo>
                  <a:lnTo>
                    <a:pt x="920" y="0"/>
                  </a:lnTo>
                  <a:lnTo>
                    <a:pt x="978" y="2"/>
                  </a:lnTo>
                  <a:lnTo>
                    <a:pt x="1052" y="71"/>
                  </a:lnTo>
                  <a:lnTo>
                    <a:pt x="1033" y="113"/>
                  </a:lnTo>
                  <a:lnTo>
                    <a:pt x="1033" y="127"/>
                  </a:lnTo>
                  <a:lnTo>
                    <a:pt x="1071" y="273"/>
                  </a:lnTo>
                  <a:lnTo>
                    <a:pt x="1119" y="324"/>
                  </a:lnTo>
                  <a:lnTo>
                    <a:pt x="1245" y="437"/>
                  </a:lnTo>
                  <a:lnTo>
                    <a:pt x="1263" y="529"/>
                  </a:lnTo>
                  <a:lnTo>
                    <a:pt x="1289" y="553"/>
                  </a:lnTo>
                  <a:lnTo>
                    <a:pt x="1313" y="517"/>
                  </a:lnTo>
                  <a:lnTo>
                    <a:pt x="1359" y="529"/>
                  </a:lnTo>
                  <a:lnTo>
                    <a:pt x="1397" y="565"/>
                  </a:lnTo>
                  <a:lnTo>
                    <a:pt x="1383" y="578"/>
                  </a:lnTo>
                  <a:lnTo>
                    <a:pt x="1386" y="612"/>
                  </a:lnTo>
                  <a:lnTo>
                    <a:pt x="1349" y="706"/>
                  </a:lnTo>
                  <a:lnTo>
                    <a:pt x="1348" y="759"/>
                  </a:lnTo>
                  <a:lnTo>
                    <a:pt x="1387" y="800"/>
                  </a:lnTo>
                  <a:lnTo>
                    <a:pt x="1461" y="835"/>
                  </a:lnTo>
                  <a:lnTo>
                    <a:pt x="1462" y="866"/>
                  </a:lnTo>
                  <a:lnTo>
                    <a:pt x="1485" y="853"/>
                  </a:lnTo>
                  <a:lnTo>
                    <a:pt x="1527" y="882"/>
                  </a:lnTo>
                  <a:lnTo>
                    <a:pt x="1569" y="923"/>
                  </a:lnTo>
                  <a:lnTo>
                    <a:pt x="1571" y="959"/>
                  </a:lnTo>
                  <a:lnTo>
                    <a:pt x="1598" y="1011"/>
                  </a:lnTo>
                  <a:lnTo>
                    <a:pt x="1588" y="1036"/>
                  </a:lnTo>
                  <a:lnTo>
                    <a:pt x="1589" y="1061"/>
                  </a:lnTo>
                  <a:lnTo>
                    <a:pt x="1637" y="1136"/>
                  </a:lnTo>
                  <a:lnTo>
                    <a:pt x="1647" y="1115"/>
                  </a:lnTo>
                  <a:lnTo>
                    <a:pt x="1678" y="1143"/>
                  </a:lnTo>
                  <a:lnTo>
                    <a:pt x="1689" y="1154"/>
                  </a:lnTo>
                  <a:lnTo>
                    <a:pt x="1673" y="1192"/>
                  </a:lnTo>
                  <a:lnTo>
                    <a:pt x="1687" y="1206"/>
                  </a:lnTo>
                  <a:lnTo>
                    <a:pt x="1670" y="1221"/>
                  </a:lnTo>
                  <a:lnTo>
                    <a:pt x="1675" y="1252"/>
                  </a:lnTo>
                  <a:lnTo>
                    <a:pt x="1664" y="1280"/>
                  </a:lnTo>
                  <a:lnTo>
                    <a:pt x="1640" y="1261"/>
                  </a:lnTo>
                  <a:lnTo>
                    <a:pt x="1617" y="1304"/>
                  </a:lnTo>
                  <a:lnTo>
                    <a:pt x="1603" y="1305"/>
                  </a:lnTo>
                  <a:lnTo>
                    <a:pt x="1589" y="1305"/>
                  </a:lnTo>
                  <a:lnTo>
                    <a:pt x="1593" y="1362"/>
                  </a:lnTo>
                  <a:lnTo>
                    <a:pt x="1569" y="1365"/>
                  </a:lnTo>
                  <a:lnTo>
                    <a:pt x="1595" y="1384"/>
                  </a:lnTo>
                  <a:lnTo>
                    <a:pt x="1551" y="1393"/>
                  </a:lnTo>
                  <a:lnTo>
                    <a:pt x="1574" y="1411"/>
                  </a:lnTo>
                  <a:lnTo>
                    <a:pt x="1581" y="1427"/>
                  </a:lnTo>
                  <a:lnTo>
                    <a:pt x="1551" y="1473"/>
                  </a:lnTo>
                  <a:lnTo>
                    <a:pt x="1489" y="1478"/>
                  </a:lnTo>
                  <a:lnTo>
                    <a:pt x="1407" y="1482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4" name="Freeform 55"/>
            <p:cNvSpPr>
              <a:spLocks/>
            </p:cNvSpPr>
            <p:nvPr/>
          </p:nvSpPr>
          <p:spPr bwMode="auto">
            <a:xfrm>
              <a:off x="1525" y="888"/>
              <a:ext cx="867" cy="556"/>
            </a:xfrm>
            <a:custGeom>
              <a:avLst/>
              <a:gdLst>
                <a:gd name="T0" fmla="*/ 292 w 2601"/>
                <a:gd name="T1" fmla="*/ 545 h 1668"/>
                <a:gd name="T2" fmla="*/ 291 w 2601"/>
                <a:gd name="T3" fmla="*/ 544 h 1668"/>
                <a:gd name="T4" fmla="*/ 274 w 2601"/>
                <a:gd name="T5" fmla="*/ 512 h 1668"/>
                <a:gd name="T6" fmla="*/ 266 w 2601"/>
                <a:gd name="T7" fmla="*/ 514 h 1668"/>
                <a:gd name="T8" fmla="*/ 260 w 2601"/>
                <a:gd name="T9" fmla="*/ 525 h 1668"/>
                <a:gd name="T10" fmla="*/ 263 w 2601"/>
                <a:gd name="T11" fmla="*/ 532 h 1668"/>
                <a:gd name="T12" fmla="*/ 202 w 2601"/>
                <a:gd name="T13" fmla="*/ 518 h 1668"/>
                <a:gd name="T14" fmla="*/ 192 w 2601"/>
                <a:gd name="T15" fmla="*/ 530 h 1668"/>
                <a:gd name="T16" fmla="*/ 163 w 2601"/>
                <a:gd name="T17" fmla="*/ 521 h 1668"/>
                <a:gd name="T18" fmla="*/ 159 w 2601"/>
                <a:gd name="T19" fmla="*/ 531 h 1668"/>
                <a:gd name="T20" fmla="*/ 146 w 2601"/>
                <a:gd name="T21" fmla="*/ 520 h 1668"/>
                <a:gd name="T22" fmla="*/ 143 w 2601"/>
                <a:gd name="T23" fmla="*/ 485 h 1668"/>
                <a:gd name="T24" fmla="*/ 120 w 2601"/>
                <a:gd name="T25" fmla="*/ 471 h 1668"/>
                <a:gd name="T26" fmla="*/ 124 w 2601"/>
                <a:gd name="T27" fmla="*/ 451 h 1668"/>
                <a:gd name="T28" fmla="*/ 111 w 2601"/>
                <a:gd name="T29" fmla="*/ 426 h 1668"/>
                <a:gd name="T30" fmla="*/ 112 w 2601"/>
                <a:gd name="T31" fmla="*/ 399 h 1668"/>
                <a:gd name="T32" fmla="*/ 106 w 2601"/>
                <a:gd name="T33" fmla="*/ 397 h 1668"/>
                <a:gd name="T34" fmla="*/ 110 w 2601"/>
                <a:gd name="T35" fmla="*/ 389 h 1668"/>
                <a:gd name="T36" fmla="*/ 102 w 2601"/>
                <a:gd name="T37" fmla="*/ 377 h 1668"/>
                <a:gd name="T38" fmla="*/ 69 w 2601"/>
                <a:gd name="T39" fmla="*/ 395 h 1668"/>
                <a:gd name="T40" fmla="*/ 54 w 2601"/>
                <a:gd name="T41" fmla="*/ 382 h 1668"/>
                <a:gd name="T42" fmla="*/ 63 w 2601"/>
                <a:gd name="T43" fmla="*/ 368 h 1668"/>
                <a:gd name="T44" fmla="*/ 58 w 2601"/>
                <a:gd name="T45" fmla="*/ 358 h 1668"/>
                <a:gd name="T46" fmla="*/ 74 w 2601"/>
                <a:gd name="T47" fmla="*/ 351 h 1668"/>
                <a:gd name="T48" fmla="*/ 69 w 2601"/>
                <a:gd name="T49" fmla="*/ 320 h 1668"/>
                <a:gd name="T50" fmla="*/ 74 w 2601"/>
                <a:gd name="T51" fmla="*/ 319 h 1668"/>
                <a:gd name="T52" fmla="*/ 94 w 2601"/>
                <a:gd name="T53" fmla="*/ 269 h 1668"/>
                <a:gd name="T54" fmla="*/ 73 w 2601"/>
                <a:gd name="T55" fmla="*/ 269 h 1668"/>
                <a:gd name="T56" fmla="*/ 71 w 2601"/>
                <a:gd name="T57" fmla="*/ 256 h 1668"/>
                <a:gd name="T58" fmla="*/ 61 w 2601"/>
                <a:gd name="T59" fmla="*/ 257 h 1668"/>
                <a:gd name="T60" fmla="*/ 55 w 2601"/>
                <a:gd name="T61" fmla="*/ 231 h 1668"/>
                <a:gd name="T62" fmla="*/ 36 w 2601"/>
                <a:gd name="T63" fmla="*/ 193 h 1668"/>
                <a:gd name="T64" fmla="*/ 7 w 2601"/>
                <a:gd name="T65" fmla="*/ 168 h 1668"/>
                <a:gd name="T66" fmla="*/ 18 w 2601"/>
                <a:gd name="T67" fmla="*/ 165 h 1668"/>
                <a:gd name="T68" fmla="*/ 9 w 2601"/>
                <a:gd name="T69" fmla="*/ 156 h 1668"/>
                <a:gd name="T70" fmla="*/ 16 w 2601"/>
                <a:gd name="T71" fmla="*/ 152 h 1668"/>
                <a:gd name="T72" fmla="*/ 16 w 2601"/>
                <a:gd name="T73" fmla="*/ 141 h 1668"/>
                <a:gd name="T74" fmla="*/ 0 w 2601"/>
                <a:gd name="T75" fmla="*/ 105 h 1668"/>
                <a:gd name="T76" fmla="*/ 23 w 2601"/>
                <a:gd name="T77" fmla="*/ 0 h 1668"/>
                <a:gd name="T78" fmla="*/ 105 w 2601"/>
                <a:gd name="T79" fmla="*/ 18 h 1668"/>
                <a:gd name="T80" fmla="*/ 292 w 2601"/>
                <a:gd name="T81" fmla="*/ 54 h 1668"/>
                <a:gd name="T82" fmla="*/ 464 w 2601"/>
                <a:gd name="T83" fmla="*/ 82 h 1668"/>
                <a:gd name="T84" fmla="*/ 644 w 2601"/>
                <a:gd name="T85" fmla="*/ 106 h 1668"/>
                <a:gd name="T86" fmla="*/ 721 w 2601"/>
                <a:gd name="T87" fmla="*/ 115 h 1668"/>
                <a:gd name="T88" fmla="*/ 795 w 2601"/>
                <a:gd name="T89" fmla="*/ 123 h 1668"/>
                <a:gd name="T90" fmla="*/ 867 w 2601"/>
                <a:gd name="T91" fmla="*/ 131 h 1668"/>
                <a:gd name="T92" fmla="*/ 841 w 2601"/>
                <a:gd name="T93" fmla="*/ 419 h 1668"/>
                <a:gd name="T94" fmla="*/ 838 w 2601"/>
                <a:gd name="T95" fmla="*/ 455 h 1668"/>
                <a:gd name="T96" fmla="*/ 837 w 2601"/>
                <a:gd name="T97" fmla="*/ 462 h 1668"/>
                <a:gd name="T98" fmla="*/ 831 w 2601"/>
                <a:gd name="T99" fmla="*/ 533 h 1668"/>
                <a:gd name="T100" fmla="*/ 828 w 2601"/>
                <a:gd name="T101" fmla="*/ 556 h 1668"/>
                <a:gd name="T102" fmla="*/ 753 w 2601"/>
                <a:gd name="T103" fmla="*/ 548 h 1668"/>
                <a:gd name="T104" fmla="*/ 679 w 2601"/>
                <a:gd name="T105" fmla="*/ 542 h 1668"/>
                <a:gd name="T106" fmla="*/ 544 w 2601"/>
                <a:gd name="T107" fmla="*/ 525 h 1668"/>
                <a:gd name="T108" fmla="*/ 485 w 2601"/>
                <a:gd name="T109" fmla="*/ 517 h 1668"/>
                <a:gd name="T110" fmla="*/ 381 w 2601"/>
                <a:gd name="T111" fmla="*/ 501 h 1668"/>
                <a:gd name="T112" fmla="*/ 302 w 2601"/>
                <a:gd name="T113" fmla="*/ 488 h 1668"/>
                <a:gd name="T114" fmla="*/ 295 w 2601"/>
                <a:gd name="T115" fmla="*/ 524 h 1668"/>
                <a:gd name="T116" fmla="*/ 292 w 2601"/>
                <a:gd name="T117" fmla="*/ 545 h 16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1"/>
                <a:gd name="T178" fmla="*/ 0 h 1668"/>
                <a:gd name="T179" fmla="*/ 2601 w 2601"/>
                <a:gd name="T180" fmla="*/ 1668 h 16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1" h="1668">
                  <a:moveTo>
                    <a:pt x="877" y="1634"/>
                  </a:moveTo>
                  <a:lnTo>
                    <a:pt x="872" y="1631"/>
                  </a:lnTo>
                  <a:lnTo>
                    <a:pt x="823" y="1535"/>
                  </a:lnTo>
                  <a:lnTo>
                    <a:pt x="799" y="1542"/>
                  </a:lnTo>
                  <a:lnTo>
                    <a:pt x="781" y="1574"/>
                  </a:lnTo>
                  <a:lnTo>
                    <a:pt x="790" y="1597"/>
                  </a:lnTo>
                  <a:lnTo>
                    <a:pt x="607" y="1555"/>
                  </a:lnTo>
                  <a:lnTo>
                    <a:pt x="576" y="1591"/>
                  </a:lnTo>
                  <a:lnTo>
                    <a:pt x="490" y="1564"/>
                  </a:lnTo>
                  <a:lnTo>
                    <a:pt x="476" y="1593"/>
                  </a:lnTo>
                  <a:lnTo>
                    <a:pt x="438" y="1560"/>
                  </a:lnTo>
                  <a:lnTo>
                    <a:pt x="428" y="1454"/>
                  </a:lnTo>
                  <a:lnTo>
                    <a:pt x="361" y="1413"/>
                  </a:lnTo>
                  <a:lnTo>
                    <a:pt x="373" y="1353"/>
                  </a:lnTo>
                  <a:lnTo>
                    <a:pt x="333" y="1278"/>
                  </a:lnTo>
                  <a:lnTo>
                    <a:pt x="336" y="1196"/>
                  </a:lnTo>
                  <a:lnTo>
                    <a:pt x="319" y="1192"/>
                  </a:lnTo>
                  <a:lnTo>
                    <a:pt x="330" y="1168"/>
                  </a:lnTo>
                  <a:lnTo>
                    <a:pt x="305" y="1130"/>
                  </a:lnTo>
                  <a:lnTo>
                    <a:pt x="208" y="1186"/>
                  </a:lnTo>
                  <a:lnTo>
                    <a:pt x="161" y="1145"/>
                  </a:lnTo>
                  <a:lnTo>
                    <a:pt x="188" y="1103"/>
                  </a:lnTo>
                  <a:lnTo>
                    <a:pt x="175" y="1074"/>
                  </a:lnTo>
                  <a:lnTo>
                    <a:pt x="222" y="1052"/>
                  </a:lnTo>
                  <a:lnTo>
                    <a:pt x="208" y="960"/>
                  </a:lnTo>
                  <a:lnTo>
                    <a:pt x="222" y="957"/>
                  </a:lnTo>
                  <a:lnTo>
                    <a:pt x="282" y="808"/>
                  </a:lnTo>
                  <a:lnTo>
                    <a:pt x="220" y="806"/>
                  </a:lnTo>
                  <a:lnTo>
                    <a:pt x="212" y="769"/>
                  </a:lnTo>
                  <a:lnTo>
                    <a:pt x="184" y="772"/>
                  </a:lnTo>
                  <a:lnTo>
                    <a:pt x="164" y="693"/>
                  </a:lnTo>
                  <a:lnTo>
                    <a:pt x="107" y="579"/>
                  </a:lnTo>
                  <a:lnTo>
                    <a:pt x="20" y="504"/>
                  </a:lnTo>
                  <a:lnTo>
                    <a:pt x="54" y="494"/>
                  </a:lnTo>
                  <a:lnTo>
                    <a:pt x="28" y="467"/>
                  </a:lnTo>
                  <a:lnTo>
                    <a:pt x="48" y="457"/>
                  </a:lnTo>
                  <a:lnTo>
                    <a:pt x="47" y="423"/>
                  </a:lnTo>
                  <a:lnTo>
                    <a:pt x="0" y="316"/>
                  </a:lnTo>
                  <a:lnTo>
                    <a:pt x="68" y="0"/>
                  </a:lnTo>
                  <a:lnTo>
                    <a:pt x="316" y="53"/>
                  </a:lnTo>
                  <a:lnTo>
                    <a:pt x="877" y="161"/>
                  </a:lnTo>
                  <a:lnTo>
                    <a:pt x="1393" y="245"/>
                  </a:lnTo>
                  <a:lnTo>
                    <a:pt x="1931" y="317"/>
                  </a:lnTo>
                  <a:lnTo>
                    <a:pt x="2164" y="346"/>
                  </a:lnTo>
                  <a:lnTo>
                    <a:pt x="2385" y="368"/>
                  </a:lnTo>
                  <a:lnTo>
                    <a:pt x="2601" y="392"/>
                  </a:lnTo>
                  <a:lnTo>
                    <a:pt x="2523" y="1257"/>
                  </a:lnTo>
                  <a:lnTo>
                    <a:pt x="2514" y="1365"/>
                  </a:lnTo>
                  <a:lnTo>
                    <a:pt x="2512" y="1385"/>
                  </a:lnTo>
                  <a:lnTo>
                    <a:pt x="2492" y="1598"/>
                  </a:lnTo>
                  <a:lnTo>
                    <a:pt x="2485" y="1668"/>
                  </a:lnTo>
                  <a:lnTo>
                    <a:pt x="2260" y="1645"/>
                  </a:lnTo>
                  <a:lnTo>
                    <a:pt x="2038" y="1627"/>
                  </a:lnTo>
                  <a:lnTo>
                    <a:pt x="1633" y="1574"/>
                  </a:lnTo>
                  <a:lnTo>
                    <a:pt x="1455" y="1550"/>
                  </a:lnTo>
                  <a:lnTo>
                    <a:pt x="1143" y="1504"/>
                  </a:lnTo>
                  <a:lnTo>
                    <a:pt x="905" y="1464"/>
                  </a:lnTo>
                  <a:lnTo>
                    <a:pt x="886" y="1573"/>
                  </a:lnTo>
                  <a:lnTo>
                    <a:pt x="877" y="1634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5" name="Freeform 56"/>
            <p:cNvSpPr>
              <a:spLocks/>
            </p:cNvSpPr>
            <p:nvPr/>
          </p:nvSpPr>
          <p:spPr bwMode="auto">
            <a:xfrm>
              <a:off x="2314" y="1659"/>
              <a:ext cx="701" cy="353"/>
            </a:xfrm>
            <a:custGeom>
              <a:avLst/>
              <a:gdLst>
                <a:gd name="T0" fmla="*/ 153 w 2103"/>
                <a:gd name="T1" fmla="*/ 334 h 1061"/>
                <a:gd name="T2" fmla="*/ 155 w 2103"/>
                <a:gd name="T3" fmla="*/ 297 h 1061"/>
                <a:gd name="T4" fmla="*/ 160 w 2103"/>
                <a:gd name="T5" fmla="*/ 227 h 1061"/>
                <a:gd name="T6" fmla="*/ 39 w 2103"/>
                <a:gd name="T7" fmla="*/ 218 h 1061"/>
                <a:gd name="T8" fmla="*/ 0 w 2103"/>
                <a:gd name="T9" fmla="*/ 215 h 1061"/>
                <a:gd name="T10" fmla="*/ 4 w 2103"/>
                <a:gd name="T11" fmla="*/ 173 h 1061"/>
                <a:gd name="T12" fmla="*/ 16 w 2103"/>
                <a:gd name="T13" fmla="*/ 43 h 1061"/>
                <a:gd name="T14" fmla="*/ 20 w 2103"/>
                <a:gd name="T15" fmla="*/ 0 h 1061"/>
                <a:gd name="T16" fmla="*/ 62 w 2103"/>
                <a:gd name="T17" fmla="*/ 4 h 1061"/>
                <a:gd name="T18" fmla="*/ 239 w 2103"/>
                <a:gd name="T19" fmla="*/ 17 h 1061"/>
                <a:gd name="T20" fmla="*/ 371 w 2103"/>
                <a:gd name="T21" fmla="*/ 24 h 1061"/>
                <a:gd name="T22" fmla="*/ 452 w 2103"/>
                <a:gd name="T23" fmla="*/ 26 h 1061"/>
                <a:gd name="T24" fmla="*/ 466 w 2103"/>
                <a:gd name="T25" fmla="*/ 39 h 1061"/>
                <a:gd name="T26" fmla="*/ 478 w 2103"/>
                <a:gd name="T27" fmla="*/ 44 h 1061"/>
                <a:gd name="T28" fmla="*/ 487 w 2103"/>
                <a:gd name="T29" fmla="*/ 53 h 1061"/>
                <a:gd name="T30" fmla="*/ 500 w 2103"/>
                <a:gd name="T31" fmla="*/ 42 h 1061"/>
                <a:gd name="T32" fmla="*/ 518 w 2103"/>
                <a:gd name="T33" fmla="*/ 44 h 1061"/>
                <a:gd name="T34" fmla="*/ 530 w 2103"/>
                <a:gd name="T35" fmla="*/ 44 h 1061"/>
                <a:gd name="T36" fmla="*/ 557 w 2103"/>
                <a:gd name="T37" fmla="*/ 50 h 1061"/>
                <a:gd name="T38" fmla="*/ 583 w 2103"/>
                <a:gd name="T39" fmla="*/ 61 h 1061"/>
                <a:gd name="T40" fmla="*/ 597 w 2103"/>
                <a:gd name="T41" fmla="*/ 80 h 1061"/>
                <a:gd name="T42" fmla="*/ 613 w 2103"/>
                <a:gd name="T43" fmla="*/ 83 h 1061"/>
                <a:gd name="T44" fmla="*/ 617 w 2103"/>
                <a:gd name="T45" fmla="*/ 107 h 1061"/>
                <a:gd name="T46" fmla="*/ 617 w 2103"/>
                <a:gd name="T47" fmla="*/ 115 h 1061"/>
                <a:gd name="T48" fmla="*/ 623 w 2103"/>
                <a:gd name="T49" fmla="*/ 131 h 1061"/>
                <a:gd name="T50" fmla="*/ 635 w 2103"/>
                <a:gd name="T51" fmla="*/ 140 h 1061"/>
                <a:gd name="T52" fmla="*/ 635 w 2103"/>
                <a:gd name="T53" fmla="*/ 151 h 1061"/>
                <a:gd name="T54" fmla="*/ 640 w 2103"/>
                <a:gd name="T55" fmla="*/ 159 h 1061"/>
                <a:gd name="T56" fmla="*/ 635 w 2103"/>
                <a:gd name="T57" fmla="*/ 171 h 1061"/>
                <a:gd name="T58" fmla="*/ 639 w 2103"/>
                <a:gd name="T59" fmla="*/ 187 h 1061"/>
                <a:gd name="T60" fmla="*/ 647 w 2103"/>
                <a:gd name="T61" fmla="*/ 190 h 1061"/>
                <a:gd name="T62" fmla="*/ 649 w 2103"/>
                <a:gd name="T63" fmla="*/ 203 h 1061"/>
                <a:gd name="T64" fmla="*/ 655 w 2103"/>
                <a:gd name="T65" fmla="*/ 213 h 1061"/>
                <a:gd name="T66" fmla="*/ 651 w 2103"/>
                <a:gd name="T67" fmla="*/ 213 h 1061"/>
                <a:gd name="T68" fmla="*/ 651 w 2103"/>
                <a:gd name="T69" fmla="*/ 225 h 1061"/>
                <a:gd name="T70" fmla="*/ 654 w 2103"/>
                <a:gd name="T71" fmla="*/ 228 h 1061"/>
                <a:gd name="T72" fmla="*/ 654 w 2103"/>
                <a:gd name="T73" fmla="*/ 240 h 1061"/>
                <a:gd name="T74" fmla="*/ 661 w 2103"/>
                <a:gd name="T75" fmla="*/ 256 h 1061"/>
                <a:gd name="T76" fmla="*/ 658 w 2103"/>
                <a:gd name="T77" fmla="*/ 269 h 1061"/>
                <a:gd name="T78" fmla="*/ 654 w 2103"/>
                <a:gd name="T79" fmla="*/ 274 h 1061"/>
                <a:gd name="T80" fmla="*/ 665 w 2103"/>
                <a:gd name="T81" fmla="*/ 290 h 1061"/>
                <a:gd name="T82" fmla="*/ 669 w 2103"/>
                <a:gd name="T83" fmla="*/ 296 h 1061"/>
                <a:gd name="T84" fmla="*/ 674 w 2103"/>
                <a:gd name="T85" fmla="*/ 294 h 1061"/>
                <a:gd name="T86" fmla="*/ 674 w 2103"/>
                <a:gd name="T87" fmla="*/ 319 h 1061"/>
                <a:gd name="T88" fmla="*/ 682 w 2103"/>
                <a:gd name="T89" fmla="*/ 325 h 1061"/>
                <a:gd name="T90" fmla="*/ 694 w 2103"/>
                <a:gd name="T91" fmla="*/ 340 h 1061"/>
                <a:gd name="T92" fmla="*/ 694 w 2103"/>
                <a:gd name="T93" fmla="*/ 350 h 1061"/>
                <a:gd name="T94" fmla="*/ 701 w 2103"/>
                <a:gd name="T95" fmla="*/ 353 h 1061"/>
                <a:gd name="T96" fmla="*/ 698 w 2103"/>
                <a:gd name="T97" fmla="*/ 353 h 1061"/>
                <a:gd name="T98" fmla="*/ 572 w 2103"/>
                <a:gd name="T99" fmla="*/ 352 h 1061"/>
                <a:gd name="T100" fmla="*/ 460 w 2103"/>
                <a:gd name="T101" fmla="*/ 350 h 1061"/>
                <a:gd name="T102" fmla="*/ 303 w 2103"/>
                <a:gd name="T103" fmla="*/ 343 h 1061"/>
                <a:gd name="T104" fmla="*/ 204 w 2103"/>
                <a:gd name="T105" fmla="*/ 338 h 1061"/>
                <a:gd name="T106" fmla="*/ 153 w 2103"/>
                <a:gd name="T107" fmla="*/ 334 h 10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03"/>
                <a:gd name="T163" fmla="*/ 0 h 1061"/>
                <a:gd name="T164" fmla="*/ 2103 w 2103"/>
                <a:gd name="T165" fmla="*/ 1061 h 10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03" h="1061">
                  <a:moveTo>
                    <a:pt x="459" y="1004"/>
                  </a:moveTo>
                  <a:lnTo>
                    <a:pt x="464" y="894"/>
                  </a:lnTo>
                  <a:lnTo>
                    <a:pt x="480" y="682"/>
                  </a:lnTo>
                  <a:lnTo>
                    <a:pt x="117" y="655"/>
                  </a:lnTo>
                  <a:lnTo>
                    <a:pt x="0" y="645"/>
                  </a:lnTo>
                  <a:lnTo>
                    <a:pt x="12" y="521"/>
                  </a:lnTo>
                  <a:lnTo>
                    <a:pt x="47" y="130"/>
                  </a:lnTo>
                  <a:lnTo>
                    <a:pt x="59" y="0"/>
                  </a:lnTo>
                  <a:lnTo>
                    <a:pt x="186" y="13"/>
                  </a:lnTo>
                  <a:lnTo>
                    <a:pt x="717" y="51"/>
                  </a:lnTo>
                  <a:lnTo>
                    <a:pt x="1114" y="71"/>
                  </a:lnTo>
                  <a:lnTo>
                    <a:pt x="1355" y="79"/>
                  </a:lnTo>
                  <a:lnTo>
                    <a:pt x="1397" y="117"/>
                  </a:lnTo>
                  <a:lnTo>
                    <a:pt x="1433" y="133"/>
                  </a:lnTo>
                  <a:lnTo>
                    <a:pt x="1462" y="160"/>
                  </a:lnTo>
                  <a:lnTo>
                    <a:pt x="1499" y="126"/>
                  </a:lnTo>
                  <a:lnTo>
                    <a:pt x="1555" y="131"/>
                  </a:lnTo>
                  <a:lnTo>
                    <a:pt x="1589" y="131"/>
                  </a:lnTo>
                  <a:lnTo>
                    <a:pt x="1670" y="151"/>
                  </a:lnTo>
                  <a:lnTo>
                    <a:pt x="1749" y="182"/>
                  </a:lnTo>
                  <a:lnTo>
                    <a:pt x="1792" y="240"/>
                  </a:lnTo>
                  <a:lnTo>
                    <a:pt x="1838" y="250"/>
                  </a:lnTo>
                  <a:lnTo>
                    <a:pt x="1852" y="323"/>
                  </a:lnTo>
                  <a:lnTo>
                    <a:pt x="1852" y="345"/>
                  </a:lnTo>
                  <a:lnTo>
                    <a:pt x="1870" y="395"/>
                  </a:lnTo>
                  <a:lnTo>
                    <a:pt x="1905" y="422"/>
                  </a:lnTo>
                  <a:lnTo>
                    <a:pt x="1904" y="455"/>
                  </a:lnTo>
                  <a:lnTo>
                    <a:pt x="1919" y="479"/>
                  </a:lnTo>
                  <a:lnTo>
                    <a:pt x="1904" y="514"/>
                  </a:lnTo>
                  <a:lnTo>
                    <a:pt x="1918" y="563"/>
                  </a:lnTo>
                  <a:lnTo>
                    <a:pt x="1941" y="571"/>
                  </a:lnTo>
                  <a:lnTo>
                    <a:pt x="1948" y="611"/>
                  </a:lnTo>
                  <a:lnTo>
                    <a:pt x="1965" y="640"/>
                  </a:lnTo>
                  <a:lnTo>
                    <a:pt x="1952" y="640"/>
                  </a:lnTo>
                  <a:lnTo>
                    <a:pt x="1952" y="676"/>
                  </a:lnTo>
                  <a:lnTo>
                    <a:pt x="1962" y="686"/>
                  </a:lnTo>
                  <a:lnTo>
                    <a:pt x="1962" y="722"/>
                  </a:lnTo>
                  <a:lnTo>
                    <a:pt x="1983" y="768"/>
                  </a:lnTo>
                  <a:lnTo>
                    <a:pt x="1974" y="809"/>
                  </a:lnTo>
                  <a:lnTo>
                    <a:pt x="1962" y="825"/>
                  </a:lnTo>
                  <a:lnTo>
                    <a:pt x="1994" y="871"/>
                  </a:lnTo>
                  <a:lnTo>
                    <a:pt x="2008" y="891"/>
                  </a:lnTo>
                  <a:lnTo>
                    <a:pt x="2021" y="885"/>
                  </a:lnTo>
                  <a:lnTo>
                    <a:pt x="2021" y="960"/>
                  </a:lnTo>
                  <a:lnTo>
                    <a:pt x="2045" y="976"/>
                  </a:lnTo>
                  <a:lnTo>
                    <a:pt x="2082" y="1022"/>
                  </a:lnTo>
                  <a:lnTo>
                    <a:pt x="2082" y="1051"/>
                  </a:lnTo>
                  <a:lnTo>
                    <a:pt x="2103" y="1061"/>
                  </a:lnTo>
                  <a:lnTo>
                    <a:pt x="2093" y="1061"/>
                  </a:lnTo>
                  <a:lnTo>
                    <a:pt x="1715" y="1059"/>
                  </a:lnTo>
                  <a:lnTo>
                    <a:pt x="1380" y="1051"/>
                  </a:lnTo>
                  <a:lnTo>
                    <a:pt x="908" y="1032"/>
                  </a:lnTo>
                  <a:lnTo>
                    <a:pt x="611" y="1017"/>
                  </a:lnTo>
                  <a:lnTo>
                    <a:pt x="459" y="100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6" name="Freeform 57"/>
            <p:cNvSpPr>
              <a:spLocks/>
            </p:cNvSpPr>
            <p:nvPr/>
          </p:nvSpPr>
          <p:spPr bwMode="auto">
            <a:xfrm>
              <a:off x="1002" y="1548"/>
              <a:ext cx="540" cy="839"/>
            </a:xfrm>
            <a:custGeom>
              <a:avLst/>
              <a:gdLst>
                <a:gd name="T0" fmla="*/ 432 w 1621"/>
                <a:gd name="T1" fmla="*/ 654 h 2518"/>
                <a:gd name="T2" fmla="*/ 418 w 1621"/>
                <a:gd name="T3" fmla="*/ 722 h 2518"/>
                <a:gd name="T4" fmla="*/ 406 w 1621"/>
                <a:gd name="T5" fmla="*/ 739 h 2518"/>
                <a:gd name="T6" fmla="*/ 395 w 1621"/>
                <a:gd name="T7" fmla="*/ 737 h 2518"/>
                <a:gd name="T8" fmla="*/ 385 w 1621"/>
                <a:gd name="T9" fmla="*/ 722 h 2518"/>
                <a:gd name="T10" fmla="*/ 355 w 1621"/>
                <a:gd name="T11" fmla="*/ 722 h 2518"/>
                <a:gd name="T12" fmla="*/ 352 w 1621"/>
                <a:gd name="T13" fmla="*/ 821 h 2518"/>
                <a:gd name="T14" fmla="*/ 343 w 1621"/>
                <a:gd name="T15" fmla="*/ 839 h 2518"/>
                <a:gd name="T16" fmla="*/ 275 w 1621"/>
                <a:gd name="T17" fmla="*/ 737 h 2518"/>
                <a:gd name="T18" fmla="*/ 96 w 1621"/>
                <a:gd name="T19" fmla="*/ 462 h 2518"/>
                <a:gd name="T20" fmla="*/ 23 w 1621"/>
                <a:gd name="T21" fmla="*/ 353 h 2518"/>
                <a:gd name="T22" fmla="*/ 4 w 1621"/>
                <a:gd name="T23" fmla="*/ 322 h 2518"/>
                <a:gd name="T24" fmla="*/ 0 w 1621"/>
                <a:gd name="T25" fmla="*/ 306 h 2518"/>
                <a:gd name="T26" fmla="*/ 59 w 1621"/>
                <a:gd name="T27" fmla="*/ 85 h 2518"/>
                <a:gd name="T28" fmla="*/ 81 w 1621"/>
                <a:gd name="T29" fmla="*/ 0 h 2518"/>
                <a:gd name="T30" fmla="*/ 130 w 1621"/>
                <a:gd name="T31" fmla="*/ 12 h 2518"/>
                <a:gd name="T32" fmla="*/ 219 w 1621"/>
                <a:gd name="T33" fmla="*/ 34 h 2518"/>
                <a:gd name="T34" fmla="*/ 312 w 1621"/>
                <a:gd name="T35" fmla="*/ 55 h 2518"/>
                <a:gd name="T36" fmla="*/ 521 w 1621"/>
                <a:gd name="T37" fmla="*/ 103 h 2518"/>
                <a:gd name="T38" fmla="*/ 540 w 1621"/>
                <a:gd name="T39" fmla="*/ 106 h 2518"/>
                <a:gd name="T40" fmla="*/ 519 w 1621"/>
                <a:gd name="T41" fmla="*/ 212 h 2518"/>
                <a:gd name="T42" fmla="*/ 469 w 1621"/>
                <a:gd name="T43" fmla="*/ 470 h 2518"/>
                <a:gd name="T44" fmla="*/ 447 w 1621"/>
                <a:gd name="T45" fmla="*/ 572 h 2518"/>
                <a:gd name="T46" fmla="*/ 435 w 1621"/>
                <a:gd name="T47" fmla="*/ 637 h 2518"/>
                <a:gd name="T48" fmla="*/ 432 w 1621"/>
                <a:gd name="T49" fmla="*/ 654 h 25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1"/>
                <a:gd name="T76" fmla="*/ 0 h 2518"/>
                <a:gd name="T77" fmla="*/ 1621 w 1621"/>
                <a:gd name="T78" fmla="*/ 2518 h 25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1" h="2518">
                  <a:moveTo>
                    <a:pt x="1297" y="1963"/>
                  </a:moveTo>
                  <a:lnTo>
                    <a:pt x="1256" y="2167"/>
                  </a:lnTo>
                  <a:lnTo>
                    <a:pt x="1218" y="2217"/>
                  </a:lnTo>
                  <a:lnTo>
                    <a:pt x="1185" y="2213"/>
                  </a:lnTo>
                  <a:lnTo>
                    <a:pt x="1157" y="2167"/>
                  </a:lnTo>
                  <a:lnTo>
                    <a:pt x="1065" y="2167"/>
                  </a:lnTo>
                  <a:lnTo>
                    <a:pt x="1058" y="2464"/>
                  </a:lnTo>
                  <a:lnTo>
                    <a:pt x="1030" y="2518"/>
                  </a:lnTo>
                  <a:lnTo>
                    <a:pt x="827" y="2213"/>
                  </a:lnTo>
                  <a:lnTo>
                    <a:pt x="289" y="1387"/>
                  </a:lnTo>
                  <a:lnTo>
                    <a:pt x="69" y="1059"/>
                  </a:lnTo>
                  <a:lnTo>
                    <a:pt x="11" y="967"/>
                  </a:lnTo>
                  <a:lnTo>
                    <a:pt x="0" y="918"/>
                  </a:lnTo>
                  <a:lnTo>
                    <a:pt x="176" y="254"/>
                  </a:lnTo>
                  <a:lnTo>
                    <a:pt x="244" y="0"/>
                  </a:lnTo>
                  <a:lnTo>
                    <a:pt x="389" y="36"/>
                  </a:lnTo>
                  <a:lnTo>
                    <a:pt x="656" y="103"/>
                  </a:lnTo>
                  <a:lnTo>
                    <a:pt x="938" y="165"/>
                  </a:lnTo>
                  <a:lnTo>
                    <a:pt x="1565" y="308"/>
                  </a:lnTo>
                  <a:lnTo>
                    <a:pt x="1621" y="319"/>
                  </a:lnTo>
                  <a:lnTo>
                    <a:pt x="1559" y="635"/>
                  </a:lnTo>
                  <a:lnTo>
                    <a:pt x="1408" y="1411"/>
                  </a:lnTo>
                  <a:lnTo>
                    <a:pt x="1343" y="1718"/>
                  </a:lnTo>
                  <a:lnTo>
                    <a:pt x="1307" y="1913"/>
                  </a:lnTo>
                  <a:lnTo>
                    <a:pt x="1297" y="1963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7" name="Freeform 58"/>
            <p:cNvSpPr>
              <a:spLocks/>
            </p:cNvSpPr>
            <p:nvPr/>
          </p:nvSpPr>
          <p:spPr bwMode="auto">
            <a:xfrm>
              <a:off x="4774" y="1209"/>
              <a:ext cx="136" cy="291"/>
            </a:xfrm>
            <a:custGeom>
              <a:avLst/>
              <a:gdLst>
                <a:gd name="T0" fmla="*/ 127 w 408"/>
                <a:gd name="T1" fmla="*/ 219 h 874"/>
                <a:gd name="T2" fmla="*/ 136 w 408"/>
                <a:gd name="T3" fmla="*/ 223 h 874"/>
                <a:gd name="T4" fmla="*/ 133 w 408"/>
                <a:gd name="T5" fmla="*/ 239 h 874"/>
                <a:gd name="T6" fmla="*/ 133 w 408"/>
                <a:gd name="T7" fmla="*/ 243 h 874"/>
                <a:gd name="T8" fmla="*/ 104 w 408"/>
                <a:gd name="T9" fmla="*/ 267 h 874"/>
                <a:gd name="T10" fmla="*/ 52 w 408"/>
                <a:gd name="T11" fmla="*/ 282 h 874"/>
                <a:gd name="T12" fmla="*/ 24 w 408"/>
                <a:gd name="T13" fmla="*/ 288 h 874"/>
                <a:gd name="T14" fmla="*/ 13 w 408"/>
                <a:gd name="T15" fmla="*/ 291 h 874"/>
                <a:gd name="T16" fmla="*/ 2 w 408"/>
                <a:gd name="T17" fmla="*/ 280 h 874"/>
                <a:gd name="T18" fmla="*/ 5 w 408"/>
                <a:gd name="T19" fmla="*/ 261 h 874"/>
                <a:gd name="T20" fmla="*/ 0 w 408"/>
                <a:gd name="T21" fmla="*/ 238 h 874"/>
                <a:gd name="T22" fmla="*/ 0 w 408"/>
                <a:gd name="T23" fmla="*/ 197 h 874"/>
                <a:gd name="T24" fmla="*/ 3 w 408"/>
                <a:gd name="T25" fmla="*/ 178 h 874"/>
                <a:gd name="T26" fmla="*/ 6 w 408"/>
                <a:gd name="T27" fmla="*/ 134 h 874"/>
                <a:gd name="T28" fmla="*/ 3 w 408"/>
                <a:gd name="T29" fmla="*/ 116 h 874"/>
                <a:gd name="T30" fmla="*/ 17 w 408"/>
                <a:gd name="T31" fmla="*/ 111 h 874"/>
                <a:gd name="T32" fmla="*/ 33 w 408"/>
                <a:gd name="T33" fmla="*/ 80 h 874"/>
                <a:gd name="T34" fmla="*/ 21 w 408"/>
                <a:gd name="T35" fmla="*/ 65 h 874"/>
                <a:gd name="T36" fmla="*/ 28 w 408"/>
                <a:gd name="T37" fmla="*/ 46 h 874"/>
                <a:gd name="T38" fmla="*/ 24 w 408"/>
                <a:gd name="T39" fmla="*/ 34 h 874"/>
                <a:gd name="T40" fmla="*/ 26 w 408"/>
                <a:gd name="T41" fmla="*/ 12 h 874"/>
                <a:gd name="T42" fmla="*/ 22 w 408"/>
                <a:gd name="T43" fmla="*/ 10 h 874"/>
                <a:gd name="T44" fmla="*/ 30 w 408"/>
                <a:gd name="T45" fmla="*/ 0 h 874"/>
                <a:gd name="T46" fmla="*/ 44 w 408"/>
                <a:gd name="T47" fmla="*/ 5 h 874"/>
                <a:gd name="T48" fmla="*/ 104 w 408"/>
                <a:gd name="T49" fmla="*/ 197 h 874"/>
                <a:gd name="T50" fmla="*/ 124 w 408"/>
                <a:gd name="T51" fmla="*/ 206 h 874"/>
                <a:gd name="T52" fmla="*/ 127 w 408"/>
                <a:gd name="T53" fmla="*/ 219 h 8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8"/>
                <a:gd name="T82" fmla="*/ 0 h 874"/>
                <a:gd name="T83" fmla="*/ 408 w 408"/>
                <a:gd name="T84" fmla="*/ 874 h 8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8" h="874">
                  <a:moveTo>
                    <a:pt x="380" y="657"/>
                  </a:moveTo>
                  <a:lnTo>
                    <a:pt x="408" y="671"/>
                  </a:lnTo>
                  <a:lnTo>
                    <a:pt x="400" y="719"/>
                  </a:lnTo>
                  <a:lnTo>
                    <a:pt x="400" y="731"/>
                  </a:lnTo>
                  <a:lnTo>
                    <a:pt x="312" y="802"/>
                  </a:lnTo>
                  <a:lnTo>
                    <a:pt x="157" y="847"/>
                  </a:lnTo>
                  <a:lnTo>
                    <a:pt x="72" y="866"/>
                  </a:lnTo>
                  <a:lnTo>
                    <a:pt x="38" y="874"/>
                  </a:lnTo>
                  <a:lnTo>
                    <a:pt x="6" y="842"/>
                  </a:lnTo>
                  <a:lnTo>
                    <a:pt x="16" y="785"/>
                  </a:lnTo>
                  <a:lnTo>
                    <a:pt x="0" y="714"/>
                  </a:lnTo>
                  <a:lnTo>
                    <a:pt x="0" y="593"/>
                  </a:lnTo>
                  <a:lnTo>
                    <a:pt x="10" y="534"/>
                  </a:lnTo>
                  <a:lnTo>
                    <a:pt x="19" y="402"/>
                  </a:lnTo>
                  <a:lnTo>
                    <a:pt x="10" y="347"/>
                  </a:lnTo>
                  <a:lnTo>
                    <a:pt x="51" y="332"/>
                  </a:lnTo>
                  <a:lnTo>
                    <a:pt x="98" y="240"/>
                  </a:lnTo>
                  <a:lnTo>
                    <a:pt x="62" y="195"/>
                  </a:lnTo>
                  <a:lnTo>
                    <a:pt x="84" y="138"/>
                  </a:lnTo>
                  <a:lnTo>
                    <a:pt x="71" y="103"/>
                  </a:lnTo>
                  <a:lnTo>
                    <a:pt x="79" y="37"/>
                  </a:lnTo>
                  <a:lnTo>
                    <a:pt x="65" y="31"/>
                  </a:lnTo>
                  <a:lnTo>
                    <a:pt x="91" y="0"/>
                  </a:lnTo>
                  <a:lnTo>
                    <a:pt x="133" y="15"/>
                  </a:lnTo>
                  <a:lnTo>
                    <a:pt x="311" y="593"/>
                  </a:lnTo>
                  <a:lnTo>
                    <a:pt x="372" y="620"/>
                  </a:lnTo>
                  <a:lnTo>
                    <a:pt x="380" y="657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8" name="Freeform 59"/>
            <p:cNvSpPr>
              <a:spLocks/>
            </p:cNvSpPr>
            <p:nvPr/>
          </p:nvSpPr>
          <p:spPr bwMode="auto">
            <a:xfrm>
              <a:off x="4620" y="1685"/>
              <a:ext cx="113" cy="261"/>
            </a:xfrm>
            <a:custGeom>
              <a:avLst/>
              <a:gdLst>
                <a:gd name="T0" fmla="*/ 4 w 339"/>
                <a:gd name="T1" fmla="*/ 210 h 781"/>
                <a:gd name="T2" fmla="*/ 0 w 339"/>
                <a:gd name="T3" fmla="*/ 201 h 781"/>
                <a:gd name="T4" fmla="*/ 3 w 339"/>
                <a:gd name="T5" fmla="*/ 180 h 781"/>
                <a:gd name="T6" fmla="*/ 6 w 339"/>
                <a:gd name="T7" fmla="*/ 177 h 781"/>
                <a:gd name="T8" fmla="*/ 22 w 339"/>
                <a:gd name="T9" fmla="*/ 166 h 781"/>
                <a:gd name="T10" fmla="*/ 27 w 339"/>
                <a:gd name="T11" fmla="*/ 162 h 781"/>
                <a:gd name="T12" fmla="*/ 30 w 339"/>
                <a:gd name="T13" fmla="*/ 151 h 781"/>
                <a:gd name="T14" fmla="*/ 35 w 339"/>
                <a:gd name="T15" fmla="*/ 144 h 781"/>
                <a:gd name="T16" fmla="*/ 54 w 339"/>
                <a:gd name="T17" fmla="*/ 128 h 781"/>
                <a:gd name="T18" fmla="*/ 33 w 339"/>
                <a:gd name="T19" fmla="*/ 112 h 781"/>
                <a:gd name="T20" fmla="*/ 21 w 339"/>
                <a:gd name="T21" fmla="*/ 105 h 781"/>
                <a:gd name="T22" fmla="*/ 17 w 339"/>
                <a:gd name="T23" fmla="*/ 93 h 781"/>
                <a:gd name="T24" fmla="*/ 7 w 339"/>
                <a:gd name="T25" fmla="*/ 90 h 781"/>
                <a:gd name="T26" fmla="*/ 3 w 339"/>
                <a:gd name="T27" fmla="*/ 73 h 781"/>
                <a:gd name="T28" fmla="*/ 12 w 339"/>
                <a:gd name="T29" fmla="*/ 57 h 781"/>
                <a:gd name="T30" fmla="*/ 3 w 339"/>
                <a:gd name="T31" fmla="*/ 47 h 781"/>
                <a:gd name="T32" fmla="*/ 12 w 339"/>
                <a:gd name="T33" fmla="*/ 32 h 781"/>
                <a:gd name="T34" fmla="*/ 11 w 339"/>
                <a:gd name="T35" fmla="*/ 33 h 781"/>
                <a:gd name="T36" fmla="*/ 28 w 339"/>
                <a:gd name="T37" fmla="*/ 0 h 781"/>
                <a:gd name="T38" fmla="*/ 57 w 339"/>
                <a:gd name="T39" fmla="*/ 10 h 781"/>
                <a:gd name="T40" fmla="*/ 68 w 339"/>
                <a:gd name="T41" fmla="*/ 14 h 781"/>
                <a:gd name="T42" fmla="*/ 97 w 339"/>
                <a:gd name="T43" fmla="*/ 24 h 781"/>
                <a:gd name="T44" fmla="*/ 99 w 339"/>
                <a:gd name="T45" fmla="*/ 32 h 781"/>
                <a:gd name="T46" fmla="*/ 97 w 339"/>
                <a:gd name="T47" fmla="*/ 36 h 781"/>
                <a:gd name="T48" fmla="*/ 96 w 339"/>
                <a:gd name="T49" fmla="*/ 58 h 781"/>
                <a:gd name="T50" fmla="*/ 94 w 339"/>
                <a:gd name="T51" fmla="*/ 61 h 781"/>
                <a:gd name="T52" fmla="*/ 86 w 339"/>
                <a:gd name="T53" fmla="*/ 66 h 781"/>
                <a:gd name="T54" fmla="*/ 83 w 339"/>
                <a:gd name="T55" fmla="*/ 83 h 781"/>
                <a:gd name="T56" fmla="*/ 87 w 339"/>
                <a:gd name="T57" fmla="*/ 88 h 781"/>
                <a:gd name="T58" fmla="*/ 103 w 339"/>
                <a:gd name="T59" fmla="*/ 88 h 781"/>
                <a:gd name="T60" fmla="*/ 103 w 339"/>
                <a:gd name="T61" fmla="*/ 81 h 781"/>
                <a:gd name="T62" fmla="*/ 110 w 339"/>
                <a:gd name="T63" fmla="*/ 121 h 781"/>
                <a:gd name="T64" fmla="*/ 113 w 339"/>
                <a:gd name="T65" fmla="*/ 158 h 781"/>
                <a:gd name="T66" fmla="*/ 103 w 339"/>
                <a:gd name="T67" fmla="*/ 187 h 781"/>
                <a:gd name="T68" fmla="*/ 99 w 339"/>
                <a:gd name="T69" fmla="*/ 189 h 781"/>
                <a:gd name="T70" fmla="*/ 103 w 339"/>
                <a:gd name="T71" fmla="*/ 191 h 781"/>
                <a:gd name="T72" fmla="*/ 88 w 339"/>
                <a:gd name="T73" fmla="*/ 216 h 781"/>
                <a:gd name="T74" fmla="*/ 76 w 339"/>
                <a:gd name="T75" fmla="*/ 252 h 781"/>
                <a:gd name="T76" fmla="*/ 62 w 339"/>
                <a:gd name="T77" fmla="*/ 261 h 781"/>
                <a:gd name="T78" fmla="*/ 61 w 339"/>
                <a:gd name="T79" fmla="*/ 234 h 781"/>
                <a:gd name="T80" fmla="*/ 43 w 339"/>
                <a:gd name="T81" fmla="*/ 238 h 781"/>
                <a:gd name="T82" fmla="*/ 2 w 339"/>
                <a:gd name="T83" fmla="*/ 212 h 781"/>
                <a:gd name="T84" fmla="*/ 4 w 339"/>
                <a:gd name="T85" fmla="*/ 210 h 7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9"/>
                <a:gd name="T130" fmla="*/ 0 h 781"/>
                <a:gd name="T131" fmla="*/ 339 w 339"/>
                <a:gd name="T132" fmla="*/ 781 h 7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9" h="781">
                  <a:moveTo>
                    <a:pt x="11" y="628"/>
                  </a:moveTo>
                  <a:lnTo>
                    <a:pt x="0" y="602"/>
                  </a:lnTo>
                  <a:lnTo>
                    <a:pt x="10" y="540"/>
                  </a:lnTo>
                  <a:lnTo>
                    <a:pt x="18" y="530"/>
                  </a:lnTo>
                  <a:lnTo>
                    <a:pt x="65" y="498"/>
                  </a:lnTo>
                  <a:lnTo>
                    <a:pt x="80" y="485"/>
                  </a:lnTo>
                  <a:lnTo>
                    <a:pt x="90" y="451"/>
                  </a:lnTo>
                  <a:lnTo>
                    <a:pt x="104" y="431"/>
                  </a:lnTo>
                  <a:lnTo>
                    <a:pt x="161" y="382"/>
                  </a:lnTo>
                  <a:lnTo>
                    <a:pt x="99" y="334"/>
                  </a:lnTo>
                  <a:lnTo>
                    <a:pt x="62" y="315"/>
                  </a:lnTo>
                  <a:lnTo>
                    <a:pt x="51" y="279"/>
                  </a:lnTo>
                  <a:lnTo>
                    <a:pt x="20" y="269"/>
                  </a:lnTo>
                  <a:lnTo>
                    <a:pt x="8" y="219"/>
                  </a:lnTo>
                  <a:lnTo>
                    <a:pt x="37" y="170"/>
                  </a:lnTo>
                  <a:lnTo>
                    <a:pt x="8" y="142"/>
                  </a:lnTo>
                  <a:lnTo>
                    <a:pt x="37" y="95"/>
                  </a:lnTo>
                  <a:lnTo>
                    <a:pt x="32" y="98"/>
                  </a:lnTo>
                  <a:lnTo>
                    <a:pt x="85" y="0"/>
                  </a:lnTo>
                  <a:lnTo>
                    <a:pt x="171" y="29"/>
                  </a:lnTo>
                  <a:lnTo>
                    <a:pt x="203" y="43"/>
                  </a:lnTo>
                  <a:lnTo>
                    <a:pt x="292" y="71"/>
                  </a:lnTo>
                  <a:lnTo>
                    <a:pt x="296" y="95"/>
                  </a:lnTo>
                  <a:lnTo>
                    <a:pt x="292" y="108"/>
                  </a:lnTo>
                  <a:lnTo>
                    <a:pt x="288" y="173"/>
                  </a:lnTo>
                  <a:lnTo>
                    <a:pt x="282" y="184"/>
                  </a:lnTo>
                  <a:lnTo>
                    <a:pt x="258" y="197"/>
                  </a:lnTo>
                  <a:lnTo>
                    <a:pt x="248" y="248"/>
                  </a:lnTo>
                  <a:lnTo>
                    <a:pt x="262" y="263"/>
                  </a:lnTo>
                  <a:lnTo>
                    <a:pt x="310" y="263"/>
                  </a:lnTo>
                  <a:lnTo>
                    <a:pt x="308" y="243"/>
                  </a:lnTo>
                  <a:lnTo>
                    <a:pt x="330" y="361"/>
                  </a:lnTo>
                  <a:lnTo>
                    <a:pt x="339" y="474"/>
                  </a:lnTo>
                  <a:lnTo>
                    <a:pt x="308" y="561"/>
                  </a:lnTo>
                  <a:lnTo>
                    <a:pt x="298" y="565"/>
                  </a:lnTo>
                  <a:lnTo>
                    <a:pt x="310" y="571"/>
                  </a:lnTo>
                  <a:lnTo>
                    <a:pt x="264" y="646"/>
                  </a:lnTo>
                  <a:lnTo>
                    <a:pt x="227" y="755"/>
                  </a:lnTo>
                  <a:lnTo>
                    <a:pt x="185" y="781"/>
                  </a:lnTo>
                  <a:lnTo>
                    <a:pt x="183" y="701"/>
                  </a:lnTo>
                  <a:lnTo>
                    <a:pt x="128" y="712"/>
                  </a:lnTo>
                  <a:lnTo>
                    <a:pt x="6" y="635"/>
                  </a:lnTo>
                  <a:lnTo>
                    <a:pt x="11" y="628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89" name="Freeform 60"/>
            <p:cNvSpPr>
              <a:spLocks/>
            </p:cNvSpPr>
            <p:nvPr/>
          </p:nvSpPr>
          <p:spPr bwMode="auto">
            <a:xfrm>
              <a:off x="1767" y="2257"/>
              <a:ext cx="598" cy="616"/>
            </a:xfrm>
            <a:custGeom>
              <a:avLst/>
              <a:gdLst>
                <a:gd name="T0" fmla="*/ 0 w 1793"/>
                <a:gd name="T1" fmla="*/ 606 h 1850"/>
                <a:gd name="T2" fmla="*/ 88 w 1793"/>
                <a:gd name="T3" fmla="*/ 0 h 1850"/>
                <a:gd name="T4" fmla="*/ 144 w 1793"/>
                <a:gd name="T5" fmla="*/ 8 h 1850"/>
                <a:gd name="T6" fmla="*/ 219 w 1793"/>
                <a:gd name="T7" fmla="*/ 18 h 1850"/>
                <a:gd name="T8" fmla="*/ 415 w 1793"/>
                <a:gd name="T9" fmla="*/ 40 h 1850"/>
                <a:gd name="T10" fmla="*/ 590 w 1793"/>
                <a:gd name="T11" fmla="*/ 56 h 1850"/>
                <a:gd name="T12" fmla="*/ 598 w 1793"/>
                <a:gd name="T13" fmla="*/ 56 h 1850"/>
                <a:gd name="T14" fmla="*/ 594 w 1793"/>
                <a:gd name="T15" fmla="*/ 110 h 1850"/>
                <a:gd name="T16" fmla="*/ 586 w 1793"/>
                <a:gd name="T17" fmla="*/ 158 h 1850"/>
                <a:gd name="T18" fmla="*/ 575 w 1793"/>
                <a:gd name="T19" fmla="*/ 299 h 1850"/>
                <a:gd name="T20" fmla="*/ 556 w 1793"/>
                <a:gd name="T21" fmla="*/ 492 h 1850"/>
                <a:gd name="T22" fmla="*/ 547 w 1793"/>
                <a:gd name="T23" fmla="*/ 594 h 1850"/>
                <a:gd name="T24" fmla="*/ 387 w 1793"/>
                <a:gd name="T25" fmla="*/ 580 h 1850"/>
                <a:gd name="T26" fmla="*/ 250 w 1793"/>
                <a:gd name="T27" fmla="*/ 565 h 1850"/>
                <a:gd name="T28" fmla="*/ 228 w 1793"/>
                <a:gd name="T29" fmla="*/ 563 h 1850"/>
                <a:gd name="T30" fmla="*/ 226 w 1793"/>
                <a:gd name="T31" fmla="*/ 577 h 1850"/>
                <a:gd name="T32" fmla="*/ 234 w 1793"/>
                <a:gd name="T33" fmla="*/ 587 h 1850"/>
                <a:gd name="T34" fmla="*/ 165 w 1793"/>
                <a:gd name="T35" fmla="*/ 578 h 1850"/>
                <a:gd name="T36" fmla="*/ 82 w 1793"/>
                <a:gd name="T37" fmla="*/ 567 h 1850"/>
                <a:gd name="T38" fmla="*/ 76 w 1793"/>
                <a:gd name="T39" fmla="*/ 616 h 1850"/>
                <a:gd name="T40" fmla="*/ 0 w 1793"/>
                <a:gd name="T41" fmla="*/ 606 h 18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93"/>
                <a:gd name="T64" fmla="*/ 0 h 1850"/>
                <a:gd name="T65" fmla="*/ 1793 w 1793"/>
                <a:gd name="T66" fmla="*/ 1850 h 18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93" h="1850">
                  <a:moveTo>
                    <a:pt x="0" y="1819"/>
                  </a:moveTo>
                  <a:lnTo>
                    <a:pt x="264" y="0"/>
                  </a:lnTo>
                  <a:lnTo>
                    <a:pt x="431" y="24"/>
                  </a:lnTo>
                  <a:lnTo>
                    <a:pt x="657" y="55"/>
                  </a:lnTo>
                  <a:lnTo>
                    <a:pt x="1244" y="121"/>
                  </a:lnTo>
                  <a:lnTo>
                    <a:pt x="1770" y="168"/>
                  </a:lnTo>
                  <a:lnTo>
                    <a:pt x="1793" y="169"/>
                  </a:lnTo>
                  <a:lnTo>
                    <a:pt x="1780" y="330"/>
                  </a:lnTo>
                  <a:lnTo>
                    <a:pt x="1757" y="475"/>
                  </a:lnTo>
                  <a:lnTo>
                    <a:pt x="1725" y="898"/>
                  </a:lnTo>
                  <a:lnTo>
                    <a:pt x="1666" y="1477"/>
                  </a:lnTo>
                  <a:lnTo>
                    <a:pt x="1640" y="1783"/>
                  </a:lnTo>
                  <a:lnTo>
                    <a:pt x="1159" y="1741"/>
                  </a:lnTo>
                  <a:lnTo>
                    <a:pt x="751" y="1696"/>
                  </a:lnTo>
                  <a:lnTo>
                    <a:pt x="683" y="1691"/>
                  </a:lnTo>
                  <a:lnTo>
                    <a:pt x="678" y="1732"/>
                  </a:lnTo>
                  <a:lnTo>
                    <a:pt x="703" y="1762"/>
                  </a:lnTo>
                  <a:lnTo>
                    <a:pt x="496" y="1737"/>
                  </a:lnTo>
                  <a:lnTo>
                    <a:pt x="246" y="1704"/>
                  </a:lnTo>
                  <a:lnTo>
                    <a:pt x="228" y="1850"/>
                  </a:lnTo>
                  <a:lnTo>
                    <a:pt x="0" y="1819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0" name="Freeform 61"/>
            <p:cNvSpPr>
              <a:spLocks/>
            </p:cNvSpPr>
            <p:nvPr/>
          </p:nvSpPr>
          <p:spPr bwMode="auto">
            <a:xfrm>
              <a:off x="4233" y="1277"/>
              <a:ext cx="641" cy="491"/>
            </a:xfrm>
            <a:custGeom>
              <a:avLst/>
              <a:gdLst>
                <a:gd name="T0" fmla="*/ 513 w 1923"/>
                <a:gd name="T1" fmla="*/ 402 h 1473"/>
                <a:gd name="T2" fmla="*/ 503 w 1923"/>
                <a:gd name="T3" fmla="*/ 429 h 1473"/>
                <a:gd name="T4" fmla="*/ 499 w 1923"/>
                <a:gd name="T5" fmla="*/ 445 h 1473"/>
                <a:gd name="T6" fmla="*/ 583 w 1923"/>
                <a:gd name="T7" fmla="*/ 410 h 1473"/>
                <a:gd name="T8" fmla="*/ 606 w 1923"/>
                <a:gd name="T9" fmla="*/ 392 h 1473"/>
                <a:gd name="T10" fmla="*/ 633 w 1923"/>
                <a:gd name="T11" fmla="*/ 387 h 1473"/>
                <a:gd name="T12" fmla="*/ 600 w 1923"/>
                <a:gd name="T13" fmla="*/ 422 h 1473"/>
                <a:gd name="T14" fmla="*/ 506 w 1923"/>
                <a:gd name="T15" fmla="*/ 473 h 1473"/>
                <a:gd name="T16" fmla="*/ 494 w 1923"/>
                <a:gd name="T17" fmla="*/ 478 h 1473"/>
                <a:gd name="T18" fmla="*/ 469 w 1923"/>
                <a:gd name="T19" fmla="*/ 491 h 1473"/>
                <a:gd name="T20" fmla="*/ 481 w 1923"/>
                <a:gd name="T21" fmla="*/ 470 h 1473"/>
                <a:gd name="T22" fmla="*/ 484 w 1923"/>
                <a:gd name="T23" fmla="*/ 444 h 1473"/>
                <a:gd name="T24" fmla="*/ 484 w 1923"/>
                <a:gd name="T25" fmla="*/ 432 h 1473"/>
                <a:gd name="T26" fmla="*/ 444 w 1923"/>
                <a:gd name="T27" fmla="*/ 418 h 1473"/>
                <a:gd name="T28" fmla="*/ 409 w 1923"/>
                <a:gd name="T29" fmla="*/ 402 h 1473"/>
                <a:gd name="T30" fmla="*/ 379 w 1923"/>
                <a:gd name="T31" fmla="*/ 388 h 1473"/>
                <a:gd name="T32" fmla="*/ 368 w 1923"/>
                <a:gd name="T33" fmla="*/ 364 h 1473"/>
                <a:gd name="T34" fmla="*/ 349 w 1923"/>
                <a:gd name="T35" fmla="*/ 353 h 1473"/>
                <a:gd name="T36" fmla="*/ 164 w 1923"/>
                <a:gd name="T37" fmla="*/ 389 h 1473"/>
                <a:gd name="T38" fmla="*/ 0 w 1923"/>
                <a:gd name="T39" fmla="*/ 389 h 1473"/>
                <a:gd name="T40" fmla="*/ 61 w 1923"/>
                <a:gd name="T41" fmla="*/ 321 h 1473"/>
                <a:gd name="T42" fmla="*/ 45 w 1923"/>
                <a:gd name="T43" fmla="*/ 293 h 1473"/>
                <a:gd name="T44" fmla="*/ 37 w 1923"/>
                <a:gd name="T45" fmla="*/ 273 h 1473"/>
                <a:gd name="T46" fmla="*/ 117 w 1923"/>
                <a:gd name="T47" fmla="*/ 247 h 1473"/>
                <a:gd name="T48" fmla="*/ 166 w 1923"/>
                <a:gd name="T49" fmla="*/ 248 h 1473"/>
                <a:gd name="T50" fmla="*/ 220 w 1923"/>
                <a:gd name="T51" fmla="*/ 222 h 1473"/>
                <a:gd name="T52" fmla="*/ 247 w 1923"/>
                <a:gd name="T53" fmla="*/ 187 h 1473"/>
                <a:gd name="T54" fmla="*/ 245 w 1923"/>
                <a:gd name="T55" fmla="*/ 158 h 1473"/>
                <a:gd name="T56" fmla="*/ 225 w 1923"/>
                <a:gd name="T57" fmla="*/ 142 h 1473"/>
                <a:gd name="T58" fmla="*/ 287 w 1923"/>
                <a:gd name="T59" fmla="*/ 52 h 1473"/>
                <a:gd name="T60" fmla="*/ 379 w 1923"/>
                <a:gd name="T61" fmla="*/ 13 h 1473"/>
                <a:gd name="T62" fmla="*/ 438 w 1923"/>
                <a:gd name="T63" fmla="*/ 47 h 1473"/>
                <a:gd name="T64" fmla="*/ 448 w 1923"/>
                <a:gd name="T65" fmla="*/ 77 h 1473"/>
                <a:gd name="T66" fmla="*/ 459 w 1923"/>
                <a:gd name="T67" fmla="*/ 132 h 1473"/>
                <a:gd name="T68" fmla="*/ 467 w 1923"/>
                <a:gd name="T69" fmla="*/ 144 h 1473"/>
                <a:gd name="T70" fmla="*/ 479 w 1923"/>
                <a:gd name="T71" fmla="*/ 176 h 1473"/>
                <a:gd name="T72" fmla="*/ 490 w 1923"/>
                <a:gd name="T73" fmla="*/ 236 h 1473"/>
                <a:gd name="T74" fmla="*/ 491 w 1923"/>
                <a:gd name="T75" fmla="*/ 313 h 1473"/>
                <a:gd name="T76" fmla="*/ 504 w 1923"/>
                <a:gd name="T77" fmla="*/ 386 h 14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3"/>
                <a:gd name="T118" fmla="*/ 0 h 1473"/>
                <a:gd name="T119" fmla="*/ 1923 w 1923"/>
                <a:gd name="T120" fmla="*/ 1473 h 14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3" h="1473">
                  <a:moveTo>
                    <a:pt x="1513" y="1159"/>
                  </a:moveTo>
                  <a:lnTo>
                    <a:pt x="1538" y="1206"/>
                  </a:lnTo>
                  <a:lnTo>
                    <a:pt x="1490" y="1254"/>
                  </a:lnTo>
                  <a:lnTo>
                    <a:pt x="1510" y="1286"/>
                  </a:lnTo>
                  <a:lnTo>
                    <a:pt x="1493" y="1324"/>
                  </a:lnTo>
                  <a:lnTo>
                    <a:pt x="1496" y="1334"/>
                  </a:lnTo>
                  <a:lnTo>
                    <a:pt x="1551" y="1299"/>
                  </a:lnTo>
                  <a:lnTo>
                    <a:pt x="1750" y="1230"/>
                  </a:lnTo>
                  <a:lnTo>
                    <a:pt x="1825" y="1153"/>
                  </a:lnTo>
                  <a:lnTo>
                    <a:pt x="1819" y="1176"/>
                  </a:lnTo>
                  <a:lnTo>
                    <a:pt x="1871" y="1196"/>
                  </a:lnTo>
                  <a:lnTo>
                    <a:pt x="1899" y="1162"/>
                  </a:lnTo>
                  <a:lnTo>
                    <a:pt x="1923" y="1165"/>
                  </a:lnTo>
                  <a:lnTo>
                    <a:pt x="1801" y="1266"/>
                  </a:lnTo>
                  <a:lnTo>
                    <a:pt x="1595" y="1389"/>
                  </a:lnTo>
                  <a:lnTo>
                    <a:pt x="1517" y="1418"/>
                  </a:lnTo>
                  <a:lnTo>
                    <a:pt x="1479" y="1444"/>
                  </a:lnTo>
                  <a:lnTo>
                    <a:pt x="1482" y="1433"/>
                  </a:lnTo>
                  <a:lnTo>
                    <a:pt x="1446" y="1426"/>
                  </a:lnTo>
                  <a:lnTo>
                    <a:pt x="1408" y="1473"/>
                  </a:lnTo>
                  <a:lnTo>
                    <a:pt x="1418" y="1422"/>
                  </a:lnTo>
                  <a:lnTo>
                    <a:pt x="1442" y="1409"/>
                  </a:lnTo>
                  <a:lnTo>
                    <a:pt x="1448" y="1398"/>
                  </a:lnTo>
                  <a:lnTo>
                    <a:pt x="1452" y="1333"/>
                  </a:lnTo>
                  <a:lnTo>
                    <a:pt x="1456" y="1320"/>
                  </a:lnTo>
                  <a:lnTo>
                    <a:pt x="1452" y="1296"/>
                  </a:lnTo>
                  <a:lnTo>
                    <a:pt x="1363" y="1268"/>
                  </a:lnTo>
                  <a:lnTo>
                    <a:pt x="1331" y="1254"/>
                  </a:lnTo>
                  <a:lnTo>
                    <a:pt x="1245" y="1225"/>
                  </a:lnTo>
                  <a:lnTo>
                    <a:pt x="1228" y="1206"/>
                  </a:lnTo>
                  <a:lnTo>
                    <a:pt x="1164" y="1201"/>
                  </a:lnTo>
                  <a:lnTo>
                    <a:pt x="1136" y="1165"/>
                  </a:lnTo>
                  <a:lnTo>
                    <a:pt x="1119" y="1098"/>
                  </a:lnTo>
                  <a:lnTo>
                    <a:pt x="1105" y="1093"/>
                  </a:lnTo>
                  <a:lnTo>
                    <a:pt x="1082" y="1093"/>
                  </a:lnTo>
                  <a:lnTo>
                    <a:pt x="1046" y="1060"/>
                  </a:lnTo>
                  <a:lnTo>
                    <a:pt x="1008" y="1062"/>
                  </a:lnTo>
                  <a:lnTo>
                    <a:pt x="491" y="1168"/>
                  </a:lnTo>
                  <a:lnTo>
                    <a:pt x="14" y="1249"/>
                  </a:lnTo>
                  <a:lnTo>
                    <a:pt x="0" y="1168"/>
                  </a:lnTo>
                  <a:lnTo>
                    <a:pt x="131" y="1042"/>
                  </a:lnTo>
                  <a:lnTo>
                    <a:pt x="183" y="964"/>
                  </a:lnTo>
                  <a:lnTo>
                    <a:pt x="168" y="929"/>
                  </a:lnTo>
                  <a:lnTo>
                    <a:pt x="134" y="879"/>
                  </a:lnTo>
                  <a:lnTo>
                    <a:pt x="120" y="875"/>
                  </a:lnTo>
                  <a:lnTo>
                    <a:pt x="110" y="819"/>
                  </a:lnTo>
                  <a:lnTo>
                    <a:pt x="238" y="759"/>
                  </a:lnTo>
                  <a:lnTo>
                    <a:pt x="350" y="740"/>
                  </a:lnTo>
                  <a:lnTo>
                    <a:pt x="459" y="766"/>
                  </a:lnTo>
                  <a:lnTo>
                    <a:pt x="498" y="744"/>
                  </a:lnTo>
                  <a:lnTo>
                    <a:pt x="639" y="693"/>
                  </a:lnTo>
                  <a:lnTo>
                    <a:pt x="660" y="665"/>
                  </a:lnTo>
                  <a:lnTo>
                    <a:pt x="741" y="608"/>
                  </a:lnTo>
                  <a:lnTo>
                    <a:pt x="741" y="560"/>
                  </a:lnTo>
                  <a:lnTo>
                    <a:pt x="706" y="512"/>
                  </a:lnTo>
                  <a:lnTo>
                    <a:pt x="734" y="473"/>
                  </a:lnTo>
                  <a:lnTo>
                    <a:pt x="672" y="459"/>
                  </a:lnTo>
                  <a:lnTo>
                    <a:pt x="674" y="425"/>
                  </a:lnTo>
                  <a:lnTo>
                    <a:pt x="769" y="316"/>
                  </a:lnTo>
                  <a:lnTo>
                    <a:pt x="861" y="156"/>
                  </a:lnTo>
                  <a:lnTo>
                    <a:pt x="926" y="91"/>
                  </a:lnTo>
                  <a:lnTo>
                    <a:pt x="1136" y="39"/>
                  </a:lnTo>
                  <a:lnTo>
                    <a:pt x="1287" y="0"/>
                  </a:lnTo>
                  <a:lnTo>
                    <a:pt x="1315" y="142"/>
                  </a:lnTo>
                  <a:lnTo>
                    <a:pt x="1321" y="145"/>
                  </a:lnTo>
                  <a:lnTo>
                    <a:pt x="1345" y="231"/>
                  </a:lnTo>
                  <a:lnTo>
                    <a:pt x="1338" y="303"/>
                  </a:lnTo>
                  <a:lnTo>
                    <a:pt x="1376" y="396"/>
                  </a:lnTo>
                  <a:lnTo>
                    <a:pt x="1373" y="453"/>
                  </a:lnTo>
                  <a:lnTo>
                    <a:pt x="1400" y="433"/>
                  </a:lnTo>
                  <a:lnTo>
                    <a:pt x="1418" y="456"/>
                  </a:lnTo>
                  <a:lnTo>
                    <a:pt x="1437" y="528"/>
                  </a:lnTo>
                  <a:lnTo>
                    <a:pt x="1453" y="646"/>
                  </a:lnTo>
                  <a:lnTo>
                    <a:pt x="1470" y="707"/>
                  </a:lnTo>
                  <a:lnTo>
                    <a:pt x="1466" y="788"/>
                  </a:lnTo>
                  <a:lnTo>
                    <a:pt x="1472" y="939"/>
                  </a:lnTo>
                  <a:lnTo>
                    <a:pt x="1490" y="1064"/>
                  </a:lnTo>
                  <a:lnTo>
                    <a:pt x="1513" y="115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1" name="Freeform 62"/>
            <p:cNvSpPr>
              <a:spLocks/>
            </p:cNvSpPr>
            <p:nvPr/>
          </p:nvSpPr>
          <p:spPr bwMode="auto">
            <a:xfrm>
              <a:off x="3969" y="2215"/>
              <a:ext cx="752" cy="331"/>
            </a:xfrm>
            <a:custGeom>
              <a:avLst/>
              <a:gdLst>
                <a:gd name="T0" fmla="*/ 74 w 2254"/>
                <a:gd name="T1" fmla="*/ 274 h 993"/>
                <a:gd name="T2" fmla="*/ 0 w 2254"/>
                <a:gd name="T3" fmla="*/ 285 h 993"/>
                <a:gd name="T4" fmla="*/ 24 w 2254"/>
                <a:gd name="T5" fmla="*/ 249 h 993"/>
                <a:gd name="T6" fmla="*/ 28 w 2254"/>
                <a:gd name="T7" fmla="*/ 230 h 993"/>
                <a:gd name="T8" fmla="*/ 65 w 2254"/>
                <a:gd name="T9" fmla="*/ 215 h 993"/>
                <a:gd name="T10" fmla="*/ 83 w 2254"/>
                <a:gd name="T11" fmla="*/ 194 h 993"/>
                <a:gd name="T12" fmla="*/ 111 w 2254"/>
                <a:gd name="T13" fmla="*/ 167 h 993"/>
                <a:gd name="T14" fmla="*/ 136 w 2254"/>
                <a:gd name="T15" fmla="*/ 161 h 993"/>
                <a:gd name="T16" fmla="*/ 151 w 2254"/>
                <a:gd name="T17" fmla="*/ 146 h 993"/>
                <a:gd name="T18" fmla="*/ 179 w 2254"/>
                <a:gd name="T19" fmla="*/ 139 h 993"/>
                <a:gd name="T20" fmla="*/ 189 w 2254"/>
                <a:gd name="T21" fmla="*/ 117 h 993"/>
                <a:gd name="T22" fmla="*/ 205 w 2254"/>
                <a:gd name="T23" fmla="*/ 104 h 993"/>
                <a:gd name="T24" fmla="*/ 234 w 2254"/>
                <a:gd name="T25" fmla="*/ 81 h 993"/>
                <a:gd name="T26" fmla="*/ 342 w 2254"/>
                <a:gd name="T27" fmla="*/ 65 h 993"/>
                <a:gd name="T28" fmla="*/ 419 w 2254"/>
                <a:gd name="T29" fmla="*/ 55 h 993"/>
                <a:gd name="T30" fmla="*/ 454 w 2254"/>
                <a:gd name="T31" fmla="*/ 48 h 993"/>
                <a:gd name="T32" fmla="*/ 536 w 2254"/>
                <a:gd name="T33" fmla="*/ 32 h 993"/>
                <a:gd name="T34" fmla="*/ 697 w 2254"/>
                <a:gd name="T35" fmla="*/ 4 h 993"/>
                <a:gd name="T36" fmla="*/ 750 w 2254"/>
                <a:gd name="T37" fmla="*/ 96 h 993"/>
                <a:gd name="T38" fmla="*/ 733 w 2254"/>
                <a:gd name="T39" fmla="*/ 141 h 993"/>
                <a:gd name="T40" fmla="*/ 689 w 2254"/>
                <a:gd name="T41" fmla="*/ 195 h 993"/>
                <a:gd name="T42" fmla="*/ 667 w 2254"/>
                <a:gd name="T43" fmla="*/ 211 h 993"/>
                <a:gd name="T44" fmla="*/ 599 w 2254"/>
                <a:gd name="T45" fmla="*/ 252 h 993"/>
                <a:gd name="T46" fmla="*/ 574 w 2254"/>
                <a:gd name="T47" fmla="*/ 314 h 993"/>
                <a:gd name="T48" fmla="*/ 566 w 2254"/>
                <a:gd name="T49" fmla="*/ 319 h 993"/>
                <a:gd name="T50" fmla="*/ 520 w 2254"/>
                <a:gd name="T51" fmla="*/ 331 h 993"/>
                <a:gd name="T52" fmla="*/ 468 w 2254"/>
                <a:gd name="T53" fmla="*/ 292 h 993"/>
                <a:gd name="T54" fmla="*/ 428 w 2254"/>
                <a:gd name="T55" fmla="*/ 261 h 993"/>
                <a:gd name="T56" fmla="*/ 309 w 2254"/>
                <a:gd name="T57" fmla="*/ 261 h 993"/>
                <a:gd name="T58" fmla="*/ 296 w 2254"/>
                <a:gd name="T59" fmla="*/ 235 h 993"/>
                <a:gd name="T60" fmla="*/ 282 w 2254"/>
                <a:gd name="T61" fmla="*/ 229 h 993"/>
                <a:gd name="T62" fmla="*/ 210 w 2254"/>
                <a:gd name="T63" fmla="*/ 235 h 993"/>
                <a:gd name="T64" fmla="*/ 168 w 2254"/>
                <a:gd name="T65" fmla="*/ 241 h 993"/>
                <a:gd name="T66" fmla="*/ 134 w 2254"/>
                <a:gd name="T67" fmla="*/ 258 h 993"/>
                <a:gd name="T68" fmla="*/ 107 w 2254"/>
                <a:gd name="T69" fmla="*/ 269 h 9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4"/>
                <a:gd name="T106" fmla="*/ 0 h 993"/>
                <a:gd name="T107" fmla="*/ 2254 w 2254"/>
                <a:gd name="T108" fmla="*/ 993 h 9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4" h="993">
                  <a:moveTo>
                    <a:pt x="321" y="808"/>
                  </a:moveTo>
                  <a:lnTo>
                    <a:pt x="222" y="823"/>
                  </a:lnTo>
                  <a:lnTo>
                    <a:pt x="51" y="850"/>
                  </a:lnTo>
                  <a:lnTo>
                    <a:pt x="0" y="856"/>
                  </a:lnTo>
                  <a:lnTo>
                    <a:pt x="4" y="779"/>
                  </a:lnTo>
                  <a:lnTo>
                    <a:pt x="72" y="747"/>
                  </a:lnTo>
                  <a:lnTo>
                    <a:pt x="83" y="686"/>
                  </a:lnTo>
                  <a:lnTo>
                    <a:pt x="83" y="690"/>
                  </a:lnTo>
                  <a:lnTo>
                    <a:pt x="151" y="647"/>
                  </a:lnTo>
                  <a:lnTo>
                    <a:pt x="194" y="644"/>
                  </a:lnTo>
                  <a:lnTo>
                    <a:pt x="250" y="593"/>
                  </a:lnTo>
                  <a:lnTo>
                    <a:pt x="250" y="583"/>
                  </a:lnTo>
                  <a:lnTo>
                    <a:pt x="325" y="549"/>
                  </a:lnTo>
                  <a:lnTo>
                    <a:pt x="333" y="501"/>
                  </a:lnTo>
                  <a:lnTo>
                    <a:pt x="404" y="459"/>
                  </a:lnTo>
                  <a:lnTo>
                    <a:pt x="408" y="483"/>
                  </a:lnTo>
                  <a:lnTo>
                    <a:pt x="429" y="477"/>
                  </a:lnTo>
                  <a:lnTo>
                    <a:pt x="453" y="438"/>
                  </a:lnTo>
                  <a:lnTo>
                    <a:pt x="498" y="407"/>
                  </a:lnTo>
                  <a:lnTo>
                    <a:pt x="538" y="418"/>
                  </a:lnTo>
                  <a:lnTo>
                    <a:pt x="569" y="360"/>
                  </a:lnTo>
                  <a:lnTo>
                    <a:pt x="566" y="351"/>
                  </a:lnTo>
                  <a:lnTo>
                    <a:pt x="616" y="332"/>
                  </a:lnTo>
                  <a:lnTo>
                    <a:pt x="613" y="313"/>
                  </a:lnTo>
                  <a:lnTo>
                    <a:pt x="613" y="247"/>
                  </a:lnTo>
                  <a:lnTo>
                    <a:pt x="700" y="243"/>
                  </a:lnTo>
                  <a:lnTo>
                    <a:pt x="927" y="212"/>
                  </a:lnTo>
                  <a:lnTo>
                    <a:pt x="1026" y="196"/>
                  </a:lnTo>
                  <a:lnTo>
                    <a:pt x="1111" y="188"/>
                  </a:lnTo>
                  <a:lnTo>
                    <a:pt x="1256" y="164"/>
                  </a:lnTo>
                  <a:lnTo>
                    <a:pt x="1345" y="144"/>
                  </a:lnTo>
                  <a:lnTo>
                    <a:pt x="1361" y="144"/>
                  </a:lnTo>
                  <a:lnTo>
                    <a:pt x="1430" y="127"/>
                  </a:lnTo>
                  <a:lnTo>
                    <a:pt x="1608" y="96"/>
                  </a:lnTo>
                  <a:lnTo>
                    <a:pt x="2080" y="0"/>
                  </a:lnTo>
                  <a:lnTo>
                    <a:pt x="2089" y="13"/>
                  </a:lnTo>
                  <a:lnTo>
                    <a:pt x="2127" y="97"/>
                  </a:lnTo>
                  <a:lnTo>
                    <a:pt x="2248" y="287"/>
                  </a:lnTo>
                  <a:lnTo>
                    <a:pt x="2254" y="404"/>
                  </a:lnTo>
                  <a:lnTo>
                    <a:pt x="2197" y="424"/>
                  </a:lnTo>
                  <a:lnTo>
                    <a:pt x="2145" y="480"/>
                  </a:lnTo>
                  <a:lnTo>
                    <a:pt x="2066" y="586"/>
                  </a:lnTo>
                  <a:lnTo>
                    <a:pt x="2042" y="662"/>
                  </a:lnTo>
                  <a:lnTo>
                    <a:pt x="1998" y="634"/>
                  </a:lnTo>
                  <a:lnTo>
                    <a:pt x="1886" y="671"/>
                  </a:lnTo>
                  <a:lnTo>
                    <a:pt x="1794" y="755"/>
                  </a:lnTo>
                  <a:lnTo>
                    <a:pt x="1754" y="809"/>
                  </a:lnTo>
                  <a:lnTo>
                    <a:pt x="1720" y="943"/>
                  </a:lnTo>
                  <a:lnTo>
                    <a:pt x="1720" y="971"/>
                  </a:lnTo>
                  <a:lnTo>
                    <a:pt x="1695" y="957"/>
                  </a:lnTo>
                  <a:lnTo>
                    <a:pt x="1575" y="986"/>
                  </a:lnTo>
                  <a:lnTo>
                    <a:pt x="1558" y="993"/>
                  </a:lnTo>
                  <a:lnTo>
                    <a:pt x="1529" y="967"/>
                  </a:lnTo>
                  <a:lnTo>
                    <a:pt x="1402" y="875"/>
                  </a:lnTo>
                  <a:lnTo>
                    <a:pt x="1284" y="788"/>
                  </a:lnTo>
                  <a:lnTo>
                    <a:pt x="1284" y="784"/>
                  </a:lnTo>
                  <a:lnTo>
                    <a:pt x="1214" y="738"/>
                  </a:lnTo>
                  <a:lnTo>
                    <a:pt x="926" y="784"/>
                  </a:lnTo>
                  <a:lnTo>
                    <a:pt x="905" y="724"/>
                  </a:lnTo>
                  <a:lnTo>
                    <a:pt x="888" y="705"/>
                  </a:lnTo>
                  <a:lnTo>
                    <a:pt x="851" y="720"/>
                  </a:lnTo>
                  <a:lnTo>
                    <a:pt x="846" y="686"/>
                  </a:lnTo>
                  <a:lnTo>
                    <a:pt x="655" y="705"/>
                  </a:lnTo>
                  <a:lnTo>
                    <a:pt x="630" y="705"/>
                  </a:lnTo>
                  <a:lnTo>
                    <a:pt x="542" y="714"/>
                  </a:lnTo>
                  <a:lnTo>
                    <a:pt x="504" y="723"/>
                  </a:lnTo>
                  <a:lnTo>
                    <a:pt x="446" y="746"/>
                  </a:lnTo>
                  <a:lnTo>
                    <a:pt x="401" y="775"/>
                  </a:lnTo>
                  <a:lnTo>
                    <a:pt x="340" y="795"/>
                  </a:lnTo>
                  <a:lnTo>
                    <a:pt x="321" y="80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2" name="Freeform 63"/>
            <p:cNvSpPr>
              <a:spLocks/>
            </p:cNvSpPr>
            <p:nvPr/>
          </p:nvSpPr>
          <p:spPr bwMode="auto">
            <a:xfrm>
              <a:off x="2363" y="1018"/>
              <a:ext cx="557" cy="354"/>
            </a:xfrm>
            <a:custGeom>
              <a:avLst/>
              <a:gdLst>
                <a:gd name="T0" fmla="*/ 557 w 1673"/>
                <a:gd name="T1" fmla="*/ 344 h 1060"/>
                <a:gd name="T2" fmla="*/ 557 w 1673"/>
                <a:gd name="T3" fmla="*/ 354 h 1060"/>
                <a:gd name="T4" fmla="*/ 508 w 1673"/>
                <a:gd name="T5" fmla="*/ 353 h 1060"/>
                <a:gd name="T6" fmla="*/ 375 w 1673"/>
                <a:gd name="T7" fmla="*/ 349 h 1060"/>
                <a:gd name="T8" fmla="*/ 263 w 1673"/>
                <a:gd name="T9" fmla="*/ 344 h 1060"/>
                <a:gd name="T10" fmla="*/ 151 w 1673"/>
                <a:gd name="T11" fmla="*/ 337 h 1060"/>
                <a:gd name="T12" fmla="*/ 78 w 1673"/>
                <a:gd name="T13" fmla="*/ 331 h 1060"/>
                <a:gd name="T14" fmla="*/ 0 w 1673"/>
                <a:gd name="T15" fmla="*/ 325 h 1060"/>
                <a:gd name="T16" fmla="*/ 3 w 1673"/>
                <a:gd name="T17" fmla="*/ 289 h 1060"/>
                <a:gd name="T18" fmla="*/ 29 w 1673"/>
                <a:gd name="T19" fmla="*/ 0 h 1060"/>
                <a:gd name="T20" fmla="*/ 108 w 1673"/>
                <a:gd name="T21" fmla="*/ 6 h 1060"/>
                <a:gd name="T22" fmla="*/ 173 w 1673"/>
                <a:gd name="T23" fmla="*/ 11 h 1060"/>
                <a:gd name="T24" fmla="*/ 303 w 1673"/>
                <a:gd name="T25" fmla="*/ 19 h 1060"/>
                <a:gd name="T26" fmla="*/ 461 w 1673"/>
                <a:gd name="T27" fmla="*/ 25 h 1060"/>
                <a:gd name="T28" fmla="*/ 514 w 1673"/>
                <a:gd name="T29" fmla="*/ 26 h 1060"/>
                <a:gd name="T30" fmla="*/ 522 w 1673"/>
                <a:gd name="T31" fmla="*/ 60 h 1060"/>
                <a:gd name="T32" fmla="*/ 518 w 1673"/>
                <a:gd name="T33" fmla="*/ 74 h 1060"/>
                <a:gd name="T34" fmla="*/ 518 w 1673"/>
                <a:gd name="T35" fmla="*/ 113 h 1060"/>
                <a:gd name="T36" fmla="*/ 535 w 1673"/>
                <a:gd name="T37" fmla="*/ 168 h 1060"/>
                <a:gd name="T38" fmla="*/ 538 w 1673"/>
                <a:gd name="T39" fmla="*/ 186 h 1060"/>
                <a:gd name="T40" fmla="*/ 540 w 1673"/>
                <a:gd name="T41" fmla="*/ 214 h 1060"/>
                <a:gd name="T42" fmla="*/ 537 w 1673"/>
                <a:gd name="T43" fmla="*/ 223 h 1060"/>
                <a:gd name="T44" fmla="*/ 537 w 1673"/>
                <a:gd name="T45" fmla="*/ 239 h 1060"/>
                <a:gd name="T46" fmla="*/ 544 w 1673"/>
                <a:gd name="T47" fmla="*/ 248 h 1060"/>
                <a:gd name="T48" fmla="*/ 540 w 1673"/>
                <a:gd name="T49" fmla="*/ 279 h 1060"/>
                <a:gd name="T50" fmla="*/ 554 w 1673"/>
                <a:gd name="T51" fmla="*/ 312 h 1060"/>
                <a:gd name="T52" fmla="*/ 557 w 1673"/>
                <a:gd name="T53" fmla="*/ 344 h 10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3"/>
                <a:gd name="T82" fmla="*/ 0 h 1060"/>
                <a:gd name="T83" fmla="*/ 1673 w 1673"/>
                <a:gd name="T84" fmla="*/ 1060 h 10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3" h="1060">
                  <a:moveTo>
                    <a:pt x="1673" y="1031"/>
                  </a:moveTo>
                  <a:lnTo>
                    <a:pt x="1672" y="1060"/>
                  </a:lnTo>
                  <a:lnTo>
                    <a:pt x="1526" y="1058"/>
                  </a:lnTo>
                  <a:lnTo>
                    <a:pt x="1127" y="1045"/>
                  </a:lnTo>
                  <a:lnTo>
                    <a:pt x="790" y="1030"/>
                  </a:lnTo>
                  <a:lnTo>
                    <a:pt x="455" y="1009"/>
                  </a:lnTo>
                  <a:lnTo>
                    <a:pt x="234" y="992"/>
                  </a:lnTo>
                  <a:lnTo>
                    <a:pt x="0" y="973"/>
                  </a:lnTo>
                  <a:lnTo>
                    <a:pt x="9" y="865"/>
                  </a:lnTo>
                  <a:lnTo>
                    <a:pt x="87" y="0"/>
                  </a:lnTo>
                  <a:lnTo>
                    <a:pt x="324" y="19"/>
                  </a:lnTo>
                  <a:lnTo>
                    <a:pt x="520" y="34"/>
                  </a:lnTo>
                  <a:lnTo>
                    <a:pt x="910" y="57"/>
                  </a:lnTo>
                  <a:lnTo>
                    <a:pt x="1385" y="75"/>
                  </a:lnTo>
                  <a:lnTo>
                    <a:pt x="1545" y="79"/>
                  </a:lnTo>
                  <a:lnTo>
                    <a:pt x="1569" y="180"/>
                  </a:lnTo>
                  <a:lnTo>
                    <a:pt x="1555" y="222"/>
                  </a:lnTo>
                  <a:lnTo>
                    <a:pt x="1555" y="339"/>
                  </a:lnTo>
                  <a:lnTo>
                    <a:pt x="1607" y="504"/>
                  </a:lnTo>
                  <a:lnTo>
                    <a:pt x="1615" y="557"/>
                  </a:lnTo>
                  <a:lnTo>
                    <a:pt x="1621" y="641"/>
                  </a:lnTo>
                  <a:lnTo>
                    <a:pt x="1613" y="668"/>
                  </a:lnTo>
                  <a:lnTo>
                    <a:pt x="1613" y="715"/>
                  </a:lnTo>
                  <a:lnTo>
                    <a:pt x="1635" y="743"/>
                  </a:lnTo>
                  <a:lnTo>
                    <a:pt x="1621" y="836"/>
                  </a:lnTo>
                  <a:lnTo>
                    <a:pt x="1665" y="935"/>
                  </a:lnTo>
                  <a:lnTo>
                    <a:pt x="1673" y="10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3" name="Freeform 64"/>
            <p:cNvSpPr>
              <a:spLocks/>
            </p:cNvSpPr>
            <p:nvPr/>
          </p:nvSpPr>
          <p:spPr bwMode="auto">
            <a:xfrm>
              <a:off x="3847" y="1706"/>
              <a:ext cx="356" cy="406"/>
            </a:xfrm>
            <a:custGeom>
              <a:avLst/>
              <a:gdLst>
                <a:gd name="T0" fmla="*/ 28 w 1070"/>
                <a:gd name="T1" fmla="*/ 333 h 1219"/>
                <a:gd name="T2" fmla="*/ 22 w 1070"/>
                <a:gd name="T3" fmla="*/ 268 h 1219"/>
                <a:gd name="T4" fmla="*/ 16 w 1070"/>
                <a:gd name="T5" fmla="*/ 196 h 1219"/>
                <a:gd name="T6" fmla="*/ 5 w 1070"/>
                <a:gd name="T7" fmla="*/ 121 h 1219"/>
                <a:gd name="T8" fmla="*/ 0 w 1070"/>
                <a:gd name="T9" fmla="*/ 77 h 1219"/>
                <a:gd name="T10" fmla="*/ 74 w 1070"/>
                <a:gd name="T11" fmla="*/ 64 h 1219"/>
                <a:gd name="T12" fmla="*/ 130 w 1070"/>
                <a:gd name="T13" fmla="*/ 68 h 1219"/>
                <a:gd name="T14" fmla="*/ 157 w 1070"/>
                <a:gd name="T15" fmla="*/ 69 h 1219"/>
                <a:gd name="T16" fmla="*/ 198 w 1070"/>
                <a:gd name="T17" fmla="*/ 80 h 1219"/>
                <a:gd name="T18" fmla="*/ 246 w 1070"/>
                <a:gd name="T19" fmla="*/ 67 h 1219"/>
                <a:gd name="T20" fmla="*/ 299 w 1070"/>
                <a:gd name="T21" fmla="*/ 20 h 1219"/>
                <a:gd name="T22" fmla="*/ 352 w 1070"/>
                <a:gd name="T23" fmla="*/ 121 h 1219"/>
                <a:gd name="T24" fmla="*/ 345 w 1070"/>
                <a:gd name="T25" fmla="*/ 151 h 1219"/>
                <a:gd name="T26" fmla="*/ 350 w 1070"/>
                <a:gd name="T27" fmla="*/ 194 h 1219"/>
                <a:gd name="T28" fmla="*/ 349 w 1070"/>
                <a:gd name="T29" fmla="*/ 210 h 1219"/>
                <a:gd name="T30" fmla="*/ 345 w 1070"/>
                <a:gd name="T31" fmla="*/ 245 h 1219"/>
                <a:gd name="T32" fmla="*/ 332 w 1070"/>
                <a:gd name="T33" fmla="*/ 266 h 1219"/>
                <a:gd name="T34" fmla="*/ 307 w 1070"/>
                <a:gd name="T35" fmla="*/ 293 h 1219"/>
                <a:gd name="T36" fmla="*/ 279 w 1070"/>
                <a:gd name="T37" fmla="*/ 315 h 1219"/>
                <a:gd name="T38" fmla="*/ 277 w 1070"/>
                <a:gd name="T39" fmla="*/ 325 h 1219"/>
                <a:gd name="T40" fmla="*/ 272 w 1070"/>
                <a:gd name="T41" fmla="*/ 348 h 1219"/>
                <a:gd name="T42" fmla="*/ 255 w 1070"/>
                <a:gd name="T43" fmla="*/ 342 h 1219"/>
                <a:gd name="T44" fmla="*/ 251 w 1070"/>
                <a:gd name="T45" fmla="*/ 382 h 1219"/>
                <a:gd name="T46" fmla="*/ 245 w 1070"/>
                <a:gd name="T47" fmla="*/ 399 h 1219"/>
                <a:gd name="T48" fmla="*/ 223 w 1070"/>
                <a:gd name="T49" fmla="*/ 406 h 1219"/>
                <a:gd name="T50" fmla="*/ 201 w 1070"/>
                <a:gd name="T51" fmla="*/ 391 h 1219"/>
                <a:gd name="T52" fmla="*/ 182 w 1070"/>
                <a:gd name="T53" fmla="*/ 378 h 1219"/>
                <a:gd name="T54" fmla="*/ 142 w 1070"/>
                <a:gd name="T55" fmla="*/ 385 h 1219"/>
                <a:gd name="T56" fmla="*/ 128 w 1070"/>
                <a:gd name="T57" fmla="*/ 393 h 1219"/>
                <a:gd name="T58" fmla="*/ 98 w 1070"/>
                <a:gd name="T59" fmla="*/ 382 h 1219"/>
                <a:gd name="T60" fmla="*/ 82 w 1070"/>
                <a:gd name="T61" fmla="*/ 373 h 1219"/>
                <a:gd name="T62" fmla="*/ 57 w 1070"/>
                <a:gd name="T63" fmla="*/ 353 h 1219"/>
                <a:gd name="T64" fmla="*/ 38 w 1070"/>
                <a:gd name="T65" fmla="*/ 349 h 1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0"/>
                <a:gd name="T100" fmla="*/ 0 h 1219"/>
                <a:gd name="T101" fmla="*/ 1070 w 1070"/>
                <a:gd name="T102" fmla="*/ 1219 h 1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0" h="1219">
                  <a:moveTo>
                    <a:pt x="92" y="1065"/>
                  </a:moveTo>
                  <a:lnTo>
                    <a:pt x="85" y="1001"/>
                  </a:lnTo>
                  <a:lnTo>
                    <a:pt x="80" y="932"/>
                  </a:lnTo>
                  <a:lnTo>
                    <a:pt x="66" y="804"/>
                  </a:lnTo>
                  <a:lnTo>
                    <a:pt x="48" y="677"/>
                  </a:lnTo>
                  <a:lnTo>
                    <a:pt x="48" y="588"/>
                  </a:lnTo>
                  <a:lnTo>
                    <a:pt x="31" y="452"/>
                  </a:lnTo>
                  <a:lnTo>
                    <a:pt x="14" y="363"/>
                  </a:lnTo>
                  <a:lnTo>
                    <a:pt x="3" y="278"/>
                  </a:lnTo>
                  <a:lnTo>
                    <a:pt x="0" y="230"/>
                  </a:lnTo>
                  <a:lnTo>
                    <a:pt x="100" y="216"/>
                  </a:lnTo>
                  <a:lnTo>
                    <a:pt x="223" y="192"/>
                  </a:lnTo>
                  <a:lnTo>
                    <a:pt x="317" y="178"/>
                  </a:lnTo>
                  <a:lnTo>
                    <a:pt x="392" y="204"/>
                  </a:lnTo>
                  <a:lnTo>
                    <a:pt x="453" y="235"/>
                  </a:lnTo>
                  <a:lnTo>
                    <a:pt x="471" y="206"/>
                  </a:lnTo>
                  <a:lnTo>
                    <a:pt x="560" y="263"/>
                  </a:lnTo>
                  <a:lnTo>
                    <a:pt x="594" y="240"/>
                  </a:lnTo>
                  <a:lnTo>
                    <a:pt x="684" y="206"/>
                  </a:lnTo>
                  <a:lnTo>
                    <a:pt x="739" y="201"/>
                  </a:lnTo>
                  <a:lnTo>
                    <a:pt x="792" y="146"/>
                  </a:lnTo>
                  <a:lnTo>
                    <a:pt x="899" y="60"/>
                  </a:lnTo>
                  <a:lnTo>
                    <a:pt x="1002" y="0"/>
                  </a:lnTo>
                  <a:lnTo>
                    <a:pt x="1058" y="362"/>
                  </a:lnTo>
                  <a:lnTo>
                    <a:pt x="1070" y="430"/>
                  </a:lnTo>
                  <a:lnTo>
                    <a:pt x="1037" y="452"/>
                  </a:lnTo>
                  <a:lnTo>
                    <a:pt x="1058" y="485"/>
                  </a:lnTo>
                  <a:lnTo>
                    <a:pt x="1051" y="581"/>
                  </a:lnTo>
                  <a:lnTo>
                    <a:pt x="1047" y="592"/>
                  </a:lnTo>
                  <a:lnTo>
                    <a:pt x="1050" y="630"/>
                  </a:lnTo>
                  <a:lnTo>
                    <a:pt x="1037" y="694"/>
                  </a:lnTo>
                  <a:lnTo>
                    <a:pt x="1037" y="735"/>
                  </a:lnTo>
                  <a:lnTo>
                    <a:pt x="1017" y="776"/>
                  </a:lnTo>
                  <a:lnTo>
                    <a:pt x="998" y="800"/>
                  </a:lnTo>
                  <a:lnTo>
                    <a:pt x="981" y="828"/>
                  </a:lnTo>
                  <a:lnTo>
                    <a:pt x="924" y="880"/>
                  </a:lnTo>
                  <a:lnTo>
                    <a:pt x="906" y="860"/>
                  </a:lnTo>
                  <a:lnTo>
                    <a:pt x="840" y="945"/>
                  </a:lnTo>
                  <a:lnTo>
                    <a:pt x="852" y="973"/>
                  </a:lnTo>
                  <a:lnTo>
                    <a:pt x="833" y="976"/>
                  </a:lnTo>
                  <a:lnTo>
                    <a:pt x="852" y="1021"/>
                  </a:lnTo>
                  <a:lnTo>
                    <a:pt x="818" y="1045"/>
                  </a:lnTo>
                  <a:lnTo>
                    <a:pt x="783" y="1003"/>
                  </a:lnTo>
                  <a:lnTo>
                    <a:pt x="765" y="1027"/>
                  </a:lnTo>
                  <a:lnTo>
                    <a:pt x="748" y="1086"/>
                  </a:lnTo>
                  <a:lnTo>
                    <a:pt x="755" y="1148"/>
                  </a:lnTo>
                  <a:lnTo>
                    <a:pt x="739" y="1153"/>
                  </a:lnTo>
                  <a:lnTo>
                    <a:pt x="737" y="1199"/>
                  </a:lnTo>
                  <a:lnTo>
                    <a:pt x="691" y="1215"/>
                  </a:lnTo>
                  <a:lnTo>
                    <a:pt x="669" y="1219"/>
                  </a:lnTo>
                  <a:lnTo>
                    <a:pt x="650" y="1191"/>
                  </a:lnTo>
                  <a:lnTo>
                    <a:pt x="604" y="1174"/>
                  </a:lnTo>
                  <a:lnTo>
                    <a:pt x="584" y="1120"/>
                  </a:lnTo>
                  <a:lnTo>
                    <a:pt x="547" y="1134"/>
                  </a:lnTo>
                  <a:lnTo>
                    <a:pt x="494" y="1174"/>
                  </a:lnTo>
                  <a:lnTo>
                    <a:pt x="426" y="1157"/>
                  </a:lnTo>
                  <a:lnTo>
                    <a:pt x="396" y="1181"/>
                  </a:lnTo>
                  <a:lnTo>
                    <a:pt x="384" y="1181"/>
                  </a:lnTo>
                  <a:lnTo>
                    <a:pt x="330" y="1148"/>
                  </a:lnTo>
                  <a:lnTo>
                    <a:pt x="296" y="1146"/>
                  </a:lnTo>
                  <a:lnTo>
                    <a:pt x="247" y="1136"/>
                  </a:lnTo>
                  <a:lnTo>
                    <a:pt x="245" y="1120"/>
                  </a:lnTo>
                  <a:lnTo>
                    <a:pt x="217" y="1078"/>
                  </a:lnTo>
                  <a:lnTo>
                    <a:pt x="171" y="1061"/>
                  </a:lnTo>
                  <a:lnTo>
                    <a:pt x="142" y="1072"/>
                  </a:lnTo>
                  <a:lnTo>
                    <a:pt x="113" y="1047"/>
                  </a:lnTo>
                  <a:lnTo>
                    <a:pt x="92" y="10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4" name="Freeform 65"/>
            <p:cNvSpPr>
              <a:spLocks/>
            </p:cNvSpPr>
            <p:nvPr/>
          </p:nvSpPr>
          <p:spPr bwMode="auto">
            <a:xfrm>
              <a:off x="2361" y="2313"/>
              <a:ext cx="731" cy="389"/>
            </a:xfrm>
            <a:custGeom>
              <a:avLst/>
              <a:gdLst>
                <a:gd name="T0" fmla="*/ 729 w 2193"/>
                <a:gd name="T1" fmla="*/ 389 h 1168"/>
                <a:gd name="T2" fmla="*/ 668 w 2193"/>
                <a:gd name="T3" fmla="*/ 357 h 1168"/>
                <a:gd name="T4" fmla="*/ 631 w 2193"/>
                <a:gd name="T5" fmla="*/ 357 h 1168"/>
                <a:gd name="T6" fmla="*/ 599 w 2193"/>
                <a:gd name="T7" fmla="*/ 362 h 1168"/>
                <a:gd name="T8" fmla="*/ 540 w 2193"/>
                <a:gd name="T9" fmla="*/ 365 h 1168"/>
                <a:gd name="T10" fmla="*/ 536 w 2193"/>
                <a:gd name="T11" fmla="*/ 358 h 1168"/>
                <a:gd name="T12" fmla="*/ 511 w 2193"/>
                <a:gd name="T13" fmla="*/ 353 h 1168"/>
                <a:gd name="T14" fmla="*/ 498 w 2193"/>
                <a:gd name="T15" fmla="*/ 364 h 1168"/>
                <a:gd name="T16" fmla="*/ 489 w 2193"/>
                <a:gd name="T17" fmla="*/ 374 h 1168"/>
                <a:gd name="T18" fmla="*/ 471 w 2193"/>
                <a:gd name="T19" fmla="*/ 368 h 1168"/>
                <a:gd name="T20" fmla="*/ 457 w 2193"/>
                <a:gd name="T21" fmla="*/ 359 h 1168"/>
                <a:gd name="T22" fmla="*/ 433 w 2193"/>
                <a:gd name="T23" fmla="*/ 363 h 1168"/>
                <a:gd name="T24" fmla="*/ 421 w 2193"/>
                <a:gd name="T25" fmla="*/ 348 h 1168"/>
                <a:gd name="T26" fmla="*/ 406 w 2193"/>
                <a:gd name="T27" fmla="*/ 331 h 1168"/>
                <a:gd name="T28" fmla="*/ 381 w 2193"/>
                <a:gd name="T29" fmla="*/ 338 h 1168"/>
                <a:gd name="T30" fmla="*/ 353 w 2193"/>
                <a:gd name="T31" fmla="*/ 332 h 1168"/>
                <a:gd name="T32" fmla="*/ 314 w 2193"/>
                <a:gd name="T33" fmla="*/ 320 h 1168"/>
                <a:gd name="T34" fmla="*/ 300 w 2193"/>
                <a:gd name="T35" fmla="*/ 293 h 1168"/>
                <a:gd name="T36" fmla="*/ 290 w 2193"/>
                <a:gd name="T37" fmla="*/ 300 h 1168"/>
                <a:gd name="T38" fmla="*/ 257 w 2193"/>
                <a:gd name="T39" fmla="*/ 285 h 1168"/>
                <a:gd name="T40" fmla="*/ 253 w 2193"/>
                <a:gd name="T41" fmla="*/ 118 h 1168"/>
                <a:gd name="T42" fmla="*/ 174 w 2193"/>
                <a:gd name="T43" fmla="*/ 66 h 1168"/>
                <a:gd name="T44" fmla="*/ 0 w 2193"/>
                <a:gd name="T45" fmla="*/ 54 h 1168"/>
                <a:gd name="T46" fmla="*/ 84 w 2193"/>
                <a:gd name="T47" fmla="*/ 6 h 1168"/>
                <a:gd name="T48" fmla="*/ 178 w 2193"/>
                <a:gd name="T49" fmla="*/ 12 h 1168"/>
                <a:gd name="T50" fmla="*/ 416 w 2193"/>
                <a:gd name="T51" fmla="*/ 22 h 1168"/>
                <a:gd name="T52" fmla="*/ 680 w 2193"/>
                <a:gd name="T53" fmla="*/ 25 h 1168"/>
                <a:gd name="T54" fmla="*/ 713 w 2193"/>
                <a:gd name="T55" fmla="*/ 50 h 1168"/>
                <a:gd name="T56" fmla="*/ 714 w 2193"/>
                <a:gd name="T57" fmla="*/ 79 h 1168"/>
                <a:gd name="T58" fmla="*/ 721 w 2193"/>
                <a:gd name="T59" fmla="*/ 122 h 1168"/>
                <a:gd name="T60" fmla="*/ 726 w 2193"/>
                <a:gd name="T61" fmla="*/ 172 h 1168"/>
                <a:gd name="T62" fmla="*/ 731 w 2193"/>
                <a:gd name="T63" fmla="*/ 270 h 1168"/>
                <a:gd name="T64" fmla="*/ 729 w 2193"/>
                <a:gd name="T65" fmla="*/ 353 h 11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93"/>
                <a:gd name="T100" fmla="*/ 0 h 1168"/>
                <a:gd name="T101" fmla="*/ 2193 w 2193"/>
                <a:gd name="T102" fmla="*/ 1168 h 11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93" h="1168">
                  <a:moveTo>
                    <a:pt x="2187" y="1059"/>
                  </a:moveTo>
                  <a:lnTo>
                    <a:pt x="2186" y="1168"/>
                  </a:lnTo>
                  <a:lnTo>
                    <a:pt x="2117" y="1145"/>
                  </a:lnTo>
                  <a:lnTo>
                    <a:pt x="2005" y="1072"/>
                  </a:lnTo>
                  <a:lnTo>
                    <a:pt x="1967" y="1087"/>
                  </a:lnTo>
                  <a:lnTo>
                    <a:pt x="1892" y="1072"/>
                  </a:lnTo>
                  <a:lnTo>
                    <a:pt x="1826" y="1103"/>
                  </a:lnTo>
                  <a:lnTo>
                    <a:pt x="1798" y="1086"/>
                  </a:lnTo>
                  <a:lnTo>
                    <a:pt x="1683" y="1138"/>
                  </a:lnTo>
                  <a:lnTo>
                    <a:pt x="1619" y="1097"/>
                  </a:lnTo>
                  <a:lnTo>
                    <a:pt x="1628" y="1083"/>
                  </a:lnTo>
                  <a:lnTo>
                    <a:pt x="1609" y="1075"/>
                  </a:lnTo>
                  <a:lnTo>
                    <a:pt x="1579" y="1106"/>
                  </a:lnTo>
                  <a:lnTo>
                    <a:pt x="1534" y="1059"/>
                  </a:lnTo>
                  <a:lnTo>
                    <a:pt x="1534" y="1063"/>
                  </a:lnTo>
                  <a:lnTo>
                    <a:pt x="1494" y="1093"/>
                  </a:lnTo>
                  <a:lnTo>
                    <a:pt x="1490" y="1140"/>
                  </a:lnTo>
                  <a:lnTo>
                    <a:pt x="1466" y="1124"/>
                  </a:lnTo>
                  <a:lnTo>
                    <a:pt x="1466" y="1073"/>
                  </a:lnTo>
                  <a:lnTo>
                    <a:pt x="1413" y="1106"/>
                  </a:lnTo>
                  <a:lnTo>
                    <a:pt x="1389" y="1072"/>
                  </a:lnTo>
                  <a:lnTo>
                    <a:pt x="1370" y="1079"/>
                  </a:lnTo>
                  <a:lnTo>
                    <a:pt x="1339" y="1045"/>
                  </a:lnTo>
                  <a:lnTo>
                    <a:pt x="1298" y="1089"/>
                  </a:lnTo>
                  <a:lnTo>
                    <a:pt x="1260" y="1078"/>
                  </a:lnTo>
                  <a:lnTo>
                    <a:pt x="1264" y="1044"/>
                  </a:lnTo>
                  <a:lnTo>
                    <a:pt x="1236" y="1041"/>
                  </a:lnTo>
                  <a:lnTo>
                    <a:pt x="1219" y="994"/>
                  </a:lnTo>
                  <a:lnTo>
                    <a:pt x="1159" y="989"/>
                  </a:lnTo>
                  <a:lnTo>
                    <a:pt x="1143" y="1015"/>
                  </a:lnTo>
                  <a:lnTo>
                    <a:pt x="1096" y="987"/>
                  </a:lnTo>
                  <a:lnTo>
                    <a:pt x="1058" y="998"/>
                  </a:lnTo>
                  <a:lnTo>
                    <a:pt x="1006" y="970"/>
                  </a:lnTo>
                  <a:lnTo>
                    <a:pt x="941" y="960"/>
                  </a:lnTo>
                  <a:lnTo>
                    <a:pt x="941" y="924"/>
                  </a:lnTo>
                  <a:lnTo>
                    <a:pt x="899" y="880"/>
                  </a:lnTo>
                  <a:lnTo>
                    <a:pt x="890" y="908"/>
                  </a:lnTo>
                  <a:lnTo>
                    <a:pt x="871" y="900"/>
                  </a:lnTo>
                  <a:lnTo>
                    <a:pt x="806" y="902"/>
                  </a:lnTo>
                  <a:lnTo>
                    <a:pt x="772" y="857"/>
                  </a:lnTo>
                  <a:lnTo>
                    <a:pt x="734" y="842"/>
                  </a:lnTo>
                  <a:lnTo>
                    <a:pt x="758" y="354"/>
                  </a:lnTo>
                  <a:lnTo>
                    <a:pt x="761" y="210"/>
                  </a:lnTo>
                  <a:lnTo>
                    <a:pt x="521" y="198"/>
                  </a:lnTo>
                  <a:lnTo>
                    <a:pt x="213" y="178"/>
                  </a:lnTo>
                  <a:lnTo>
                    <a:pt x="0" y="161"/>
                  </a:lnTo>
                  <a:lnTo>
                    <a:pt x="13" y="0"/>
                  </a:lnTo>
                  <a:lnTo>
                    <a:pt x="253" y="18"/>
                  </a:lnTo>
                  <a:lnTo>
                    <a:pt x="258" y="18"/>
                  </a:lnTo>
                  <a:lnTo>
                    <a:pt x="535" y="37"/>
                  </a:lnTo>
                  <a:lnTo>
                    <a:pt x="890" y="55"/>
                  </a:lnTo>
                  <a:lnTo>
                    <a:pt x="1247" y="66"/>
                  </a:lnTo>
                  <a:lnTo>
                    <a:pt x="1655" y="75"/>
                  </a:lnTo>
                  <a:lnTo>
                    <a:pt x="2041" y="75"/>
                  </a:lnTo>
                  <a:lnTo>
                    <a:pt x="2139" y="75"/>
                  </a:lnTo>
                  <a:lnTo>
                    <a:pt x="2139" y="151"/>
                  </a:lnTo>
                  <a:lnTo>
                    <a:pt x="2139" y="182"/>
                  </a:lnTo>
                  <a:lnTo>
                    <a:pt x="2141" y="236"/>
                  </a:lnTo>
                  <a:lnTo>
                    <a:pt x="2155" y="345"/>
                  </a:lnTo>
                  <a:lnTo>
                    <a:pt x="2163" y="367"/>
                  </a:lnTo>
                  <a:lnTo>
                    <a:pt x="2179" y="479"/>
                  </a:lnTo>
                  <a:lnTo>
                    <a:pt x="2179" y="517"/>
                  </a:lnTo>
                  <a:lnTo>
                    <a:pt x="2193" y="595"/>
                  </a:lnTo>
                  <a:lnTo>
                    <a:pt x="2193" y="811"/>
                  </a:lnTo>
                  <a:lnTo>
                    <a:pt x="2186" y="881"/>
                  </a:lnTo>
                  <a:lnTo>
                    <a:pt x="2187" y="105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5" name="Freeform 66"/>
            <p:cNvSpPr>
              <a:spLocks/>
            </p:cNvSpPr>
            <p:nvPr/>
          </p:nvSpPr>
          <p:spPr bwMode="auto">
            <a:xfrm>
              <a:off x="754" y="1025"/>
              <a:ext cx="686" cy="578"/>
            </a:xfrm>
            <a:custGeom>
              <a:avLst/>
              <a:gdLst>
                <a:gd name="T0" fmla="*/ 329 w 2059"/>
                <a:gd name="T1" fmla="*/ 523 h 1734"/>
                <a:gd name="T2" fmla="*/ 262 w 2059"/>
                <a:gd name="T3" fmla="*/ 505 h 1734"/>
                <a:gd name="T4" fmla="*/ 217 w 2059"/>
                <a:gd name="T5" fmla="*/ 493 h 1734"/>
                <a:gd name="T6" fmla="*/ 155 w 2059"/>
                <a:gd name="T7" fmla="*/ 473 h 1734"/>
                <a:gd name="T8" fmla="*/ 8 w 2059"/>
                <a:gd name="T9" fmla="*/ 430 h 1734"/>
                <a:gd name="T10" fmla="*/ 0 w 2059"/>
                <a:gd name="T11" fmla="*/ 416 h 1734"/>
                <a:gd name="T12" fmla="*/ 14 w 2059"/>
                <a:gd name="T13" fmla="*/ 359 h 1734"/>
                <a:gd name="T14" fmla="*/ 7 w 2059"/>
                <a:gd name="T15" fmla="*/ 335 h 1734"/>
                <a:gd name="T16" fmla="*/ 20 w 2059"/>
                <a:gd name="T17" fmla="*/ 326 h 1734"/>
                <a:gd name="T18" fmla="*/ 34 w 2059"/>
                <a:gd name="T19" fmla="*/ 290 h 1734"/>
                <a:gd name="T20" fmla="*/ 61 w 2059"/>
                <a:gd name="T21" fmla="*/ 264 h 1734"/>
                <a:gd name="T22" fmla="*/ 73 w 2059"/>
                <a:gd name="T23" fmla="*/ 240 h 1734"/>
                <a:gd name="T24" fmla="*/ 88 w 2059"/>
                <a:gd name="T25" fmla="*/ 197 h 1734"/>
                <a:gd name="T26" fmla="*/ 121 w 2059"/>
                <a:gd name="T27" fmla="*/ 122 h 1734"/>
                <a:gd name="T28" fmla="*/ 147 w 2059"/>
                <a:gd name="T29" fmla="*/ 46 h 1734"/>
                <a:gd name="T30" fmla="*/ 151 w 2059"/>
                <a:gd name="T31" fmla="*/ 30 h 1734"/>
                <a:gd name="T32" fmla="*/ 157 w 2059"/>
                <a:gd name="T33" fmla="*/ 24 h 1734"/>
                <a:gd name="T34" fmla="*/ 157 w 2059"/>
                <a:gd name="T35" fmla="*/ 0 h 1734"/>
                <a:gd name="T36" fmla="*/ 166 w 2059"/>
                <a:gd name="T37" fmla="*/ 10 h 1734"/>
                <a:gd name="T38" fmla="*/ 185 w 2059"/>
                <a:gd name="T39" fmla="*/ 5 h 1734"/>
                <a:gd name="T40" fmla="*/ 199 w 2059"/>
                <a:gd name="T41" fmla="*/ 7 h 1734"/>
                <a:gd name="T42" fmla="*/ 203 w 2059"/>
                <a:gd name="T43" fmla="*/ 23 h 1734"/>
                <a:gd name="T44" fmla="*/ 214 w 2059"/>
                <a:gd name="T45" fmla="*/ 24 h 1734"/>
                <a:gd name="T46" fmla="*/ 233 w 2059"/>
                <a:gd name="T47" fmla="*/ 39 h 1734"/>
                <a:gd name="T48" fmla="*/ 235 w 2059"/>
                <a:gd name="T49" fmla="*/ 64 h 1734"/>
                <a:gd name="T50" fmla="*/ 232 w 2059"/>
                <a:gd name="T51" fmla="*/ 77 h 1734"/>
                <a:gd name="T52" fmla="*/ 236 w 2059"/>
                <a:gd name="T53" fmla="*/ 91 h 1734"/>
                <a:gd name="T54" fmla="*/ 264 w 2059"/>
                <a:gd name="T55" fmla="*/ 107 h 1734"/>
                <a:gd name="T56" fmla="*/ 289 w 2059"/>
                <a:gd name="T57" fmla="*/ 103 h 1734"/>
                <a:gd name="T58" fmla="*/ 321 w 2059"/>
                <a:gd name="T59" fmla="*/ 105 h 1734"/>
                <a:gd name="T60" fmla="*/ 342 w 2059"/>
                <a:gd name="T61" fmla="*/ 116 h 1734"/>
                <a:gd name="T62" fmla="*/ 343 w 2059"/>
                <a:gd name="T63" fmla="*/ 124 h 1734"/>
                <a:gd name="T64" fmla="*/ 362 w 2059"/>
                <a:gd name="T65" fmla="*/ 126 h 1734"/>
                <a:gd name="T66" fmla="*/ 384 w 2059"/>
                <a:gd name="T67" fmla="*/ 121 h 1734"/>
                <a:gd name="T68" fmla="*/ 402 w 2059"/>
                <a:gd name="T69" fmla="*/ 130 h 1734"/>
                <a:gd name="T70" fmla="*/ 433 w 2059"/>
                <a:gd name="T71" fmla="*/ 126 h 1734"/>
                <a:gd name="T72" fmla="*/ 444 w 2059"/>
                <a:gd name="T73" fmla="*/ 127 h 1734"/>
                <a:gd name="T74" fmla="*/ 512 w 2059"/>
                <a:gd name="T75" fmla="*/ 125 h 1734"/>
                <a:gd name="T76" fmla="*/ 620 w 2059"/>
                <a:gd name="T77" fmla="*/ 151 h 1734"/>
                <a:gd name="T78" fmla="*/ 663 w 2059"/>
                <a:gd name="T79" fmla="*/ 163 h 1734"/>
                <a:gd name="T80" fmla="*/ 667 w 2059"/>
                <a:gd name="T81" fmla="*/ 178 h 1734"/>
                <a:gd name="T82" fmla="*/ 682 w 2059"/>
                <a:gd name="T83" fmla="*/ 193 h 1734"/>
                <a:gd name="T84" fmla="*/ 686 w 2059"/>
                <a:gd name="T85" fmla="*/ 208 h 1734"/>
                <a:gd name="T86" fmla="*/ 648 w 2059"/>
                <a:gd name="T87" fmla="*/ 259 h 1734"/>
                <a:gd name="T88" fmla="*/ 635 w 2059"/>
                <a:gd name="T89" fmla="*/ 282 h 1734"/>
                <a:gd name="T90" fmla="*/ 602 w 2059"/>
                <a:gd name="T91" fmla="*/ 315 h 1734"/>
                <a:gd name="T92" fmla="*/ 598 w 2059"/>
                <a:gd name="T93" fmla="*/ 334 h 1734"/>
                <a:gd name="T94" fmla="*/ 619 w 2059"/>
                <a:gd name="T95" fmla="*/ 354 h 1734"/>
                <a:gd name="T96" fmla="*/ 611 w 2059"/>
                <a:gd name="T97" fmla="*/ 360 h 1734"/>
                <a:gd name="T98" fmla="*/ 606 w 2059"/>
                <a:gd name="T99" fmla="*/ 383 h 1734"/>
                <a:gd name="T100" fmla="*/ 597 w 2059"/>
                <a:gd name="T101" fmla="*/ 402 h 1734"/>
                <a:gd name="T102" fmla="*/ 560 w 2059"/>
                <a:gd name="T103" fmla="*/ 578 h 1734"/>
                <a:gd name="T104" fmla="*/ 466 w 2059"/>
                <a:gd name="T105" fmla="*/ 557 h 1734"/>
                <a:gd name="T106" fmla="*/ 377 w 2059"/>
                <a:gd name="T107" fmla="*/ 535 h 1734"/>
                <a:gd name="T108" fmla="*/ 329 w 2059"/>
                <a:gd name="T109" fmla="*/ 523 h 17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59"/>
                <a:gd name="T166" fmla="*/ 0 h 1734"/>
                <a:gd name="T167" fmla="*/ 2059 w 2059"/>
                <a:gd name="T168" fmla="*/ 1734 h 17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59" h="1734">
                  <a:moveTo>
                    <a:pt x="988" y="1569"/>
                  </a:moveTo>
                  <a:lnTo>
                    <a:pt x="785" y="1515"/>
                  </a:lnTo>
                  <a:lnTo>
                    <a:pt x="652" y="1478"/>
                  </a:lnTo>
                  <a:lnTo>
                    <a:pt x="465" y="1420"/>
                  </a:lnTo>
                  <a:lnTo>
                    <a:pt x="24" y="1290"/>
                  </a:lnTo>
                  <a:lnTo>
                    <a:pt x="0" y="1247"/>
                  </a:lnTo>
                  <a:lnTo>
                    <a:pt x="41" y="1077"/>
                  </a:lnTo>
                  <a:lnTo>
                    <a:pt x="21" y="1004"/>
                  </a:lnTo>
                  <a:lnTo>
                    <a:pt x="60" y="978"/>
                  </a:lnTo>
                  <a:lnTo>
                    <a:pt x="103" y="871"/>
                  </a:lnTo>
                  <a:lnTo>
                    <a:pt x="182" y="792"/>
                  </a:lnTo>
                  <a:lnTo>
                    <a:pt x="219" y="719"/>
                  </a:lnTo>
                  <a:lnTo>
                    <a:pt x="264" y="591"/>
                  </a:lnTo>
                  <a:lnTo>
                    <a:pt x="363" y="365"/>
                  </a:lnTo>
                  <a:lnTo>
                    <a:pt x="441" y="139"/>
                  </a:lnTo>
                  <a:lnTo>
                    <a:pt x="452" y="89"/>
                  </a:lnTo>
                  <a:lnTo>
                    <a:pt x="470" y="72"/>
                  </a:lnTo>
                  <a:lnTo>
                    <a:pt x="470" y="0"/>
                  </a:lnTo>
                  <a:lnTo>
                    <a:pt x="497" y="29"/>
                  </a:lnTo>
                  <a:lnTo>
                    <a:pt x="555" y="14"/>
                  </a:lnTo>
                  <a:lnTo>
                    <a:pt x="597" y="22"/>
                  </a:lnTo>
                  <a:lnTo>
                    <a:pt x="610" y="69"/>
                  </a:lnTo>
                  <a:lnTo>
                    <a:pt x="642" y="72"/>
                  </a:lnTo>
                  <a:lnTo>
                    <a:pt x="699" y="117"/>
                  </a:lnTo>
                  <a:lnTo>
                    <a:pt x="706" y="193"/>
                  </a:lnTo>
                  <a:lnTo>
                    <a:pt x="695" y="231"/>
                  </a:lnTo>
                  <a:lnTo>
                    <a:pt x="709" y="274"/>
                  </a:lnTo>
                  <a:lnTo>
                    <a:pt x="793" y="320"/>
                  </a:lnTo>
                  <a:lnTo>
                    <a:pt x="868" y="309"/>
                  </a:lnTo>
                  <a:lnTo>
                    <a:pt x="964" y="315"/>
                  </a:lnTo>
                  <a:lnTo>
                    <a:pt x="1025" y="349"/>
                  </a:lnTo>
                  <a:lnTo>
                    <a:pt x="1029" y="371"/>
                  </a:lnTo>
                  <a:lnTo>
                    <a:pt x="1087" y="377"/>
                  </a:lnTo>
                  <a:lnTo>
                    <a:pt x="1153" y="363"/>
                  </a:lnTo>
                  <a:lnTo>
                    <a:pt x="1207" y="389"/>
                  </a:lnTo>
                  <a:lnTo>
                    <a:pt x="1301" y="377"/>
                  </a:lnTo>
                  <a:lnTo>
                    <a:pt x="1334" y="380"/>
                  </a:lnTo>
                  <a:lnTo>
                    <a:pt x="1537" y="375"/>
                  </a:lnTo>
                  <a:lnTo>
                    <a:pt x="1862" y="453"/>
                  </a:lnTo>
                  <a:lnTo>
                    <a:pt x="1989" y="488"/>
                  </a:lnTo>
                  <a:lnTo>
                    <a:pt x="2003" y="535"/>
                  </a:lnTo>
                  <a:lnTo>
                    <a:pt x="2047" y="579"/>
                  </a:lnTo>
                  <a:lnTo>
                    <a:pt x="2059" y="625"/>
                  </a:lnTo>
                  <a:lnTo>
                    <a:pt x="1946" y="778"/>
                  </a:lnTo>
                  <a:lnTo>
                    <a:pt x="1905" y="847"/>
                  </a:lnTo>
                  <a:lnTo>
                    <a:pt x="1807" y="944"/>
                  </a:lnTo>
                  <a:lnTo>
                    <a:pt x="1795" y="1001"/>
                  </a:lnTo>
                  <a:lnTo>
                    <a:pt x="1857" y="1063"/>
                  </a:lnTo>
                  <a:lnTo>
                    <a:pt x="1833" y="1081"/>
                  </a:lnTo>
                  <a:lnTo>
                    <a:pt x="1819" y="1149"/>
                  </a:lnTo>
                  <a:lnTo>
                    <a:pt x="1791" y="1206"/>
                  </a:lnTo>
                  <a:lnTo>
                    <a:pt x="1682" y="1734"/>
                  </a:lnTo>
                  <a:lnTo>
                    <a:pt x="1400" y="1672"/>
                  </a:lnTo>
                  <a:lnTo>
                    <a:pt x="1133" y="1605"/>
                  </a:lnTo>
                  <a:lnTo>
                    <a:pt x="988" y="156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6" name="Freeform 67"/>
            <p:cNvSpPr>
              <a:spLocks/>
            </p:cNvSpPr>
            <p:nvPr/>
          </p:nvSpPr>
          <p:spPr bwMode="auto">
            <a:xfrm>
              <a:off x="4181" y="1630"/>
              <a:ext cx="493" cy="316"/>
            </a:xfrm>
            <a:custGeom>
              <a:avLst/>
              <a:gdLst>
                <a:gd name="T0" fmla="*/ 430 w 1479"/>
                <a:gd name="T1" fmla="*/ 231 h 948"/>
                <a:gd name="T2" fmla="*/ 429 w 1479"/>
                <a:gd name="T3" fmla="*/ 232 h 948"/>
                <a:gd name="T4" fmla="*/ 417 w 1479"/>
                <a:gd name="T5" fmla="*/ 247 h 948"/>
                <a:gd name="T6" fmla="*/ 390 w 1479"/>
                <a:gd name="T7" fmla="*/ 252 h 948"/>
                <a:gd name="T8" fmla="*/ 233 w 1479"/>
                <a:gd name="T9" fmla="*/ 283 h 948"/>
                <a:gd name="T10" fmla="*/ 129 w 1479"/>
                <a:gd name="T11" fmla="*/ 301 h 948"/>
                <a:gd name="T12" fmla="*/ 121 w 1479"/>
                <a:gd name="T13" fmla="*/ 303 h 948"/>
                <a:gd name="T14" fmla="*/ 98 w 1479"/>
                <a:gd name="T15" fmla="*/ 307 h 948"/>
                <a:gd name="T16" fmla="*/ 38 w 1479"/>
                <a:gd name="T17" fmla="*/ 316 h 948"/>
                <a:gd name="T18" fmla="*/ 25 w 1479"/>
                <a:gd name="T19" fmla="*/ 235 h 948"/>
                <a:gd name="T20" fmla="*/ 23 w 1479"/>
                <a:gd name="T21" fmla="*/ 219 h 948"/>
                <a:gd name="T22" fmla="*/ 19 w 1479"/>
                <a:gd name="T23" fmla="*/ 196 h 948"/>
                <a:gd name="T24" fmla="*/ 0 w 1479"/>
                <a:gd name="T25" fmla="*/ 75 h 948"/>
                <a:gd name="T26" fmla="*/ 1 w 1479"/>
                <a:gd name="T27" fmla="*/ 74 h 948"/>
                <a:gd name="T28" fmla="*/ 53 w 1479"/>
                <a:gd name="T29" fmla="*/ 36 h 948"/>
                <a:gd name="T30" fmla="*/ 57 w 1479"/>
                <a:gd name="T31" fmla="*/ 63 h 948"/>
                <a:gd name="T32" fmla="*/ 216 w 1479"/>
                <a:gd name="T33" fmla="*/ 36 h 948"/>
                <a:gd name="T34" fmla="*/ 389 w 1479"/>
                <a:gd name="T35" fmla="*/ 1 h 948"/>
                <a:gd name="T36" fmla="*/ 401 w 1479"/>
                <a:gd name="T37" fmla="*/ 0 h 948"/>
                <a:gd name="T38" fmla="*/ 413 w 1479"/>
                <a:gd name="T39" fmla="*/ 11 h 948"/>
                <a:gd name="T40" fmla="*/ 421 w 1479"/>
                <a:gd name="T41" fmla="*/ 11 h 948"/>
                <a:gd name="T42" fmla="*/ 426 w 1479"/>
                <a:gd name="T43" fmla="*/ 13 h 948"/>
                <a:gd name="T44" fmla="*/ 431 w 1479"/>
                <a:gd name="T45" fmla="*/ 35 h 948"/>
                <a:gd name="T46" fmla="*/ 441 w 1479"/>
                <a:gd name="T47" fmla="*/ 47 h 948"/>
                <a:gd name="T48" fmla="*/ 462 w 1479"/>
                <a:gd name="T49" fmla="*/ 49 h 948"/>
                <a:gd name="T50" fmla="*/ 468 w 1479"/>
                <a:gd name="T51" fmla="*/ 55 h 948"/>
                <a:gd name="T52" fmla="*/ 450 w 1479"/>
                <a:gd name="T53" fmla="*/ 88 h 948"/>
                <a:gd name="T54" fmla="*/ 452 w 1479"/>
                <a:gd name="T55" fmla="*/ 87 h 948"/>
                <a:gd name="T56" fmla="*/ 442 w 1479"/>
                <a:gd name="T57" fmla="*/ 102 h 948"/>
                <a:gd name="T58" fmla="*/ 452 w 1479"/>
                <a:gd name="T59" fmla="*/ 112 h 948"/>
                <a:gd name="T60" fmla="*/ 442 w 1479"/>
                <a:gd name="T61" fmla="*/ 128 h 948"/>
                <a:gd name="T62" fmla="*/ 446 w 1479"/>
                <a:gd name="T63" fmla="*/ 145 h 948"/>
                <a:gd name="T64" fmla="*/ 456 w 1479"/>
                <a:gd name="T65" fmla="*/ 148 h 948"/>
                <a:gd name="T66" fmla="*/ 460 w 1479"/>
                <a:gd name="T67" fmla="*/ 160 h 948"/>
                <a:gd name="T68" fmla="*/ 472 w 1479"/>
                <a:gd name="T69" fmla="*/ 166 h 948"/>
                <a:gd name="T70" fmla="*/ 493 w 1479"/>
                <a:gd name="T71" fmla="*/ 182 h 948"/>
                <a:gd name="T72" fmla="*/ 474 w 1479"/>
                <a:gd name="T73" fmla="*/ 199 h 948"/>
                <a:gd name="T74" fmla="*/ 469 w 1479"/>
                <a:gd name="T75" fmla="*/ 205 h 948"/>
                <a:gd name="T76" fmla="*/ 466 w 1479"/>
                <a:gd name="T77" fmla="*/ 217 h 948"/>
                <a:gd name="T78" fmla="*/ 461 w 1479"/>
                <a:gd name="T79" fmla="*/ 221 h 948"/>
                <a:gd name="T80" fmla="*/ 445 w 1479"/>
                <a:gd name="T81" fmla="*/ 232 h 948"/>
                <a:gd name="T82" fmla="*/ 433 w 1479"/>
                <a:gd name="T83" fmla="*/ 230 h 948"/>
                <a:gd name="T84" fmla="*/ 430 w 1479"/>
                <a:gd name="T85" fmla="*/ 231 h 9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9"/>
                <a:gd name="T130" fmla="*/ 0 h 948"/>
                <a:gd name="T131" fmla="*/ 1479 w 1479"/>
                <a:gd name="T132" fmla="*/ 948 h 9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9" h="948">
                  <a:moveTo>
                    <a:pt x="1291" y="692"/>
                  </a:moveTo>
                  <a:lnTo>
                    <a:pt x="1287" y="695"/>
                  </a:lnTo>
                  <a:lnTo>
                    <a:pt x="1252" y="740"/>
                  </a:lnTo>
                  <a:lnTo>
                    <a:pt x="1171" y="757"/>
                  </a:lnTo>
                  <a:lnTo>
                    <a:pt x="698" y="849"/>
                  </a:lnTo>
                  <a:lnTo>
                    <a:pt x="387" y="904"/>
                  </a:lnTo>
                  <a:lnTo>
                    <a:pt x="363" y="908"/>
                  </a:lnTo>
                  <a:lnTo>
                    <a:pt x="293" y="920"/>
                  </a:lnTo>
                  <a:lnTo>
                    <a:pt x="114" y="948"/>
                  </a:lnTo>
                  <a:lnTo>
                    <a:pt x="76" y="706"/>
                  </a:lnTo>
                  <a:lnTo>
                    <a:pt x="68" y="656"/>
                  </a:lnTo>
                  <a:lnTo>
                    <a:pt x="56" y="588"/>
                  </a:lnTo>
                  <a:lnTo>
                    <a:pt x="0" y="226"/>
                  </a:lnTo>
                  <a:lnTo>
                    <a:pt x="3" y="222"/>
                  </a:lnTo>
                  <a:lnTo>
                    <a:pt x="158" y="108"/>
                  </a:lnTo>
                  <a:lnTo>
                    <a:pt x="172" y="189"/>
                  </a:lnTo>
                  <a:lnTo>
                    <a:pt x="649" y="108"/>
                  </a:lnTo>
                  <a:lnTo>
                    <a:pt x="1166" y="2"/>
                  </a:lnTo>
                  <a:lnTo>
                    <a:pt x="1204" y="0"/>
                  </a:lnTo>
                  <a:lnTo>
                    <a:pt x="1240" y="33"/>
                  </a:lnTo>
                  <a:lnTo>
                    <a:pt x="1263" y="33"/>
                  </a:lnTo>
                  <a:lnTo>
                    <a:pt x="1277" y="38"/>
                  </a:lnTo>
                  <a:lnTo>
                    <a:pt x="1294" y="105"/>
                  </a:lnTo>
                  <a:lnTo>
                    <a:pt x="1322" y="141"/>
                  </a:lnTo>
                  <a:lnTo>
                    <a:pt x="1386" y="146"/>
                  </a:lnTo>
                  <a:lnTo>
                    <a:pt x="1403" y="165"/>
                  </a:lnTo>
                  <a:lnTo>
                    <a:pt x="1350" y="263"/>
                  </a:lnTo>
                  <a:lnTo>
                    <a:pt x="1355" y="260"/>
                  </a:lnTo>
                  <a:lnTo>
                    <a:pt x="1326" y="307"/>
                  </a:lnTo>
                  <a:lnTo>
                    <a:pt x="1355" y="335"/>
                  </a:lnTo>
                  <a:lnTo>
                    <a:pt x="1326" y="384"/>
                  </a:lnTo>
                  <a:lnTo>
                    <a:pt x="1338" y="434"/>
                  </a:lnTo>
                  <a:lnTo>
                    <a:pt x="1369" y="444"/>
                  </a:lnTo>
                  <a:lnTo>
                    <a:pt x="1380" y="480"/>
                  </a:lnTo>
                  <a:lnTo>
                    <a:pt x="1417" y="499"/>
                  </a:lnTo>
                  <a:lnTo>
                    <a:pt x="1479" y="547"/>
                  </a:lnTo>
                  <a:lnTo>
                    <a:pt x="1422" y="596"/>
                  </a:lnTo>
                  <a:lnTo>
                    <a:pt x="1408" y="616"/>
                  </a:lnTo>
                  <a:lnTo>
                    <a:pt x="1398" y="650"/>
                  </a:lnTo>
                  <a:lnTo>
                    <a:pt x="1383" y="663"/>
                  </a:lnTo>
                  <a:lnTo>
                    <a:pt x="1336" y="695"/>
                  </a:lnTo>
                  <a:lnTo>
                    <a:pt x="1298" y="691"/>
                  </a:lnTo>
                  <a:lnTo>
                    <a:pt x="1291" y="69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7" name="Freeform 68"/>
            <p:cNvSpPr>
              <a:spLocks/>
            </p:cNvSpPr>
            <p:nvPr/>
          </p:nvSpPr>
          <p:spPr bwMode="auto">
            <a:xfrm>
              <a:off x="4855" y="1556"/>
              <a:ext cx="65" cy="82"/>
            </a:xfrm>
            <a:custGeom>
              <a:avLst/>
              <a:gdLst>
                <a:gd name="T0" fmla="*/ 11 w 194"/>
                <a:gd name="T1" fmla="*/ 80 h 247"/>
                <a:gd name="T2" fmla="*/ 15 w 194"/>
                <a:gd name="T3" fmla="*/ 67 h 247"/>
                <a:gd name="T4" fmla="*/ 8 w 194"/>
                <a:gd name="T5" fmla="*/ 36 h 247"/>
                <a:gd name="T6" fmla="*/ 0 w 194"/>
                <a:gd name="T7" fmla="*/ 7 h 247"/>
                <a:gd name="T8" fmla="*/ 22 w 194"/>
                <a:gd name="T9" fmla="*/ 0 h 247"/>
                <a:gd name="T10" fmla="*/ 32 w 194"/>
                <a:gd name="T11" fmla="*/ 1 h 247"/>
                <a:gd name="T12" fmla="*/ 44 w 194"/>
                <a:gd name="T13" fmla="*/ 21 h 247"/>
                <a:gd name="T14" fmla="*/ 55 w 194"/>
                <a:gd name="T15" fmla="*/ 29 h 247"/>
                <a:gd name="T16" fmla="*/ 61 w 194"/>
                <a:gd name="T17" fmla="*/ 31 h 247"/>
                <a:gd name="T18" fmla="*/ 65 w 194"/>
                <a:gd name="T19" fmla="*/ 47 h 247"/>
                <a:gd name="T20" fmla="*/ 65 w 194"/>
                <a:gd name="T21" fmla="*/ 51 h 247"/>
                <a:gd name="T22" fmla="*/ 57 w 194"/>
                <a:gd name="T23" fmla="*/ 46 h 247"/>
                <a:gd name="T24" fmla="*/ 54 w 194"/>
                <a:gd name="T25" fmla="*/ 54 h 247"/>
                <a:gd name="T26" fmla="*/ 51 w 194"/>
                <a:gd name="T27" fmla="*/ 57 h 247"/>
                <a:gd name="T28" fmla="*/ 45 w 194"/>
                <a:gd name="T29" fmla="*/ 54 h 247"/>
                <a:gd name="T30" fmla="*/ 43 w 194"/>
                <a:gd name="T31" fmla="*/ 59 h 247"/>
                <a:gd name="T32" fmla="*/ 42 w 194"/>
                <a:gd name="T33" fmla="*/ 67 h 247"/>
                <a:gd name="T34" fmla="*/ 13 w 194"/>
                <a:gd name="T35" fmla="*/ 82 h 247"/>
                <a:gd name="T36" fmla="*/ 11 w 194"/>
                <a:gd name="T37" fmla="*/ 80 h 2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4"/>
                <a:gd name="T58" fmla="*/ 0 h 247"/>
                <a:gd name="T59" fmla="*/ 194 w 194"/>
                <a:gd name="T60" fmla="*/ 247 h 2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4" h="247">
                  <a:moveTo>
                    <a:pt x="32" y="240"/>
                  </a:moveTo>
                  <a:lnTo>
                    <a:pt x="46" y="203"/>
                  </a:lnTo>
                  <a:lnTo>
                    <a:pt x="24" y="109"/>
                  </a:lnTo>
                  <a:lnTo>
                    <a:pt x="0" y="21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2" y="64"/>
                  </a:lnTo>
                  <a:lnTo>
                    <a:pt x="165" y="86"/>
                  </a:lnTo>
                  <a:lnTo>
                    <a:pt x="183" y="92"/>
                  </a:lnTo>
                  <a:lnTo>
                    <a:pt x="194" y="141"/>
                  </a:lnTo>
                  <a:lnTo>
                    <a:pt x="193" y="155"/>
                  </a:lnTo>
                  <a:lnTo>
                    <a:pt x="169" y="139"/>
                  </a:lnTo>
                  <a:lnTo>
                    <a:pt x="160" y="163"/>
                  </a:lnTo>
                  <a:lnTo>
                    <a:pt x="151" y="171"/>
                  </a:lnTo>
                  <a:lnTo>
                    <a:pt x="135" y="163"/>
                  </a:lnTo>
                  <a:lnTo>
                    <a:pt x="127" y="177"/>
                  </a:lnTo>
                  <a:lnTo>
                    <a:pt x="124" y="203"/>
                  </a:lnTo>
                  <a:lnTo>
                    <a:pt x="38" y="247"/>
                  </a:lnTo>
                  <a:lnTo>
                    <a:pt x="32" y="2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8" name="Freeform 69"/>
            <p:cNvSpPr>
              <a:spLocks/>
            </p:cNvSpPr>
            <p:nvPr/>
          </p:nvSpPr>
          <p:spPr bwMode="auto">
            <a:xfrm>
              <a:off x="4058" y="2443"/>
              <a:ext cx="431" cy="330"/>
            </a:xfrm>
            <a:custGeom>
              <a:avLst/>
              <a:gdLst>
                <a:gd name="T0" fmla="*/ 257 w 1291"/>
                <a:gd name="T1" fmla="*/ 330 h 989"/>
                <a:gd name="T2" fmla="*/ 239 w 1291"/>
                <a:gd name="T3" fmla="*/ 327 h 989"/>
                <a:gd name="T4" fmla="*/ 233 w 1291"/>
                <a:gd name="T5" fmla="*/ 314 h 989"/>
                <a:gd name="T6" fmla="*/ 231 w 1291"/>
                <a:gd name="T7" fmla="*/ 303 h 989"/>
                <a:gd name="T8" fmla="*/ 214 w 1291"/>
                <a:gd name="T9" fmla="*/ 281 h 989"/>
                <a:gd name="T10" fmla="*/ 205 w 1291"/>
                <a:gd name="T11" fmla="*/ 278 h 989"/>
                <a:gd name="T12" fmla="*/ 202 w 1291"/>
                <a:gd name="T13" fmla="*/ 262 h 989"/>
                <a:gd name="T14" fmla="*/ 184 w 1291"/>
                <a:gd name="T15" fmla="*/ 232 h 989"/>
                <a:gd name="T16" fmla="*/ 175 w 1291"/>
                <a:gd name="T17" fmla="*/ 228 h 989"/>
                <a:gd name="T18" fmla="*/ 153 w 1291"/>
                <a:gd name="T19" fmla="*/ 214 h 989"/>
                <a:gd name="T20" fmla="*/ 134 w 1291"/>
                <a:gd name="T21" fmla="*/ 185 h 989"/>
                <a:gd name="T22" fmla="*/ 125 w 1291"/>
                <a:gd name="T23" fmla="*/ 180 h 989"/>
                <a:gd name="T24" fmla="*/ 80 w 1291"/>
                <a:gd name="T25" fmla="*/ 146 h 989"/>
                <a:gd name="T26" fmla="*/ 60 w 1291"/>
                <a:gd name="T27" fmla="*/ 122 h 989"/>
                <a:gd name="T28" fmla="*/ 56 w 1291"/>
                <a:gd name="T29" fmla="*/ 114 h 989"/>
                <a:gd name="T30" fmla="*/ 43 w 1291"/>
                <a:gd name="T31" fmla="*/ 95 h 989"/>
                <a:gd name="T32" fmla="*/ 34 w 1291"/>
                <a:gd name="T33" fmla="*/ 96 h 989"/>
                <a:gd name="T34" fmla="*/ 30 w 1291"/>
                <a:gd name="T35" fmla="*/ 95 h 989"/>
                <a:gd name="T36" fmla="*/ 2 w 1291"/>
                <a:gd name="T37" fmla="*/ 77 h 989"/>
                <a:gd name="T38" fmla="*/ 0 w 1291"/>
                <a:gd name="T39" fmla="*/ 75 h 989"/>
                <a:gd name="T40" fmla="*/ 18 w 1291"/>
                <a:gd name="T41" fmla="*/ 41 h 989"/>
                <a:gd name="T42" fmla="*/ 24 w 1291"/>
                <a:gd name="T43" fmla="*/ 36 h 989"/>
                <a:gd name="T44" fmla="*/ 45 w 1291"/>
                <a:gd name="T45" fmla="*/ 30 h 989"/>
                <a:gd name="T46" fmla="*/ 60 w 1291"/>
                <a:gd name="T47" fmla="*/ 20 h 989"/>
                <a:gd name="T48" fmla="*/ 79 w 1291"/>
                <a:gd name="T49" fmla="*/ 12 h 989"/>
                <a:gd name="T50" fmla="*/ 92 w 1291"/>
                <a:gd name="T51" fmla="*/ 9 h 989"/>
                <a:gd name="T52" fmla="*/ 121 w 1291"/>
                <a:gd name="T53" fmla="*/ 6 h 989"/>
                <a:gd name="T54" fmla="*/ 130 w 1291"/>
                <a:gd name="T55" fmla="*/ 6 h 989"/>
                <a:gd name="T56" fmla="*/ 193 w 1291"/>
                <a:gd name="T57" fmla="*/ 0 h 989"/>
                <a:gd name="T58" fmla="*/ 195 w 1291"/>
                <a:gd name="T59" fmla="*/ 11 h 989"/>
                <a:gd name="T60" fmla="*/ 207 w 1291"/>
                <a:gd name="T61" fmla="*/ 6 h 989"/>
                <a:gd name="T62" fmla="*/ 213 w 1291"/>
                <a:gd name="T63" fmla="*/ 13 h 989"/>
                <a:gd name="T64" fmla="*/ 220 w 1291"/>
                <a:gd name="T65" fmla="*/ 33 h 989"/>
                <a:gd name="T66" fmla="*/ 316 w 1291"/>
                <a:gd name="T67" fmla="*/ 17 h 989"/>
                <a:gd name="T68" fmla="*/ 340 w 1291"/>
                <a:gd name="T69" fmla="*/ 33 h 989"/>
                <a:gd name="T70" fmla="*/ 340 w 1291"/>
                <a:gd name="T71" fmla="*/ 34 h 989"/>
                <a:gd name="T72" fmla="*/ 379 w 1291"/>
                <a:gd name="T73" fmla="*/ 63 h 989"/>
                <a:gd name="T74" fmla="*/ 421 w 1291"/>
                <a:gd name="T75" fmla="*/ 94 h 989"/>
                <a:gd name="T76" fmla="*/ 431 w 1291"/>
                <a:gd name="T77" fmla="*/ 102 h 989"/>
                <a:gd name="T78" fmla="*/ 398 w 1291"/>
                <a:gd name="T79" fmla="*/ 138 h 989"/>
                <a:gd name="T80" fmla="*/ 388 w 1291"/>
                <a:gd name="T81" fmla="*/ 162 h 989"/>
                <a:gd name="T82" fmla="*/ 392 w 1291"/>
                <a:gd name="T83" fmla="*/ 182 h 989"/>
                <a:gd name="T84" fmla="*/ 382 w 1291"/>
                <a:gd name="T85" fmla="*/ 193 h 989"/>
                <a:gd name="T86" fmla="*/ 377 w 1291"/>
                <a:gd name="T87" fmla="*/ 206 h 989"/>
                <a:gd name="T88" fmla="*/ 357 w 1291"/>
                <a:gd name="T89" fmla="*/ 209 h 989"/>
                <a:gd name="T90" fmla="*/ 361 w 1291"/>
                <a:gd name="T91" fmla="*/ 217 h 989"/>
                <a:gd name="T92" fmla="*/ 339 w 1291"/>
                <a:gd name="T93" fmla="*/ 239 h 989"/>
                <a:gd name="T94" fmla="*/ 336 w 1291"/>
                <a:gd name="T95" fmla="*/ 241 h 989"/>
                <a:gd name="T96" fmla="*/ 329 w 1291"/>
                <a:gd name="T97" fmla="*/ 256 h 989"/>
                <a:gd name="T98" fmla="*/ 302 w 1291"/>
                <a:gd name="T99" fmla="*/ 272 h 989"/>
                <a:gd name="T100" fmla="*/ 300 w 1291"/>
                <a:gd name="T101" fmla="*/ 276 h 989"/>
                <a:gd name="T102" fmla="*/ 298 w 1291"/>
                <a:gd name="T103" fmla="*/ 274 h 989"/>
                <a:gd name="T104" fmla="*/ 283 w 1291"/>
                <a:gd name="T105" fmla="*/ 274 h 989"/>
                <a:gd name="T106" fmla="*/ 293 w 1291"/>
                <a:gd name="T107" fmla="*/ 286 h 989"/>
                <a:gd name="T108" fmla="*/ 278 w 1291"/>
                <a:gd name="T109" fmla="*/ 304 h 989"/>
                <a:gd name="T110" fmla="*/ 258 w 1291"/>
                <a:gd name="T111" fmla="*/ 287 h 989"/>
                <a:gd name="T112" fmla="*/ 275 w 1291"/>
                <a:gd name="T113" fmla="*/ 309 h 989"/>
                <a:gd name="T114" fmla="*/ 264 w 1291"/>
                <a:gd name="T115" fmla="*/ 322 h 989"/>
                <a:gd name="T116" fmla="*/ 258 w 1291"/>
                <a:gd name="T117" fmla="*/ 326 h 989"/>
                <a:gd name="T118" fmla="*/ 257 w 1291"/>
                <a:gd name="T119" fmla="*/ 330 h 9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91"/>
                <a:gd name="T181" fmla="*/ 0 h 989"/>
                <a:gd name="T182" fmla="*/ 1291 w 1291"/>
                <a:gd name="T183" fmla="*/ 989 h 9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91" h="989">
                  <a:moveTo>
                    <a:pt x="769" y="989"/>
                  </a:moveTo>
                  <a:lnTo>
                    <a:pt x="715" y="980"/>
                  </a:lnTo>
                  <a:lnTo>
                    <a:pt x="697" y="942"/>
                  </a:lnTo>
                  <a:lnTo>
                    <a:pt x="693" y="907"/>
                  </a:lnTo>
                  <a:lnTo>
                    <a:pt x="642" y="843"/>
                  </a:lnTo>
                  <a:lnTo>
                    <a:pt x="614" y="832"/>
                  </a:lnTo>
                  <a:lnTo>
                    <a:pt x="604" y="785"/>
                  </a:lnTo>
                  <a:lnTo>
                    <a:pt x="552" y="695"/>
                  </a:lnTo>
                  <a:lnTo>
                    <a:pt x="525" y="684"/>
                  </a:lnTo>
                  <a:lnTo>
                    <a:pt x="457" y="641"/>
                  </a:lnTo>
                  <a:lnTo>
                    <a:pt x="401" y="555"/>
                  </a:lnTo>
                  <a:lnTo>
                    <a:pt x="374" y="540"/>
                  </a:lnTo>
                  <a:lnTo>
                    <a:pt x="241" y="438"/>
                  </a:lnTo>
                  <a:lnTo>
                    <a:pt x="179" y="367"/>
                  </a:lnTo>
                  <a:lnTo>
                    <a:pt x="169" y="342"/>
                  </a:lnTo>
                  <a:lnTo>
                    <a:pt x="130" y="285"/>
                  </a:lnTo>
                  <a:lnTo>
                    <a:pt x="102" y="288"/>
                  </a:lnTo>
                  <a:lnTo>
                    <a:pt x="90" y="285"/>
                  </a:lnTo>
                  <a:lnTo>
                    <a:pt x="6" y="232"/>
                  </a:lnTo>
                  <a:lnTo>
                    <a:pt x="0" y="225"/>
                  </a:lnTo>
                  <a:lnTo>
                    <a:pt x="54" y="122"/>
                  </a:lnTo>
                  <a:lnTo>
                    <a:pt x="73" y="109"/>
                  </a:lnTo>
                  <a:lnTo>
                    <a:pt x="134" y="89"/>
                  </a:lnTo>
                  <a:lnTo>
                    <a:pt x="179" y="60"/>
                  </a:lnTo>
                  <a:lnTo>
                    <a:pt x="237" y="37"/>
                  </a:lnTo>
                  <a:lnTo>
                    <a:pt x="275" y="28"/>
                  </a:lnTo>
                  <a:lnTo>
                    <a:pt x="363" y="19"/>
                  </a:lnTo>
                  <a:lnTo>
                    <a:pt x="388" y="19"/>
                  </a:lnTo>
                  <a:lnTo>
                    <a:pt x="579" y="0"/>
                  </a:lnTo>
                  <a:lnTo>
                    <a:pt x="584" y="34"/>
                  </a:lnTo>
                  <a:lnTo>
                    <a:pt x="621" y="19"/>
                  </a:lnTo>
                  <a:lnTo>
                    <a:pt x="638" y="38"/>
                  </a:lnTo>
                  <a:lnTo>
                    <a:pt x="659" y="98"/>
                  </a:lnTo>
                  <a:lnTo>
                    <a:pt x="947" y="52"/>
                  </a:lnTo>
                  <a:lnTo>
                    <a:pt x="1017" y="98"/>
                  </a:lnTo>
                  <a:lnTo>
                    <a:pt x="1017" y="102"/>
                  </a:lnTo>
                  <a:lnTo>
                    <a:pt x="1135" y="189"/>
                  </a:lnTo>
                  <a:lnTo>
                    <a:pt x="1262" y="281"/>
                  </a:lnTo>
                  <a:lnTo>
                    <a:pt x="1291" y="307"/>
                  </a:lnTo>
                  <a:lnTo>
                    <a:pt x="1191" y="415"/>
                  </a:lnTo>
                  <a:lnTo>
                    <a:pt x="1163" y="486"/>
                  </a:lnTo>
                  <a:lnTo>
                    <a:pt x="1173" y="545"/>
                  </a:lnTo>
                  <a:lnTo>
                    <a:pt x="1143" y="578"/>
                  </a:lnTo>
                  <a:lnTo>
                    <a:pt x="1130" y="616"/>
                  </a:lnTo>
                  <a:lnTo>
                    <a:pt x="1070" y="626"/>
                  </a:lnTo>
                  <a:lnTo>
                    <a:pt x="1082" y="650"/>
                  </a:lnTo>
                  <a:lnTo>
                    <a:pt x="1016" y="716"/>
                  </a:lnTo>
                  <a:lnTo>
                    <a:pt x="1005" y="723"/>
                  </a:lnTo>
                  <a:lnTo>
                    <a:pt x="985" y="768"/>
                  </a:lnTo>
                  <a:lnTo>
                    <a:pt x="905" y="815"/>
                  </a:lnTo>
                  <a:lnTo>
                    <a:pt x="900" y="828"/>
                  </a:lnTo>
                  <a:lnTo>
                    <a:pt x="892" y="822"/>
                  </a:lnTo>
                  <a:lnTo>
                    <a:pt x="848" y="822"/>
                  </a:lnTo>
                  <a:lnTo>
                    <a:pt x="878" y="857"/>
                  </a:lnTo>
                  <a:lnTo>
                    <a:pt x="834" y="910"/>
                  </a:lnTo>
                  <a:lnTo>
                    <a:pt x="773" y="860"/>
                  </a:lnTo>
                  <a:lnTo>
                    <a:pt x="824" y="927"/>
                  </a:lnTo>
                  <a:lnTo>
                    <a:pt x="790" y="965"/>
                  </a:lnTo>
                  <a:lnTo>
                    <a:pt x="773" y="976"/>
                  </a:lnTo>
                  <a:lnTo>
                    <a:pt x="769" y="98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499" name="Freeform 70"/>
            <p:cNvSpPr>
              <a:spLocks/>
            </p:cNvSpPr>
            <p:nvPr/>
          </p:nvSpPr>
          <p:spPr bwMode="auto">
            <a:xfrm>
              <a:off x="2334" y="1343"/>
              <a:ext cx="593" cy="399"/>
            </a:xfrm>
            <a:custGeom>
              <a:avLst/>
              <a:gdLst>
                <a:gd name="T0" fmla="*/ 588 w 1780"/>
                <a:gd name="T1" fmla="*/ 392 h 1198"/>
                <a:gd name="T2" fmla="*/ 593 w 1780"/>
                <a:gd name="T3" fmla="*/ 399 h 1198"/>
                <a:gd name="T4" fmla="*/ 577 w 1780"/>
                <a:gd name="T5" fmla="*/ 396 h 1198"/>
                <a:gd name="T6" fmla="*/ 563 w 1780"/>
                <a:gd name="T7" fmla="*/ 376 h 1198"/>
                <a:gd name="T8" fmla="*/ 537 w 1780"/>
                <a:gd name="T9" fmla="*/ 366 h 1198"/>
                <a:gd name="T10" fmla="*/ 510 w 1780"/>
                <a:gd name="T11" fmla="*/ 359 h 1198"/>
                <a:gd name="T12" fmla="*/ 498 w 1780"/>
                <a:gd name="T13" fmla="*/ 359 h 1198"/>
                <a:gd name="T14" fmla="*/ 480 w 1780"/>
                <a:gd name="T15" fmla="*/ 358 h 1198"/>
                <a:gd name="T16" fmla="*/ 467 w 1780"/>
                <a:gd name="T17" fmla="*/ 369 h 1198"/>
                <a:gd name="T18" fmla="*/ 458 w 1780"/>
                <a:gd name="T19" fmla="*/ 360 h 1198"/>
                <a:gd name="T20" fmla="*/ 446 w 1780"/>
                <a:gd name="T21" fmla="*/ 355 h 1198"/>
                <a:gd name="T22" fmla="*/ 432 w 1780"/>
                <a:gd name="T23" fmla="*/ 342 h 1198"/>
                <a:gd name="T24" fmla="*/ 351 w 1780"/>
                <a:gd name="T25" fmla="*/ 339 h 1198"/>
                <a:gd name="T26" fmla="*/ 219 w 1780"/>
                <a:gd name="T27" fmla="*/ 333 h 1198"/>
                <a:gd name="T28" fmla="*/ 42 w 1780"/>
                <a:gd name="T29" fmla="*/ 320 h 1198"/>
                <a:gd name="T30" fmla="*/ 0 w 1780"/>
                <a:gd name="T31" fmla="*/ 316 h 1198"/>
                <a:gd name="T32" fmla="*/ 5 w 1780"/>
                <a:gd name="T33" fmla="*/ 263 h 1198"/>
                <a:gd name="T34" fmla="*/ 16 w 1780"/>
                <a:gd name="T35" fmla="*/ 147 h 1198"/>
                <a:gd name="T36" fmla="*/ 19 w 1780"/>
                <a:gd name="T37" fmla="*/ 101 h 1198"/>
                <a:gd name="T38" fmla="*/ 22 w 1780"/>
                <a:gd name="T39" fmla="*/ 78 h 1198"/>
                <a:gd name="T40" fmla="*/ 28 w 1780"/>
                <a:gd name="T41" fmla="*/ 7 h 1198"/>
                <a:gd name="T42" fmla="*/ 29 w 1780"/>
                <a:gd name="T43" fmla="*/ 0 h 1198"/>
                <a:gd name="T44" fmla="*/ 107 w 1780"/>
                <a:gd name="T45" fmla="*/ 6 h 1198"/>
                <a:gd name="T46" fmla="*/ 181 w 1780"/>
                <a:gd name="T47" fmla="*/ 12 h 1198"/>
                <a:gd name="T48" fmla="*/ 292 w 1780"/>
                <a:gd name="T49" fmla="*/ 19 h 1198"/>
                <a:gd name="T50" fmla="*/ 404 w 1780"/>
                <a:gd name="T51" fmla="*/ 24 h 1198"/>
                <a:gd name="T52" fmla="*/ 537 w 1780"/>
                <a:gd name="T53" fmla="*/ 28 h 1198"/>
                <a:gd name="T54" fmla="*/ 586 w 1780"/>
                <a:gd name="T55" fmla="*/ 29 h 1198"/>
                <a:gd name="T56" fmla="*/ 585 w 1780"/>
                <a:gd name="T57" fmla="*/ 42 h 1198"/>
                <a:gd name="T58" fmla="*/ 566 w 1780"/>
                <a:gd name="T59" fmla="*/ 66 h 1198"/>
                <a:gd name="T60" fmla="*/ 575 w 1780"/>
                <a:gd name="T61" fmla="*/ 85 h 1198"/>
                <a:gd name="T62" fmla="*/ 592 w 1780"/>
                <a:gd name="T63" fmla="*/ 95 h 1198"/>
                <a:gd name="T64" fmla="*/ 593 w 1780"/>
                <a:gd name="T65" fmla="*/ 101 h 1198"/>
                <a:gd name="T66" fmla="*/ 592 w 1780"/>
                <a:gd name="T67" fmla="*/ 253 h 1198"/>
                <a:gd name="T68" fmla="*/ 591 w 1780"/>
                <a:gd name="T69" fmla="*/ 291 h 1198"/>
                <a:gd name="T70" fmla="*/ 580 w 1780"/>
                <a:gd name="T71" fmla="*/ 291 h 1198"/>
                <a:gd name="T72" fmla="*/ 586 w 1780"/>
                <a:gd name="T73" fmla="*/ 304 h 1198"/>
                <a:gd name="T74" fmla="*/ 583 w 1780"/>
                <a:gd name="T75" fmla="*/ 317 h 1198"/>
                <a:gd name="T76" fmla="*/ 591 w 1780"/>
                <a:gd name="T77" fmla="*/ 335 h 1198"/>
                <a:gd name="T78" fmla="*/ 586 w 1780"/>
                <a:gd name="T79" fmla="*/ 355 h 1198"/>
                <a:gd name="T80" fmla="*/ 577 w 1780"/>
                <a:gd name="T81" fmla="*/ 373 h 1198"/>
                <a:gd name="T82" fmla="*/ 588 w 1780"/>
                <a:gd name="T83" fmla="*/ 392 h 11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80"/>
                <a:gd name="T127" fmla="*/ 0 h 1198"/>
                <a:gd name="T128" fmla="*/ 1780 w 1780"/>
                <a:gd name="T129" fmla="*/ 1198 h 11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80" h="1198">
                  <a:moveTo>
                    <a:pt x="1766" y="1178"/>
                  </a:moveTo>
                  <a:lnTo>
                    <a:pt x="1779" y="1198"/>
                  </a:lnTo>
                  <a:lnTo>
                    <a:pt x="1733" y="1188"/>
                  </a:lnTo>
                  <a:lnTo>
                    <a:pt x="1690" y="1130"/>
                  </a:lnTo>
                  <a:lnTo>
                    <a:pt x="1611" y="1099"/>
                  </a:lnTo>
                  <a:lnTo>
                    <a:pt x="1530" y="1079"/>
                  </a:lnTo>
                  <a:lnTo>
                    <a:pt x="1496" y="1079"/>
                  </a:lnTo>
                  <a:lnTo>
                    <a:pt x="1440" y="1074"/>
                  </a:lnTo>
                  <a:lnTo>
                    <a:pt x="1403" y="1108"/>
                  </a:lnTo>
                  <a:lnTo>
                    <a:pt x="1374" y="1081"/>
                  </a:lnTo>
                  <a:lnTo>
                    <a:pt x="1338" y="1065"/>
                  </a:lnTo>
                  <a:lnTo>
                    <a:pt x="1296" y="1027"/>
                  </a:lnTo>
                  <a:lnTo>
                    <a:pt x="1055" y="1019"/>
                  </a:lnTo>
                  <a:lnTo>
                    <a:pt x="658" y="999"/>
                  </a:lnTo>
                  <a:lnTo>
                    <a:pt x="127" y="961"/>
                  </a:lnTo>
                  <a:lnTo>
                    <a:pt x="0" y="948"/>
                  </a:lnTo>
                  <a:lnTo>
                    <a:pt x="16" y="791"/>
                  </a:lnTo>
                  <a:lnTo>
                    <a:pt x="47" y="440"/>
                  </a:lnTo>
                  <a:lnTo>
                    <a:pt x="58" y="303"/>
                  </a:lnTo>
                  <a:lnTo>
                    <a:pt x="65" y="233"/>
                  </a:lnTo>
                  <a:lnTo>
                    <a:pt x="85" y="20"/>
                  </a:lnTo>
                  <a:lnTo>
                    <a:pt x="87" y="0"/>
                  </a:lnTo>
                  <a:lnTo>
                    <a:pt x="321" y="19"/>
                  </a:lnTo>
                  <a:lnTo>
                    <a:pt x="542" y="36"/>
                  </a:lnTo>
                  <a:lnTo>
                    <a:pt x="877" y="57"/>
                  </a:lnTo>
                  <a:lnTo>
                    <a:pt x="1214" y="72"/>
                  </a:lnTo>
                  <a:lnTo>
                    <a:pt x="1613" y="85"/>
                  </a:lnTo>
                  <a:lnTo>
                    <a:pt x="1759" y="87"/>
                  </a:lnTo>
                  <a:lnTo>
                    <a:pt x="1755" y="125"/>
                  </a:lnTo>
                  <a:lnTo>
                    <a:pt x="1700" y="199"/>
                  </a:lnTo>
                  <a:lnTo>
                    <a:pt x="1726" y="255"/>
                  </a:lnTo>
                  <a:lnTo>
                    <a:pt x="1776" y="284"/>
                  </a:lnTo>
                  <a:lnTo>
                    <a:pt x="1780" y="303"/>
                  </a:lnTo>
                  <a:lnTo>
                    <a:pt x="1776" y="759"/>
                  </a:lnTo>
                  <a:lnTo>
                    <a:pt x="1774" y="873"/>
                  </a:lnTo>
                  <a:lnTo>
                    <a:pt x="1740" y="873"/>
                  </a:lnTo>
                  <a:lnTo>
                    <a:pt x="1760" y="914"/>
                  </a:lnTo>
                  <a:lnTo>
                    <a:pt x="1750" y="952"/>
                  </a:lnTo>
                  <a:lnTo>
                    <a:pt x="1774" y="1007"/>
                  </a:lnTo>
                  <a:lnTo>
                    <a:pt x="1759" y="1065"/>
                  </a:lnTo>
                  <a:lnTo>
                    <a:pt x="1732" y="1120"/>
                  </a:lnTo>
                  <a:lnTo>
                    <a:pt x="1766" y="1178"/>
                  </a:ln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0" name="Freeform 71"/>
            <p:cNvSpPr>
              <a:spLocks/>
            </p:cNvSpPr>
            <p:nvPr/>
          </p:nvSpPr>
          <p:spPr bwMode="auto">
            <a:xfrm>
              <a:off x="3451" y="2294"/>
              <a:ext cx="726" cy="249"/>
            </a:xfrm>
            <a:custGeom>
              <a:avLst/>
              <a:gdLst>
                <a:gd name="T0" fmla="*/ 202 w 2177"/>
                <a:gd name="T1" fmla="*/ 235 h 747"/>
                <a:gd name="T2" fmla="*/ 169 w 2177"/>
                <a:gd name="T3" fmla="*/ 238 h 747"/>
                <a:gd name="T4" fmla="*/ 0 w 2177"/>
                <a:gd name="T5" fmla="*/ 249 h 747"/>
                <a:gd name="T6" fmla="*/ 10 w 2177"/>
                <a:gd name="T7" fmla="*/ 218 h 747"/>
                <a:gd name="T8" fmla="*/ 10 w 2177"/>
                <a:gd name="T9" fmla="*/ 207 h 747"/>
                <a:gd name="T10" fmla="*/ 18 w 2177"/>
                <a:gd name="T11" fmla="*/ 196 h 747"/>
                <a:gd name="T12" fmla="*/ 24 w 2177"/>
                <a:gd name="T13" fmla="*/ 200 h 747"/>
                <a:gd name="T14" fmla="*/ 30 w 2177"/>
                <a:gd name="T15" fmla="*/ 188 h 747"/>
                <a:gd name="T16" fmla="*/ 35 w 2177"/>
                <a:gd name="T17" fmla="*/ 174 h 747"/>
                <a:gd name="T18" fmla="*/ 46 w 2177"/>
                <a:gd name="T19" fmla="*/ 157 h 747"/>
                <a:gd name="T20" fmla="*/ 52 w 2177"/>
                <a:gd name="T21" fmla="*/ 146 h 747"/>
                <a:gd name="T22" fmla="*/ 54 w 2177"/>
                <a:gd name="T23" fmla="*/ 122 h 747"/>
                <a:gd name="T24" fmla="*/ 44 w 2177"/>
                <a:gd name="T25" fmla="*/ 111 h 747"/>
                <a:gd name="T26" fmla="*/ 50 w 2177"/>
                <a:gd name="T27" fmla="*/ 102 h 747"/>
                <a:gd name="T28" fmla="*/ 57 w 2177"/>
                <a:gd name="T29" fmla="*/ 82 h 747"/>
                <a:gd name="T30" fmla="*/ 66 w 2177"/>
                <a:gd name="T31" fmla="*/ 81 h 747"/>
                <a:gd name="T32" fmla="*/ 146 w 2177"/>
                <a:gd name="T33" fmla="*/ 76 h 747"/>
                <a:gd name="T34" fmla="*/ 180 w 2177"/>
                <a:gd name="T35" fmla="*/ 54 h 747"/>
                <a:gd name="T36" fmla="*/ 339 w 2177"/>
                <a:gd name="T37" fmla="*/ 44 h 747"/>
                <a:gd name="T38" fmla="*/ 374 w 2177"/>
                <a:gd name="T39" fmla="*/ 42 h 747"/>
                <a:gd name="T40" fmla="*/ 420 w 2177"/>
                <a:gd name="T41" fmla="*/ 37 h 747"/>
                <a:gd name="T42" fmla="*/ 533 w 2177"/>
                <a:gd name="T43" fmla="*/ 28 h 747"/>
                <a:gd name="T44" fmla="*/ 572 w 2177"/>
                <a:gd name="T45" fmla="*/ 23 h 747"/>
                <a:gd name="T46" fmla="*/ 711 w 2177"/>
                <a:gd name="T47" fmla="*/ 2 h 747"/>
                <a:gd name="T48" fmla="*/ 723 w 2177"/>
                <a:gd name="T49" fmla="*/ 3 h 747"/>
                <a:gd name="T50" fmla="*/ 724 w 2177"/>
                <a:gd name="T51" fmla="*/ 31 h 747"/>
                <a:gd name="T52" fmla="*/ 708 w 2177"/>
                <a:gd name="T53" fmla="*/ 40 h 747"/>
                <a:gd name="T54" fmla="*/ 684 w 2177"/>
                <a:gd name="T55" fmla="*/ 56 h 747"/>
                <a:gd name="T56" fmla="*/ 661 w 2177"/>
                <a:gd name="T57" fmla="*/ 79 h 747"/>
                <a:gd name="T58" fmla="*/ 653 w 2177"/>
                <a:gd name="T59" fmla="*/ 73 h 747"/>
                <a:gd name="T60" fmla="*/ 627 w 2177"/>
                <a:gd name="T61" fmla="*/ 103 h 747"/>
                <a:gd name="T62" fmla="*/ 602 w 2177"/>
                <a:gd name="T63" fmla="*/ 118 h 747"/>
                <a:gd name="T64" fmla="*/ 569 w 2177"/>
                <a:gd name="T65" fmla="*/ 136 h 747"/>
                <a:gd name="T66" fmla="*/ 546 w 2177"/>
                <a:gd name="T67" fmla="*/ 149 h 747"/>
                <a:gd name="T68" fmla="*/ 520 w 2177"/>
                <a:gd name="T69" fmla="*/ 180 h 747"/>
                <a:gd name="T70" fmla="*/ 493 w 2177"/>
                <a:gd name="T71" fmla="*/ 208 h 747"/>
                <a:gd name="T72" fmla="*/ 408 w 2177"/>
                <a:gd name="T73" fmla="*/ 218 h 7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77"/>
                <a:gd name="T112" fmla="*/ 0 h 747"/>
                <a:gd name="T113" fmla="*/ 2177 w 2177"/>
                <a:gd name="T114" fmla="*/ 747 h 7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77" h="747">
                  <a:moveTo>
                    <a:pt x="1151" y="659"/>
                  </a:moveTo>
                  <a:lnTo>
                    <a:pt x="607" y="704"/>
                  </a:lnTo>
                  <a:lnTo>
                    <a:pt x="547" y="710"/>
                  </a:lnTo>
                  <a:lnTo>
                    <a:pt x="506" y="714"/>
                  </a:lnTo>
                  <a:lnTo>
                    <a:pt x="153" y="735"/>
                  </a:lnTo>
                  <a:lnTo>
                    <a:pt x="0" y="747"/>
                  </a:lnTo>
                  <a:lnTo>
                    <a:pt x="60" y="696"/>
                  </a:lnTo>
                  <a:lnTo>
                    <a:pt x="30" y="653"/>
                  </a:lnTo>
                  <a:lnTo>
                    <a:pt x="44" y="622"/>
                  </a:lnTo>
                  <a:lnTo>
                    <a:pt x="29" y="622"/>
                  </a:lnTo>
                  <a:lnTo>
                    <a:pt x="39" y="603"/>
                  </a:lnTo>
                  <a:lnTo>
                    <a:pt x="53" y="587"/>
                  </a:lnTo>
                  <a:lnTo>
                    <a:pt x="54" y="612"/>
                  </a:lnTo>
                  <a:lnTo>
                    <a:pt x="71" y="601"/>
                  </a:lnTo>
                  <a:lnTo>
                    <a:pt x="58" y="563"/>
                  </a:lnTo>
                  <a:lnTo>
                    <a:pt x="91" y="564"/>
                  </a:lnTo>
                  <a:lnTo>
                    <a:pt x="77" y="546"/>
                  </a:lnTo>
                  <a:lnTo>
                    <a:pt x="105" y="523"/>
                  </a:lnTo>
                  <a:lnTo>
                    <a:pt x="74" y="504"/>
                  </a:lnTo>
                  <a:lnTo>
                    <a:pt x="137" y="470"/>
                  </a:lnTo>
                  <a:lnTo>
                    <a:pt x="130" y="442"/>
                  </a:lnTo>
                  <a:lnTo>
                    <a:pt x="156" y="439"/>
                  </a:lnTo>
                  <a:lnTo>
                    <a:pt x="133" y="413"/>
                  </a:lnTo>
                  <a:lnTo>
                    <a:pt x="163" y="367"/>
                  </a:lnTo>
                  <a:lnTo>
                    <a:pt x="156" y="351"/>
                  </a:lnTo>
                  <a:lnTo>
                    <a:pt x="133" y="333"/>
                  </a:lnTo>
                  <a:lnTo>
                    <a:pt x="177" y="324"/>
                  </a:lnTo>
                  <a:lnTo>
                    <a:pt x="151" y="305"/>
                  </a:lnTo>
                  <a:lnTo>
                    <a:pt x="175" y="302"/>
                  </a:lnTo>
                  <a:lnTo>
                    <a:pt x="171" y="245"/>
                  </a:lnTo>
                  <a:lnTo>
                    <a:pt x="185" y="245"/>
                  </a:lnTo>
                  <a:lnTo>
                    <a:pt x="199" y="244"/>
                  </a:lnTo>
                  <a:lnTo>
                    <a:pt x="219" y="244"/>
                  </a:lnTo>
                  <a:lnTo>
                    <a:pt x="439" y="227"/>
                  </a:lnTo>
                  <a:lnTo>
                    <a:pt x="548" y="224"/>
                  </a:lnTo>
                  <a:lnTo>
                    <a:pt x="540" y="161"/>
                  </a:lnTo>
                  <a:lnTo>
                    <a:pt x="651" y="165"/>
                  </a:lnTo>
                  <a:lnTo>
                    <a:pt x="1018" y="131"/>
                  </a:lnTo>
                  <a:lnTo>
                    <a:pt x="1076" y="131"/>
                  </a:lnTo>
                  <a:lnTo>
                    <a:pt x="1121" y="125"/>
                  </a:lnTo>
                  <a:lnTo>
                    <a:pt x="1216" y="121"/>
                  </a:lnTo>
                  <a:lnTo>
                    <a:pt x="1258" y="111"/>
                  </a:lnTo>
                  <a:lnTo>
                    <a:pt x="1381" y="107"/>
                  </a:lnTo>
                  <a:lnTo>
                    <a:pt x="1597" y="83"/>
                  </a:lnTo>
                  <a:lnTo>
                    <a:pt x="1663" y="72"/>
                  </a:lnTo>
                  <a:lnTo>
                    <a:pt x="1715" y="69"/>
                  </a:lnTo>
                  <a:lnTo>
                    <a:pt x="2011" y="29"/>
                  </a:lnTo>
                  <a:lnTo>
                    <a:pt x="2133" y="5"/>
                  </a:lnTo>
                  <a:lnTo>
                    <a:pt x="2177" y="0"/>
                  </a:lnTo>
                  <a:lnTo>
                    <a:pt x="2167" y="8"/>
                  </a:lnTo>
                  <a:lnTo>
                    <a:pt x="2167" y="74"/>
                  </a:lnTo>
                  <a:lnTo>
                    <a:pt x="2170" y="93"/>
                  </a:lnTo>
                  <a:lnTo>
                    <a:pt x="2120" y="112"/>
                  </a:lnTo>
                  <a:lnTo>
                    <a:pt x="2123" y="121"/>
                  </a:lnTo>
                  <a:lnTo>
                    <a:pt x="2092" y="179"/>
                  </a:lnTo>
                  <a:lnTo>
                    <a:pt x="2052" y="168"/>
                  </a:lnTo>
                  <a:lnTo>
                    <a:pt x="2007" y="199"/>
                  </a:lnTo>
                  <a:lnTo>
                    <a:pt x="1983" y="238"/>
                  </a:lnTo>
                  <a:lnTo>
                    <a:pt x="1962" y="244"/>
                  </a:lnTo>
                  <a:lnTo>
                    <a:pt x="1958" y="220"/>
                  </a:lnTo>
                  <a:lnTo>
                    <a:pt x="1887" y="262"/>
                  </a:lnTo>
                  <a:lnTo>
                    <a:pt x="1879" y="310"/>
                  </a:lnTo>
                  <a:lnTo>
                    <a:pt x="1804" y="344"/>
                  </a:lnTo>
                  <a:lnTo>
                    <a:pt x="1804" y="354"/>
                  </a:lnTo>
                  <a:lnTo>
                    <a:pt x="1748" y="405"/>
                  </a:lnTo>
                  <a:lnTo>
                    <a:pt x="1705" y="408"/>
                  </a:lnTo>
                  <a:lnTo>
                    <a:pt x="1637" y="451"/>
                  </a:lnTo>
                  <a:lnTo>
                    <a:pt x="1637" y="447"/>
                  </a:lnTo>
                  <a:lnTo>
                    <a:pt x="1626" y="508"/>
                  </a:lnTo>
                  <a:lnTo>
                    <a:pt x="1558" y="540"/>
                  </a:lnTo>
                  <a:lnTo>
                    <a:pt x="1554" y="617"/>
                  </a:lnTo>
                  <a:lnTo>
                    <a:pt x="1478" y="625"/>
                  </a:lnTo>
                  <a:lnTo>
                    <a:pt x="1262" y="649"/>
                  </a:lnTo>
                  <a:lnTo>
                    <a:pt x="1224" y="653"/>
                  </a:lnTo>
                  <a:lnTo>
                    <a:pt x="1151" y="65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1" name="Freeform 72"/>
            <p:cNvSpPr>
              <a:spLocks noEditPoints="1"/>
            </p:cNvSpPr>
            <p:nvPr/>
          </p:nvSpPr>
          <p:spPr bwMode="auto">
            <a:xfrm>
              <a:off x="1993" y="2367"/>
              <a:ext cx="1183" cy="1171"/>
            </a:xfrm>
            <a:custGeom>
              <a:avLst/>
              <a:gdLst>
                <a:gd name="T0" fmla="*/ 1135 w 3549"/>
                <a:gd name="T1" fmla="*/ 416 h 3515"/>
                <a:gd name="T2" fmla="*/ 1152 w 3549"/>
                <a:gd name="T3" fmla="*/ 528 h 3515"/>
                <a:gd name="T4" fmla="*/ 1170 w 3549"/>
                <a:gd name="T5" fmla="*/ 563 h 3515"/>
                <a:gd name="T6" fmla="*/ 1172 w 3549"/>
                <a:gd name="T7" fmla="*/ 585 h 3515"/>
                <a:gd name="T8" fmla="*/ 1183 w 3549"/>
                <a:gd name="T9" fmla="*/ 633 h 3515"/>
                <a:gd name="T10" fmla="*/ 1172 w 3549"/>
                <a:gd name="T11" fmla="*/ 699 h 3515"/>
                <a:gd name="T12" fmla="*/ 1153 w 3549"/>
                <a:gd name="T13" fmla="*/ 749 h 3515"/>
                <a:gd name="T14" fmla="*/ 1111 w 3549"/>
                <a:gd name="T15" fmla="*/ 775 h 3515"/>
                <a:gd name="T16" fmla="*/ 1083 w 3549"/>
                <a:gd name="T17" fmla="*/ 783 h 3515"/>
                <a:gd name="T18" fmla="*/ 1081 w 3549"/>
                <a:gd name="T19" fmla="*/ 757 h 3515"/>
                <a:gd name="T20" fmla="*/ 1056 w 3549"/>
                <a:gd name="T21" fmla="*/ 762 h 3515"/>
                <a:gd name="T22" fmla="*/ 1054 w 3549"/>
                <a:gd name="T23" fmla="*/ 762 h 3515"/>
                <a:gd name="T24" fmla="*/ 1063 w 3549"/>
                <a:gd name="T25" fmla="*/ 792 h 3515"/>
                <a:gd name="T26" fmla="*/ 923 w 3549"/>
                <a:gd name="T27" fmla="*/ 900 h 3515"/>
                <a:gd name="T28" fmla="*/ 842 w 3549"/>
                <a:gd name="T29" fmla="*/ 986 h 3515"/>
                <a:gd name="T30" fmla="*/ 832 w 3549"/>
                <a:gd name="T31" fmla="*/ 1090 h 3515"/>
                <a:gd name="T32" fmla="*/ 825 w 3549"/>
                <a:gd name="T33" fmla="*/ 1161 h 3515"/>
                <a:gd name="T34" fmla="*/ 777 w 3549"/>
                <a:gd name="T35" fmla="*/ 1145 h 3515"/>
                <a:gd name="T36" fmla="*/ 659 w 3549"/>
                <a:gd name="T37" fmla="*/ 1107 h 3515"/>
                <a:gd name="T38" fmla="*/ 628 w 3549"/>
                <a:gd name="T39" fmla="*/ 1038 h 3515"/>
                <a:gd name="T40" fmla="*/ 626 w 3549"/>
                <a:gd name="T41" fmla="*/ 989 h 3515"/>
                <a:gd name="T42" fmla="*/ 586 w 3549"/>
                <a:gd name="T43" fmla="*/ 933 h 3515"/>
                <a:gd name="T44" fmla="*/ 521 w 3549"/>
                <a:gd name="T45" fmla="*/ 812 h 3515"/>
                <a:gd name="T46" fmla="*/ 469 w 3549"/>
                <a:gd name="T47" fmla="*/ 751 h 3515"/>
                <a:gd name="T48" fmla="*/ 392 w 3549"/>
                <a:gd name="T49" fmla="*/ 728 h 3515"/>
                <a:gd name="T50" fmla="*/ 339 w 3549"/>
                <a:gd name="T51" fmla="*/ 730 h 3515"/>
                <a:gd name="T52" fmla="*/ 305 w 3549"/>
                <a:gd name="T53" fmla="*/ 787 h 3515"/>
                <a:gd name="T54" fmla="*/ 230 w 3549"/>
                <a:gd name="T55" fmla="*/ 773 h 3515"/>
                <a:gd name="T56" fmla="*/ 156 w 3549"/>
                <a:gd name="T57" fmla="*/ 695 h 3515"/>
                <a:gd name="T58" fmla="*/ 100 w 3549"/>
                <a:gd name="T59" fmla="*/ 588 h 3515"/>
                <a:gd name="T60" fmla="*/ 21 w 3549"/>
                <a:gd name="T61" fmla="*/ 484 h 3515"/>
                <a:gd name="T62" fmla="*/ 2 w 3549"/>
                <a:gd name="T63" fmla="*/ 453 h 3515"/>
                <a:gd name="T64" fmla="*/ 321 w 3549"/>
                <a:gd name="T65" fmla="*/ 484 h 3515"/>
                <a:gd name="T66" fmla="*/ 360 w 3549"/>
                <a:gd name="T67" fmla="*/ 48 h 3515"/>
                <a:gd name="T68" fmla="*/ 541 w 3549"/>
                <a:gd name="T69" fmla="*/ 12 h 3515"/>
                <a:gd name="T70" fmla="*/ 612 w 3549"/>
                <a:gd name="T71" fmla="*/ 227 h 3515"/>
                <a:gd name="T72" fmla="*/ 658 w 3549"/>
                <a:gd name="T73" fmla="*/ 246 h 3515"/>
                <a:gd name="T74" fmla="*/ 681 w 3549"/>
                <a:gd name="T75" fmla="*/ 254 h 3515"/>
                <a:gd name="T76" fmla="*/ 720 w 3549"/>
                <a:gd name="T77" fmla="*/ 279 h 3515"/>
                <a:gd name="T78" fmla="*/ 754 w 3549"/>
                <a:gd name="T79" fmla="*/ 276 h 3515"/>
                <a:gd name="T80" fmla="*/ 789 w 3549"/>
                <a:gd name="T81" fmla="*/ 294 h 3515"/>
                <a:gd name="T82" fmla="*/ 814 w 3549"/>
                <a:gd name="T83" fmla="*/ 294 h 3515"/>
                <a:gd name="T84" fmla="*/ 838 w 3549"/>
                <a:gd name="T85" fmla="*/ 315 h 3515"/>
                <a:gd name="T86" fmla="*/ 864 w 3549"/>
                <a:gd name="T87" fmla="*/ 326 h 3515"/>
                <a:gd name="T88" fmla="*/ 879 w 3549"/>
                <a:gd name="T89" fmla="*/ 299 h 3515"/>
                <a:gd name="T90" fmla="*/ 910 w 3549"/>
                <a:gd name="T91" fmla="*/ 307 h 3515"/>
                <a:gd name="T92" fmla="*/ 967 w 3549"/>
                <a:gd name="T93" fmla="*/ 308 h 3515"/>
                <a:gd name="T94" fmla="*/ 1023 w 3549"/>
                <a:gd name="T95" fmla="*/ 308 h 3515"/>
                <a:gd name="T96" fmla="*/ 1096 w 3549"/>
                <a:gd name="T97" fmla="*/ 335 h 3515"/>
                <a:gd name="T98" fmla="*/ 1135 w 3549"/>
                <a:gd name="T99" fmla="*/ 374 h 3515"/>
                <a:gd name="T100" fmla="*/ 1065 w 3549"/>
                <a:gd name="T101" fmla="*/ 779 h 35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49"/>
                <a:gd name="T154" fmla="*/ 0 h 3515"/>
                <a:gd name="T155" fmla="*/ 3549 w 3549"/>
                <a:gd name="T156" fmla="*/ 3515 h 35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49" h="3515">
                  <a:moveTo>
                    <a:pt x="3404" y="1123"/>
                  </a:moveTo>
                  <a:lnTo>
                    <a:pt x="3406" y="1206"/>
                  </a:lnTo>
                  <a:lnTo>
                    <a:pt x="3406" y="1248"/>
                  </a:lnTo>
                  <a:lnTo>
                    <a:pt x="3411" y="1473"/>
                  </a:lnTo>
                  <a:lnTo>
                    <a:pt x="3422" y="1542"/>
                  </a:lnTo>
                  <a:lnTo>
                    <a:pt x="3457" y="1585"/>
                  </a:lnTo>
                  <a:lnTo>
                    <a:pt x="3478" y="1628"/>
                  </a:lnTo>
                  <a:lnTo>
                    <a:pt x="3471" y="1666"/>
                  </a:lnTo>
                  <a:lnTo>
                    <a:pt x="3509" y="1689"/>
                  </a:lnTo>
                  <a:lnTo>
                    <a:pt x="3495" y="1703"/>
                  </a:lnTo>
                  <a:lnTo>
                    <a:pt x="3525" y="1736"/>
                  </a:lnTo>
                  <a:lnTo>
                    <a:pt x="3516" y="1757"/>
                  </a:lnTo>
                  <a:lnTo>
                    <a:pt x="3538" y="1798"/>
                  </a:lnTo>
                  <a:lnTo>
                    <a:pt x="3548" y="1794"/>
                  </a:lnTo>
                  <a:lnTo>
                    <a:pt x="3549" y="1901"/>
                  </a:lnTo>
                  <a:lnTo>
                    <a:pt x="3505" y="1996"/>
                  </a:lnTo>
                  <a:lnTo>
                    <a:pt x="3505" y="2048"/>
                  </a:lnTo>
                  <a:lnTo>
                    <a:pt x="3516" y="2099"/>
                  </a:lnTo>
                  <a:lnTo>
                    <a:pt x="3515" y="2161"/>
                  </a:lnTo>
                  <a:lnTo>
                    <a:pt x="3478" y="2223"/>
                  </a:lnTo>
                  <a:lnTo>
                    <a:pt x="3460" y="2248"/>
                  </a:lnTo>
                  <a:lnTo>
                    <a:pt x="3483" y="2293"/>
                  </a:lnTo>
                  <a:lnTo>
                    <a:pt x="3340" y="2325"/>
                  </a:lnTo>
                  <a:lnTo>
                    <a:pt x="3333" y="2325"/>
                  </a:lnTo>
                  <a:lnTo>
                    <a:pt x="3233" y="2391"/>
                  </a:lnTo>
                  <a:lnTo>
                    <a:pt x="3219" y="2382"/>
                  </a:lnTo>
                  <a:lnTo>
                    <a:pt x="3248" y="2350"/>
                  </a:lnTo>
                  <a:lnTo>
                    <a:pt x="3298" y="2329"/>
                  </a:lnTo>
                  <a:lnTo>
                    <a:pt x="3219" y="2333"/>
                  </a:lnTo>
                  <a:lnTo>
                    <a:pt x="3243" y="2272"/>
                  </a:lnTo>
                  <a:lnTo>
                    <a:pt x="3220" y="2258"/>
                  </a:lnTo>
                  <a:lnTo>
                    <a:pt x="3190" y="2288"/>
                  </a:lnTo>
                  <a:lnTo>
                    <a:pt x="3167" y="2286"/>
                  </a:lnTo>
                  <a:lnTo>
                    <a:pt x="3171" y="2308"/>
                  </a:lnTo>
                  <a:lnTo>
                    <a:pt x="3167" y="2288"/>
                  </a:lnTo>
                  <a:lnTo>
                    <a:pt x="3161" y="2288"/>
                  </a:lnTo>
                  <a:lnTo>
                    <a:pt x="3154" y="2293"/>
                  </a:lnTo>
                  <a:lnTo>
                    <a:pt x="3154" y="2325"/>
                  </a:lnTo>
                  <a:lnTo>
                    <a:pt x="3190" y="2378"/>
                  </a:lnTo>
                  <a:lnTo>
                    <a:pt x="3233" y="2399"/>
                  </a:lnTo>
                  <a:lnTo>
                    <a:pt x="3020" y="2560"/>
                  </a:lnTo>
                  <a:lnTo>
                    <a:pt x="2769" y="2702"/>
                  </a:lnTo>
                  <a:lnTo>
                    <a:pt x="2630" y="2802"/>
                  </a:lnTo>
                  <a:lnTo>
                    <a:pt x="2578" y="2875"/>
                  </a:lnTo>
                  <a:lnTo>
                    <a:pt x="2526" y="2960"/>
                  </a:lnTo>
                  <a:lnTo>
                    <a:pt x="2485" y="3055"/>
                  </a:lnTo>
                  <a:lnTo>
                    <a:pt x="2476" y="3163"/>
                  </a:lnTo>
                  <a:lnTo>
                    <a:pt x="2495" y="3271"/>
                  </a:lnTo>
                  <a:lnTo>
                    <a:pt x="2517" y="3333"/>
                  </a:lnTo>
                  <a:lnTo>
                    <a:pt x="2536" y="3463"/>
                  </a:lnTo>
                  <a:lnTo>
                    <a:pt x="2476" y="3484"/>
                  </a:lnTo>
                  <a:lnTo>
                    <a:pt x="2465" y="3515"/>
                  </a:lnTo>
                  <a:lnTo>
                    <a:pt x="2392" y="3449"/>
                  </a:lnTo>
                  <a:lnTo>
                    <a:pt x="2330" y="3436"/>
                  </a:lnTo>
                  <a:lnTo>
                    <a:pt x="2231" y="3437"/>
                  </a:lnTo>
                  <a:lnTo>
                    <a:pt x="2117" y="3370"/>
                  </a:lnTo>
                  <a:lnTo>
                    <a:pt x="1977" y="3323"/>
                  </a:lnTo>
                  <a:lnTo>
                    <a:pt x="1953" y="3261"/>
                  </a:lnTo>
                  <a:lnTo>
                    <a:pt x="1925" y="3173"/>
                  </a:lnTo>
                  <a:lnTo>
                    <a:pt x="1884" y="3115"/>
                  </a:lnTo>
                  <a:lnTo>
                    <a:pt x="1884" y="3039"/>
                  </a:lnTo>
                  <a:lnTo>
                    <a:pt x="1860" y="3022"/>
                  </a:lnTo>
                  <a:lnTo>
                    <a:pt x="1879" y="2969"/>
                  </a:lnTo>
                  <a:lnTo>
                    <a:pt x="1864" y="2929"/>
                  </a:lnTo>
                  <a:lnTo>
                    <a:pt x="1769" y="2858"/>
                  </a:lnTo>
                  <a:lnTo>
                    <a:pt x="1757" y="2802"/>
                  </a:lnTo>
                  <a:lnTo>
                    <a:pt x="1679" y="2731"/>
                  </a:lnTo>
                  <a:lnTo>
                    <a:pt x="1569" y="2494"/>
                  </a:lnTo>
                  <a:lnTo>
                    <a:pt x="1562" y="2438"/>
                  </a:lnTo>
                  <a:lnTo>
                    <a:pt x="1535" y="2385"/>
                  </a:lnTo>
                  <a:lnTo>
                    <a:pt x="1407" y="2291"/>
                  </a:lnTo>
                  <a:lnTo>
                    <a:pt x="1408" y="2255"/>
                  </a:lnTo>
                  <a:lnTo>
                    <a:pt x="1393" y="2274"/>
                  </a:lnTo>
                  <a:lnTo>
                    <a:pt x="1370" y="2206"/>
                  </a:lnTo>
                  <a:lnTo>
                    <a:pt x="1177" y="2185"/>
                  </a:lnTo>
                  <a:lnTo>
                    <a:pt x="1116" y="2151"/>
                  </a:lnTo>
                  <a:lnTo>
                    <a:pt x="1096" y="2189"/>
                  </a:lnTo>
                  <a:lnTo>
                    <a:pt x="1016" y="2192"/>
                  </a:lnTo>
                  <a:lnTo>
                    <a:pt x="948" y="2315"/>
                  </a:lnTo>
                  <a:lnTo>
                    <a:pt x="948" y="2354"/>
                  </a:lnTo>
                  <a:lnTo>
                    <a:pt x="914" y="2363"/>
                  </a:lnTo>
                  <a:lnTo>
                    <a:pt x="872" y="2423"/>
                  </a:lnTo>
                  <a:lnTo>
                    <a:pt x="830" y="2423"/>
                  </a:lnTo>
                  <a:lnTo>
                    <a:pt x="691" y="2319"/>
                  </a:lnTo>
                  <a:lnTo>
                    <a:pt x="622" y="2293"/>
                  </a:lnTo>
                  <a:lnTo>
                    <a:pt x="501" y="2179"/>
                  </a:lnTo>
                  <a:lnTo>
                    <a:pt x="467" y="2086"/>
                  </a:lnTo>
                  <a:lnTo>
                    <a:pt x="467" y="1983"/>
                  </a:lnTo>
                  <a:lnTo>
                    <a:pt x="405" y="1850"/>
                  </a:lnTo>
                  <a:lnTo>
                    <a:pt x="299" y="1765"/>
                  </a:lnTo>
                  <a:lnTo>
                    <a:pt x="155" y="1573"/>
                  </a:lnTo>
                  <a:lnTo>
                    <a:pt x="99" y="1542"/>
                  </a:lnTo>
                  <a:lnTo>
                    <a:pt x="63" y="1453"/>
                  </a:lnTo>
                  <a:lnTo>
                    <a:pt x="25" y="1432"/>
                  </a:lnTo>
                  <a:lnTo>
                    <a:pt x="0" y="1402"/>
                  </a:lnTo>
                  <a:lnTo>
                    <a:pt x="5" y="1361"/>
                  </a:lnTo>
                  <a:lnTo>
                    <a:pt x="73" y="1366"/>
                  </a:lnTo>
                  <a:lnTo>
                    <a:pt x="481" y="1411"/>
                  </a:lnTo>
                  <a:lnTo>
                    <a:pt x="962" y="1453"/>
                  </a:lnTo>
                  <a:lnTo>
                    <a:pt x="988" y="1147"/>
                  </a:lnTo>
                  <a:lnTo>
                    <a:pt x="1047" y="568"/>
                  </a:lnTo>
                  <a:lnTo>
                    <a:pt x="1079" y="145"/>
                  </a:lnTo>
                  <a:lnTo>
                    <a:pt x="1102" y="0"/>
                  </a:lnTo>
                  <a:lnTo>
                    <a:pt x="1315" y="17"/>
                  </a:lnTo>
                  <a:lnTo>
                    <a:pt x="1623" y="37"/>
                  </a:lnTo>
                  <a:lnTo>
                    <a:pt x="1863" y="49"/>
                  </a:lnTo>
                  <a:lnTo>
                    <a:pt x="1860" y="193"/>
                  </a:lnTo>
                  <a:lnTo>
                    <a:pt x="1836" y="681"/>
                  </a:lnTo>
                  <a:lnTo>
                    <a:pt x="1874" y="696"/>
                  </a:lnTo>
                  <a:lnTo>
                    <a:pt x="1908" y="741"/>
                  </a:lnTo>
                  <a:lnTo>
                    <a:pt x="1973" y="739"/>
                  </a:lnTo>
                  <a:lnTo>
                    <a:pt x="1992" y="747"/>
                  </a:lnTo>
                  <a:lnTo>
                    <a:pt x="2001" y="719"/>
                  </a:lnTo>
                  <a:lnTo>
                    <a:pt x="2043" y="763"/>
                  </a:lnTo>
                  <a:lnTo>
                    <a:pt x="2043" y="799"/>
                  </a:lnTo>
                  <a:lnTo>
                    <a:pt x="2108" y="809"/>
                  </a:lnTo>
                  <a:lnTo>
                    <a:pt x="2160" y="837"/>
                  </a:lnTo>
                  <a:lnTo>
                    <a:pt x="2198" y="826"/>
                  </a:lnTo>
                  <a:lnTo>
                    <a:pt x="2245" y="854"/>
                  </a:lnTo>
                  <a:lnTo>
                    <a:pt x="2261" y="828"/>
                  </a:lnTo>
                  <a:lnTo>
                    <a:pt x="2321" y="833"/>
                  </a:lnTo>
                  <a:lnTo>
                    <a:pt x="2338" y="880"/>
                  </a:lnTo>
                  <a:lnTo>
                    <a:pt x="2366" y="883"/>
                  </a:lnTo>
                  <a:lnTo>
                    <a:pt x="2362" y="917"/>
                  </a:lnTo>
                  <a:lnTo>
                    <a:pt x="2400" y="928"/>
                  </a:lnTo>
                  <a:lnTo>
                    <a:pt x="2441" y="884"/>
                  </a:lnTo>
                  <a:lnTo>
                    <a:pt x="2472" y="918"/>
                  </a:lnTo>
                  <a:lnTo>
                    <a:pt x="2491" y="911"/>
                  </a:lnTo>
                  <a:lnTo>
                    <a:pt x="2515" y="945"/>
                  </a:lnTo>
                  <a:lnTo>
                    <a:pt x="2568" y="912"/>
                  </a:lnTo>
                  <a:lnTo>
                    <a:pt x="2568" y="963"/>
                  </a:lnTo>
                  <a:lnTo>
                    <a:pt x="2592" y="979"/>
                  </a:lnTo>
                  <a:lnTo>
                    <a:pt x="2596" y="932"/>
                  </a:lnTo>
                  <a:lnTo>
                    <a:pt x="2636" y="902"/>
                  </a:lnTo>
                  <a:lnTo>
                    <a:pt x="2636" y="898"/>
                  </a:lnTo>
                  <a:lnTo>
                    <a:pt x="2681" y="945"/>
                  </a:lnTo>
                  <a:lnTo>
                    <a:pt x="2711" y="914"/>
                  </a:lnTo>
                  <a:lnTo>
                    <a:pt x="2730" y="922"/>
                  </a:lnTo>
                  <a:lnTo>
                    <a:pt x="2721" y="936"/>
                  </a:lnTo>
                  <a:lnTo>
                    <a:pt x="2785" y="977"/>
                  </a:lnTo>
                  <a:lnTo>
                    <a:pt x="2900" y="925"/>
                  </a:lnTo>
                  <a:lnTo>
                    <a:pt x="2928" y="942"/>
                  </a:lnTo>
                  <a:lnTo>
                    <a:pt x="2994" y="911"/>
                  </a:lnTo>
                  <a:lnTo>
                    <a:pt x="3069" y="926"/>
                  </a:lnTo>
                  <a:lnTo>
                    <a:pt x="3107" y="911"/>
                  </a:lnTo>
                  <a:lnTo>
                    <a:pt x="3219" y="984"/>
                  </a:lnTo>
                  <a:lnTo>
                    <a:pt x="3288" y="1007"/>
                  </a:lnTo>
                  <a:lnTo>
                    <a:pt x="3312" y="1035"/>
                  </a:lnTo>
                  <a:lnTo>
                    <a:pt x="3404" y="1031"/>
                  </a:lnTo>
                  <a:lnTo>
                    <a:pt x="3404" y="1123"/>
                  </a:lnTo>
                  <a:close/>
                  <a:moveTo>
                    <a:pt x="3190" y="2340"/>
                  </a:moveTo>
                  <a:lnTo>
                    <a:pt x="3190" y="2344"/>
                  </a:lnTo>
                  <a:lnTo>
                    <a:pt x="3196" y="2339"/>
                  </a:lnTo>
                  <a:lnTo>
                    <a:pt x="3190" y="234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2" name="Freeform 73"/>
            <p:cNvSpPr>
              <a:spLocks/>
            </p:cNvSpPr>
            <p:nvPr/>
          </p:nvSpPr>
          <p:spPr bwMode="auto">
            <a:xfrm>
              <a:off x="1993" y="2367"/>
              <a:ext cx="1183" cy="1171"/>
            </a:xfrm>
            <a:custGeom>
              <a:avLst/>
              <a:gdLst>
                <a:gd name="T0" fmla="*/ 1135 w 3549"/>
                <a:gd name="T1" fmla="*/ 416 h 3515"/>
                <a:gd name="T2" fmla="*/ 1152 w 3549"/>
                <a:gd name="T3" fmla="*/ 528 h 3515"/>
                <a:gd name="T4" fmla="*/ 1170 w 3549"/>
                <a:gd name="T5" fmla="*/ 563 h 3515"/>
                <a:gd name="T6" fmla="*/ 1172 w 3549"/>
                <a:gd name="T7" fmla="*/ 585 h 3515"/>
                <a:gd name="T8" fmla="*/ 1183 w 3549"/>
                <a:gd name="T9" fmla="*/ 633 h 3515"/>
                <a:gd name="T10" fmla="*/ 1172 w 3549"/>
                <a:gd name="T11" fmla="*/ 699 h 3515"/>
                <a:gd name="T12" fmla="*/ 1153 w 3549"/>
                <a:gd name="T13" fmla="*/ 749 h 3515"/>
                <a:gd name="T14" fmla="*/ 1111 w 3549"/>
                <a:gd name="T15" fmla="*/ 775 h 3515"/>
                <a:gd name="T16" fmla="*/ 1083 w 3549"/>
                <a:gd name="T17" fmla="*/ 783 h 3515"/>
                <a:gd name="T18" fmla="*/ 1081 w 3549"/>
                <a:gd name="T19" fmla="*/ 757 h 3515"/>
                <a:gd name="T20" fmla="*/ 1056 w 3549"/>
                <a:gd name="T21" fmla="*/ 762 h 3515"/>
                <a:gd name="T22" fmla="*/ 1054 w 3549"/>
                <a:gd name="T23" fmla="*/ 762 h 3515"/>
                <a:gd name="T24" fmla="*/ 1063 w 3549"/>
                <a:gd name="T25" fmla="*/ 792 h 3515"/>
                <a:gd name="T26" fmla="*/ 923 w 3549"/>
                <a:gd name="T27" fmla="*/ 900 h 3515"/>
                <a:gd name="T28" fmla="*/ 842 w 3549"/>
                <a:gd name="T29" fmla="*/ 986 h 3515"/>
                <a:gd name="T30" fmla="*/ 832 w 3549"/>
                <a:gd name="T31" fmla="*/ 1090 h 3515"/>
                <a:gd name="T32" fmla="*/ 825 w 3549"/>
                <a:gd name="T33" fmla="*/ 1161 h 3515"/>
                <a:gd name="T34" fmla="*/ 777 w 3549"/>
                <a:gd name="T35" fmla="*/ 1145 h 3515"/>
                <a:gd name="T36" fmla="*/ 659 w 3549"/>
                <a:gd name="T37" fmla="*/ 1107 h 3515"/>
                <a:gd name="T38" fmla="*/ 628 w 3549"/>
                <a:gd name="T39" fmla="*/ 1038 h 3515"/>
                <a:gd name="T40" fmla="*/ 626 w 3549"/>
                <a:gd name="T41" fmla="*/ 989 h 3515"/>
                <a:gd name="T42" fmla="*/ 586 w 3549"/>
                <a:gd name="T43" fmla="*/ 933 h 3515"/>
                <a:gd name="T44" fmla="*/ 521 w 3549"/>
                <a:gd name="T45" fmla="*/ 812 h 3515"/>
                <a:gd name="T46" fmla="*/ 469 w 3549"/>
                <a:gd name="T47" fmla="*/ 751 h 3515"/>
                <a:gd name="T48" fmla="*/ 392 w 3549"/>
                <a:gd name="T49" fmla="*/ 728 h 3515"/>
                <a:gd name="T50" fmla="*/ 339 w 3549"/>
                <a:gd name="T51" fmla="*/ 730 h 3515"/>
                <a:gd name="T52" fmla="*/ 305 w 3549"/>
                <a:gd name="T53" fmla="*/ 787 h 3515"/>
                <a:gd name="T54" fmla="*/ 230 w 3549"/>
                <a:gd name="T55" fmla="*/ 773 h 3515"/>
                <a:gd name="T56" fmla="*/ 156 w 3549"/>
                <a:gd name="T57" fmla="*/ 695 h 3515"/>
                <a:gd name="T58" fmla="*/ 100 w 3549"/>
                <a:gd name="T59" fmla="*/ 588 h 3515"/>
                <a:gd name="T60" fmla="*/ 21 w 3549"/>
                <a:gd name="T61" fmla="*/ 484 h 3515"/>
                <a:gd name="T62" fmla="*/ 2 w 3549"/>
                <a:gd name="T63" fmla="*/ 453 h 3515"/>
                <a:gd name="T64" fmla="*/ 321 w 3549"/>
                <a:gd name="T65" fmla="*/ 484 h 3515"/>
                <a:gd name="T66" fmla="*/ 360 w 3549"/>
                <a:gd name="T67" fmla="*/ 48 h 3515"/>
                <a:gd name="T68" fmla="*/ 541 w 3549"/>
                <a:gd name="T69" fmla="*/ 12 h 3515"/>
                <a:gd name="T70" fmla="*/ 612 w 3549"/>
                <a:gd name="T71" fmla="*/ 227 h 3515"/>
                <a:gd name="T72" fmla="*/ 658 w 3549"/>
                <a:gd name="T73" fmla="*/ 246 h 3515"/>
                <a:gd name="T74" fmla="*/ 681 w 3549"/>
                <a:gd name="T75" fmla="*/ 254 h 3515"/>
                <a:gd name="T76" fmla="*/ 720 w 3549"/>
                <a:gd name="T77" fmla="*/ 279 h 3515"/>
                <a:gd name="T78" fmla="*/ 754 w 3549"/>
                <a:gd name="T79" fmla="*/ 276 h 3515"/>
                <a:gd name="T80" fmla="*/ 789 w 3549"/>
                <a:gd name="T81" fmla="*/ 294 h 3515"/>
                <a:gd name="T82" fmla="*/ 814 w 3549"/>
                <a:gd name="T83" fmla="*/ 294 h 3515"/>
                <a:gd name="T84" fmla="*/ 838 w 3549"/>
                <a:gd name="T85" fmla="*/ 315 h 3515"/>
                <a:gd name="T86" fmla="*/ 864 w 3549"/>
                <a:gd name="T87" fmla="*/ 326 h 3515"/>
                <a:gd name="T88" fmla="*/ 879 w 3549"/>
                <a:gd name="T89" fmla="*/ 299 h 3515"/>
                <a:gd name="T90" fmla="*/ 910 w 3549"/>
                <a:gd name="T91" fmla="*/ 307 h 3515"/>
                <a:gd name="T92" fmla="*/ 967 w 3549"/>
                <a:gd name="T93" fmla="*/ 308 h 3515"/>
                <a:gd name="T94" fmla="*/ 1023 w 3549"/>
                <a:gd name="T95" fmla="*/ 308 h 3515"/>
                <a:gd name="T96" fmla="*/ 1096 w 3549"/>
                <a:gd name="T97" fmla="*/ 335 h 3515"/>
                <a:gd name="T98" fmla="*/ 1135 w 3549"/>
                <a:gd name="T99" fmla="*/ 374 h 3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49"/>
                <a:gd name="T151" fmla="*/ 0 h 3515"/>
                <a:gd name="T152" fmla="*/ 3549 w 3549"/>
                <a:gd name="T153" fmla="*/ 3515 h 35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49" h="3515">
                  <a:moveTo>
                    <a:pt x="3404" y="1123"/>
                  </a:moveTo>
                  <a:lnTo>
                    <a:pt x="3406" y="1206"/>
                  </a:lnTo>
                  <a:lnTo>
                    <a:pt x="3406" y="1248"/>
                  </a:lnTo>
                  <a:lnTo>
                    <a:pt x="3411" y="1473"/>
                  </a:lnTo>
                  <a:lnTo>
                    <a:pt x="3422" y="1542"/>
                  </a:lnTo>
                  <a:lnTo>
                    <a:pt x="3457" y="1585"/>
                  </a:lnTo>
                  <a:lnTo>
                    <a:pt x="3478" y="1628"/>
                  </a:lnTo>
                  <a:lnTo>
                    <a:pt x="3471" y="1666"/>
                  </a:lnTo>
                  <a:lnTo>
                    <a:pt x="3509" y="1689"/>
                  </a:lnTo>
                  <a:lnTo>
                    <a:pt x="3495" y="1703"/>
                  </a:lnTo>
                  <a:lnTo>
                    <a:pt x="3525" y="1736"/>
                  </a:lnTo>
                  <a:lnTo>
                    <a:pt x="3516" y="1757"/>
                  </a:lnTo>
                  <a:lnTo>
                    <a:pt x="3538" y="1798"/>
                  </a:lnTo>
                  <a:lnTo>
                    <a:pt x="3548" y="1794"/>
                  </a:lnTo>
                  <a:lnTo>
                    <a:pt x="3549" y="1901"/>
                  </a:lnTo>
                  <a:lnTo>
                    <a:pt x="3505" y="1996"/>
                  </a:lnTo>
                  <a:lnTo>
                    <a:pt x="3505" y="2048"/>
                  </a:lnTo>
                  <a:lnTo>
                    <a:pt x="3516" y="2099"/>
                  </a:lnTo>
                  <a:lnTo>
                    <a:pt x="3515" y="2161"/>
                  </a:lnTo>
                  <a:lnTo>
                    <a:pt x="3478" y="2223"/>
                  </a:lnTo>
                  <a:lnTo>
                    <a:pt x="3460" y="2248"/>
                  </a:lnTo>
                  <a:lnTo>
                    <a:pt x="3483" y="2293"/>
                  </a:lnTo>
                  <a:lnTo>
                    <a:pt x="3340" y="2325"/>
                  </a:lnTo>
                  <a:lnTo>
                    <a:pt x="3333" y="2325"/>
                  </a:lnTo>
                  <a:lnTo>
                    <a:pt x="3233" y="2391"/>
                  </a:lnTo>
                  <a:lnTo>
                    <a:pt x="3219" y="2382"/>
                  </a:lnTo>
                  <a:lnTo>
                    <a:pt x="3248" y="2350"/>
                  </a:lnTo>
                  <a:lnTo>
                    <a:pt x="3298" y="2329"/>
                  </a:lnTo>
                  <a:lnTo>
                    <a:pt x="3219" y="2333"/>
                  </a:lnTo>
                  <a:lnTo>
                    <a:pt x="3243" y="2272"/>
                  </a:lnTo>
                  <a:lnTo>
                    <a:pt x="3220" y="2258"/>
                  </a:lnTo>
                  <a:lnTo>
                    <a:pt x="3190" y="2288"/>
                  </a:lnTo>
                  <a:lnTo>
                    <a:pt x="3167" y="2286"/>
                  </a:lnTo>
                  <a:lnTo>
                    <a:pt x="3171" y="2308"/>
                  </a:lnTo>
                  <a:lnTo>
                    <a:pt x="3167" y="2288"/>
                  </a:lnTo>
                  <a:lnTo>
                    <a:pt x="3161" y="2288"/>
                  </a:lnTo>
                  <a:lnTo>
                    <a:pt x="3154" y="2293"/>
                  </a:lnTo>
                  <a:lnTo>
                    <a:pt x="3154" y="2325"/>
                  </a:lnTo>
                  <a:lnTo>
                    <a:pt x="3190" y="2378"/>
                  </a:lnTo>
                  <a:lnTo>
                    <a:pt x="3233" y="2399"/>
                  </a:lnTo>
                  <a:lnTo>
                    <a:pt x="3020" y="2560"/>
                  </a:lnTo>
                  <a:lnTo>
                    <a:pt x="2769" y="2702"/>
                  </a:lnTo>
                  <a:lnTo>
                    <a:pt x="2630" y="2802"/>
                  </a:lnTo>
                  <a:lnTo>
                    <a:pt x="2578" y="2875"/>
                  </a:lnTo>
                  <a:lnTo>
                    <a:pt x="2526" y="2960"/>
                  </a:lnTo>
                  <a:lnTo>
                    <a:pt x="2485" y="3055"/>
                  </a:lnTo>
                  <a:lnTo>
                    <a:pt x="2476" y="3163"/>
                  </a:lnTo>
                  <a:lnTo>
                    <a:pt x="2495" y="3271"/>
                  </a:lnTo>
                  <a:lnTo>
                    <a:pt x="2517" y="3333"/>
                  </a:lnTo>
                  <a:lnTo>
                    <a:pt x="2536" y="3463"/>
                  </a:lnTo>
                  <a:lnTo>
                    <a:pt x="2476" y="3484"/>
                  </a:lnTo>
                  <a:lnTo>
                    <a:pt x="2465" y="3515"/>
                  </a:lnTo>
                  <a:lnTo>
                    <a:pt x="2392" y="3449"/>
                  </a:lnTo>
                  <a:lnTo>
                    <a:pt x="2330" y="3436"/>
                  </a:lnTo>
                  <a:lnTo>
                    <a:pt x="2231" y="3437"/>
                  </a:lnTo>
                  <a:lnTo>
                    <a:pt x="2117" y="3370"/>
                  </a:lnTo>
                  <a:lnTo>
                    <a:pt x="1977" y="3323"/>
                  </a:lnTo>
                  <a:lnTo>
                    <a:pt x="1953" y="3261"/>
                  </a:lnTo>
                  <a:lnTo>
                    <a:pt x="1925" y="3173"/>
                  </a:lnTo>
                  <a:lnTo>
                    <a:pt x="1884" y="3115"/>
                  </a:lnTo>
                  <a:lnTo>
                    <a:pt x="1884" y="3039"/>
                  </a:lnTo>
                  <a:lnTo>
                    <a:pt x="1860" y="3022"/>
                  </a:lnTo>
                  <a:lnTo>
                    <a:pt x="1879" y="2969"/>
                  </a:lnTo>
                  <a:lnTo>
                    <a:pt x="1864" y="2929"/>
                  </a:lnTo>
                  <a:lnTo>
                    <a:pt x="1769" y="2858"/>
                  </a:lnTo>
                  <a:lnTo>
                    <a:pt x="1757" y="2802"/>
                  </a:lnTo>
                  <a:lnTo>
                    <a:pt x="1679" y="2731"/>
                  </a:lnTo>
                  <a:lnTo>
                    <a:pt x="1569" y="2494"/>
                  </a:lnTo>
                  <a:lnTo>
                    <a:pt x="1562" y="2438"/>
                  </a:lnTo>
                  <a:lnTo>
                    <a:pt x="1535" y="2385"/>
                  </a:lnTo>
                  <a:lnTo>
                    <a:pt x="1407" y="2291"/>
                  </a:lnTo>
                  <a:lnTo>
                    <a:pt x="1408" y="2255"/>
                  </a:lnTo>
                  <a:lnTo>
                    <a:pt x="1393" y="2274"/>
                  </a:lnTo>
                  <a:lnTo>
                    <a:pt x="1370" y="2206"/>
                  </a:lnTo>
                  <a:lnTo>
                    <a:pt x="1177" y="2185"/>
                  </a:lnTo>
                  <a:lnTo>
                    <a:pt x="1116" y="2151"/>
                  </a:lnTo>
                  <a:lnTo>
                    <a:pt x="1096" y="2189"/>
                  </a:lnTo>
                  <a:lnTo>
                    <a:pt x="1016" y="2192"/>
                  </a:lnTo>
                  <a:lnTo>
                    <a:pt x="948" y="2315"/>
                  </a:lnTo>
                  <a:lnTo>
                    <a:pt x="948" y="2354"/>
                  </a:lnTo>
                  <a:lnTo>
                    <a:pt x="914" y="2363"/>
                  </a:lnTo>
                  <a:lnTo>
                    <a:pt x="872" y="2423"/>
                  </a:lnTo>
                  <a:lnTo>
                    <a:pt x="830" y="2423"/>
                  </a:lnTo>
                  <a:lnTo>
                    <a:pt x="691" y="2319"/>
                  </a:lnTo>
                  <a:lnTo>
                    <a:pt x="622" y="2293"/>
                  </a:lnTo>
                  <a:lnTo>
                    <a:pt x="501" y="2179"/>
                  </a:lnTo>
                  <a:lnTo>
                    <a:pt x="467" y="2086"/>
                  </a:lnTo>
                  <a:lnTo>
                    <a:pt x="467" y="1983"/>
                  </a:lnTo>
                  <a:lnTo>
                    <a:pt x="405" y="1850"/>
                  </a:lnTo>
                  <a:lnTo>
                    <a:pt x="299" y="1765"/>
                  </a:lnTo>
                  <a:lnTo>
                    <a:pt x="155" y="1573"/>
                  </a:lnTo>
                  <a:lnTo>
                    <a:pt x="99" y="1542"/>
                  </a:lnTo>
                  <a:lnTo>
                    <a:pt x="63" y="1453"/>
                  </a:lnTo>
                  <a:lnTo>
                    <a:pt x="25" y="1432"/>
                  </a:lnTo>
                  <a:lnTo>
                    <a:pt x="0" y="1402"/>
                  </a:lnTo>
                  <a:lnTo>
                    <a:pt x="5" y="1361"/>
                  </a:lnTo>
                  <a:lnTo>
                    <a:pt x="73" y="1366"/>
                  </a:lnTo>
                  <a:lnTo>
                    <a:pt x="481" y="1411"/>
                  </a:lnTo>
                  <a:lnTo>
                    <a:pt x="962" y="1453"/>
                  </a:lnTo>
                  <a:lnTo>
                    <a:pt x="988" y="1147"/>
                  </a:lnTo>
                  <a:lnTo>
                    <a:pt x="1047" y="568"/>
                  </a:lnTo>
                  <a:lnTo>
                    <a:pt x="1079" y="145"/>
                  </a:lnTo>
                  <a:lnTo>
                    <a:pt x="1102" y="0"/>
                  </a:lnTo>
                  <a:lnTo>
                    <a:pt x="1315" y="17"/>
                  </a:lnTo>
                  <a:lnTo>
                    <a:pt x="1623" y="37"/>
                  </a:lnTo>
                  <a:lnTo>
                    <a:pt x="1863" y="49"/>
                  </a:lnTo>
                  <a:lnTo>
                    <a:pt x="1860" y="193"/>
                  </a:lnTo>
                  <a:lnTo>
                    <a:pt x="1836" y="681"/>
                  </a:lnTo>
                  <a:lnTo>
                    <a:pt x="1874" y="696"/>
                  </a:lnTo>
                  <a:lnTo>
                    <a:pt x="1908" y="741"/>
                  </a:lnTo>
                  <a:lnTo>
                    <a:pt x="1973" y="739"/>
                  </a:lnTo>
                  <a:lnTo>
                    <a:pt x="1992" y="747"/>
                  </a:lnTo>
                  <a:lnTo>
                    <a:pt x="2001" y="719"/>
                  </a:lnTo>
                  <a:lnTo>
                    <a:pt x="2043" y="763"/>
                  </a:lnTo>
                  <a:lnTo>
                    <a:pt x="2043" y="799"/>
                  </a:lnTo>
                  <a:lnTo>
                    <a:pt x="2108" y="809"/>
                  </a:lnTo>
                  <a:lnTo>
                    <a:pt x="2160" y="837"/>
                  </a:lnTo>
                  <a:lnTo>
                    <a:pt x="2198" y="826"/>
                  </a:lnTo>
                  <a:lnTo>
                    <a:pt x="2245" y="854"/>
                  </a:lnTo>
                  <a:lnTo>
                    <a:pt x="2261" y="828"/>
                  </a:lnTo>
                  <a:lnTo>
                    <a:pt x="2321" y="833"/>
                  </a:lnTo>
                  <a:lnTo>
                    <a:pt x="2338" y="880"/>
                  </a:lnTo>
                  <a:lnTo>
                    <a:pt x="2366" y="883"/>
                  </a:lnTo>
                  <a:lnTo>
                    <a:pt x="2362" y="917"/>
                  </a:lnTo>
                  <a:lnTo>
                    <a:pt x="2400" y="928"/>
                  </a:lnTo>
                  <a:lnTo>
                    <a:pt x="2441" y="884"/>
                  </a:lnTo>
                  <a:lnTo>
                    <a:pt x="2472" y="918"/>
                  </a:lnTo>
                  <a:lnTo>
                    <a:pt x="2491" y="911"/>
                  </a:lnTo>
                  <a:lnTo>
                    <a:pt x="2515" y="945"/>
                  </a:lnTo>
                  <a:lnTo>
                    <a:pt x="2568" y="912"/>
                  </a:lnTo>
                  <a:lnTo>
                    <a:pt x="2568" y="963"/>
                  </a:lnTo>
                  <a:lnTo>
                    <a:pt x="2592" y="979"/>
                  </a:lnTo>
                  <a:lnTo>
                    <a:pt x="2596" y="932"/>
                  </a:lnTo>
                  <a:lnTo>
                    <a:pt x="2636" y="902"/>
                  </a:lnTo>
                  <a:lnTo>
                    <a:pt x="2636" y="898"/>
                  </a:lnTo>
                  <a:lnTo>
                    <a:pt x="2681" y="945"/>
                  </a:lnTo>
                  <a:lnTo>
                    <a:pt x="2711" y="914"/>
                  </a:lnTo>
                  <a:lnTo>
                    <a:pt x="2730" y="922"/>
                  </a:lnTo>
                  <a:lnTo>
                    <a:pt x="2721" y="936"/>
                  </a:lnTo>
                  <a:lnTo>
                    <a:pt x="2785" y="977"/>
                  </a:lnTo>
                  <a:lnTo>
                    <a:pt x="2900" y="925"/>
                  </a:lnTo>
                  <a:lnTo>
                    <a:pt x="2928" y="942"/>
                  </a:lnTo>
                  <a:lnTo>
                    <a:pt x="2994" y="911"/>
                  </a:lnTo>
                  <a:lnTo>
                    <a:pt x="3069" y="926"/>
                  </a:lnTo>
                  <a:lnTo>
                    <a:pt x="3107" y="911"/>
                  </a:lnTo>
                  <a:lnTo>
                    <a:pt x="3219" y="984"/>
                  </a:lnTo>
                  <a:lnTo>
                    <a:pt x="3288" y="1007"/>
                  </a:lnTo>
                  <a:lnTo>
                    <a:pt x="3312" y="1035"/>
                  </a:lnTo>
                  <a:lnTo>
                    <a:pt x="3404" y="1031"/>
                  </a:lnTo>
                  <a:lnTo>
                    <a:pt x="3404" y="11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3" name="Freeform 74"/>
            <p:cNvSpPr>
              <a:spLocks/>
            </p:cNvSpPr>
            <p:nvPr/>
          </p:nvSpPr>
          <p:spPr bwMode="auto">
            <a:xfrm>
              <a:off x="3057" y="3146"/>
              <a:ext cx="2" cy="2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2 h 5"/>
                <a:gd name="T4" fmla="*/ 2 w 6"/>
                <a:gd name="T5" fmla="*/ 0 h 5"/>
                <a:gd name="T6" fmla="*/ 0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4" name="Freeform 75"/>
            <p:cNvSpPr>
              <a:spLocks/>
            </p:cNvSpPr>
            <p:nvPr/>
          </p:nvSpPr>
          <p:spPr bwMode="auto">
            <a:xfrm>
              <a:off x="1437" y="1654"/>
              <a:ext cx="479" cy="603"/>
            </a:xfrm>
            <a:custGeom>
              <a:avLst/>
              <a:gdLst>
                <a:gd name="T0" fmla="*/ 419 w 1435"/>
                <a:gd name="T1" fmla="*/ 603 h 1808"/>
                <a:gd name="T2" fmla="*/ 337 w 1435"/>
                <a:gd name="T3" fmla="*/ 591 h 1808"/>
                <a:gd name="T4" fmla="*/ 95 w 1435"/>
                <a:gd name="T5" fmla="*/ 550 h 1808"/>
                <a:gd name="T6" fmla="*/ 0 w 1435"/>
                <a:gd name="T7" fmla="*/ 532 h 1808"/>
                <a:gd name="T8" fmla="*/ 12 w 1435"/>
                <a:gd name="T9" fmla="*/ 467 h 1808"/>
                <a:gd name="T10" fmla="*/ 34 w 1435"/>
                <a:gd name="T11" fmla="*/ 364 h 1808"/>
                <a:gd name="T12" fmla="*/ 84 w 1435"/>
                <a:gd name="T13" fmla="*/ 105 h 1808"/>
                <a:gd name="T14" fmla="*/ 105 w 1435"/>
                <a:gd name="T15" fmla="*/ 0 h 1808"/>
                <a:gd name="T16" fmla="*/ 185 w 1435"/>
                <a:gd name="T17" fmla="*/ 15 h 1808"/>
                <a:gd name="T18" fmla="*/ 302 w 1435"/>
                <a:gd name="T19" fmla="*/ 36 h 1808"/>
                <a:gd name="T20" fmla="*/ 339 w 1435"/>
                <a:gd name="T21" fmla="*/ 41 h 1808"/>
                <a:gd name="T22" fmla="*/ 331 w 1435"/>
                <a:gd name="T23" fmla="*/ 87 h 1808"/>
                <a:gd name="T24" fmla="*/ 321 w 1435"/>
                <a:gd name="T25" fmla="*/ 149 h 1808"/>
                <a:gd name="T26" fmla="*/ 404 w 1435"/>
                <a:gd name="T27" fmla="*/ 162 h 1808"/>
                <a:gd name="T28" fmla="*/ 479 w 1435"/>
                <a:gd name="T29" fmla="*/ 173 h 1808"/>
                <a:gd name="T30" fmla="*/ 474 w 1435"/>
                <a:gd name="T31" fmla="*/ 209 h 1808"/>
                <a:gd name="T32" fmla="*/ 441 w 1435"/>
                <a:gd name="T33" fmla="*/ 441 h 1808"/>
                <a:gd name="T34" fmla="*/ 437 w 1435"/>
                <a:gd name="T35" fmla="*/ 479 h 1808"/>
                <a:gd name="T36" fmla="*/ 426 w 1435"/>
                <a:gd name="T37" fmla="*/ 551 h 1808"/>
                <a:gd name="T38" fmla="*/ 419 w 1435"/>
                <a:gd name="T39" fmla="*/ 603 h 18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5"/>
                <a:gd name="T61" fmla="*/ 0 h 1808"/>
                <a:gd name="T62" fmla="*/ 1435 w 1435"/>
                <a:gd name="T63" fmla="*/ 1808 h 18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5" h="1808">
                  <a:moveTo>
                    <a:pt x="1254" y="1808"/>
                  </a:moveTo>
                  <a:lnTo>
                    <a:pt x="1010" y="1771"/>
                  </a:lnTo>
                  <a:lnTo>
                    <a:pt x="286" y="1648"/>
                  </a:lnTo>
                  <a:lnTo>
                    <a:pt x="0" y="1594"/>
                  </a:lnTo>
                  <a:lnTo>
                    <a:pt x="36" y="1399"/>
                  </a:lnTo>
                  <a:lnTo>
                    <a:pt x="101" y="1092"/>
                  </a:lnTo>
                  <a:lnTo>
                    <a:pt x="252" y="316"/>
                  </a:lnTo>
                  <a:lnTo>
                    <a:pt x="314" y="0"/>
                  </a:lnTo>
                  <a:lnTo>
                    <a:pt x="554" y="45"/>
                  </a:lnTo>
                  <a:lnTo>
                    <a:pt x="906" y="107"/>
                  </a:lnTo>
                  <a:lnTo>
                    <a:pt x="1016" y="123"/>
                  </a:lnTo>
                  <a:lnTo>
                    <a:pt x="993" y="260"/>
                  </a:lnTo>
                  <a:lnTo>
                    <a:pt x="962" y="448"/>
                  </a:lnTo>
                  <a:lnTo>
                    <a:pt x="1209" y="486"/>
                  </a:lnTo>
                  <a:lnTo>
                    <a:pt x="1435" y="518"/>
                  </a:lnTo>
                  <a:lnTo>
                    <a:pt x="1421" y="627"/>
                  </a:lnTo>
                  <a:lnTo>
                    <a:pt x="1321" y="1323"/>
                  </a:lnTo>
                  <a:lnTo>
                    <a:pt x="1308" y="1435"/>
                  </a:lnTo>
                  <a:lnTo>
                    <a:pt x="1275" y="1652"/>
                  </a:lnTo>
                  <a:lnTo>
                    <a:pt x="1254" y="1808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5" name="Freeform 76"/>
            <p:cNvSpPr>
              <a:spLocks/>
            </p:cNvSpPr>
            <p:nvPr/>
          </p:nvSpPr>
          <p:spPr bwMode="auto">
            <a:xfrm>
              <a:off x="4662" y="1243"/>
              <a:ext cx="144" cy="270"/>
            </a:xfrm>
            <a:custGeom>
              <a:avLst/>
              <a:gdLst>
                <a:gd name="T0" fmla="*/ 124 w 432"/>
                <a:gd name="T1" fmla="*/ 257 h 809"/>
                <a:gd name="T2" fmla="*/ 87 w 432"/>
                <a:gd name="T3" fmla="*/ 265 h 809"/>
                <a:gd name="T4" fmla="*/ 80 w 432"/>
                <a:gd name="T5" fmla="*/ 267 h 809"/>
                <a:gd name="T6" fmla="*/ 61 w 432"/>
                <a:gd name="T7" fmla="*/ 270 h 809"/>
                <a:gd name="T8" fmla="*/ 55 w 432"/>
                <a:gd name="T9" fmla="*/ 250 h 809"/>
                <a:gd name="T10" fmla="*/ 50 w 432"/>
                <a:gd name="T11" fmla="*/ 210 h 809"/>
                <a:gd name="T12" fmla="*/ 44 w 432"/>
                <a:gd name="T13" fmla="*/ 186 h 809"/>
                <a:gd name="T14" fmla="*/ 38 w 432"/>
                <a:gd name="T15" fmla="*/ 179 h 809"/>
                <a:gd name="T16" fmla="*/ 29 w 432"/>
                <a:gd name="T17" fmla="*/ 185 h 809"/>
                <a:gd name="T18" fmla="*/ 30 w 432"/>
                <a:gd name="T19" fmla="*/ 166 h 809"/>
                <a:gd name="T20" fmla="*/ 17 w 432"/>
                <a:gd name="T21" fmla="*/ 135 h 809"/>
                <a:gd name="T22" fmla="*/ 19 w 432"/>
                <a:gd name="T23" fmla="*/ 111 h 809"/>
                <a:gd name="T24" fmla="*/ 11 w 432"/>
                <a:gd name="T25" fmla="*/ 82 h 809"/>
                <a:gd name="T26" fmla="*/ 9 w 432"/>
                <a:gd name="T27" fmla="*/ 81 h 809"/>
                <a:gd name="T28" fmla="*/ 0 w 432"/>
                <a:gd name="T29" fmla="*/ 34 h 809"/>
                <a:gd name="T30" fmla="*/ 11 w 432"/>
                <a:gd name="T31" fmla="*/ 31 h 809"/>
                <a:gd name="T32" fmla="*/ 106 w 432"/>
                <a:gd name="T33" fmla="*/ 8 h 809"/>
                <a:gd name="T34" fmla="*/ 135 w 432"/>
                <a:gd name="T35" fmla="*/ 0 h 809"/>
                <a:gd name="T36" fmla="*/ 139 w 432"/>
                <a:gd name="T37" fmla="*/ 12 h 809"/>
                <a:gd name="T38" fmla="*/ 132 w 432"/>
                <a:gd name="T39" fmla="*/ 31 h 809"/>
                <a:gd name="T40" fmla="*/ 144 w 432"/>
                <a:gd name="T41" fmla="*/ 46 h 809"/>
                <a:gd name="T42" fmla="*/ 128 w 432"/>
                <a:gd name="T43" fmla="*/ 76 h 809"/>
                <a:gd name="T44" fmla="*/ 115 w 432"/>
                <a:gd name="T45" fmla="*/ 81 h 809"/>
                <a:gd name="T46" fmla="*/ 118 w 432"/>
                <a:gd name="T47" fmla="*/ 100 h 809"/>
                <a:gd name="T48" fmla="*/ 115 w 432"/>
                <a:gd name="T49" fmla="*/ 144 h 809"/>
                <a:gd name="T50" fmla="*/ 111 w 432"/>
                <a:gd name="T51" fmla="*/ 164 h 809"/>
                <a:gd name="T52" fmla="*/ 111 w 432"/>
                <a:gd name="T53" fmla="*/ 204 h 809"/>
                <a:gd name="T54" fmla="*/ 117 w 432"/>
                <a:gd name="T55" fmla="*/ 228 h 809"/>
                <a:gd name="T56" fmla="*/ 113 w 432"/>
                <a:gd name="T57" fmla="*/ 247 h 809"/>
                <a:gd name="T58" fmla="*/ 124 w 432"/>
                <a:gd name="T59" fmla="*/ 257 h 8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2"/>
                <a:gd name="T91" fmla="*/ 0 h 809"/>
                <a:gd name="T92" fmla="*/ 432 w 432"/>
                <a:gd name="T93" fmla="*/ 809 h 8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2" h="809">
                  <a:moveTo>
                    <a:pt x="372" y="771"/>
                  </a:moveTo>
                  <a:lnTo>
                    <a:pt x="260" y="795"/>
                  </a:lnTo>
                  <a:lnTo>
                    <a:pt x="240" y="801"/>
                  </a:lnTo>
                  <a:lnTo>
                    <a:pt x="183" y="809"/>
                  </a:lnTo>
                  <a:lnTo>
                    <a:pt x="166" y="748"/>
                  </a:lnTo>
                  <a:lnTo>
                    <a:pt x="150" y="630"/>
                  </a:lnTo>
                  <a:lnTo>
                    <a:pt x="131" y="558"/>
                  </a:lnTo>
                  <a:lnTo>
                    <a:pt x="113" y="535"/>
                  </a:lnTo>
                  <a:lnTo>
                    <a:pt x="86" y="555"/>
                  </a:lnTo>
                  <a:lnTo>
                    <a:pt x="89" y="498"/>
                  </a:lnTo>
                  <a:lnTo>
                    <a:pt x="51" y="405"/>
                  </a:lnTo>
                  <a:lnTo>
                    <a:pt x="58" y="333"/>
                  </a:lnTo>
                  <a:lnTo>
                    <a:pt x="34" y="247"/>
                  </a:lnTo>
                  <a:lnTo>
                    <a:pt x="28" y="244"/>
                  </a:lnTo>
                  <a:lnTo>
                    <a:pt x="0" y="102"/>
                  </a:lnTo>
                  <a:lnTo>
                    <a:pt x="32" y="93"/>
                  </a:lnTo>
                  <a:lnTo>
                    <a:pt x="319" y="23"/>
                  </a:lnTo>
                  <a:lnTo>
                    <a:pt x="405" y="0"/>
                  </a:lnTo>
                  <a:lnTo>
                    <a:pt x="418" y="35"/>
                  </a:lnTo>
                  <a:lnTo>
                    <a:pt x="396" y="92"/>
                  </a:lnTo>
                  <a:lnTo>
                    <a:pt x="432" y="137"/>
                  </a:lnTo>
                  <a:lnTo>
                    <a:pt x="385" y="229"/>
                  </a:lnTo>
                  <a:lnTo>
                    <a:pt x="344" y="244"/>
                  </a:lnTo>
                  <a:lnTo>
                    <a:pt x="353" y="299"/>
                  </a:lnTo>
                  <a:lnTo>
                    <a:pt x="344" y="431"/>
                  </a:lnTo>
                  <a:lnTo>
                    <a:pt x="334" y="490"/>
                  </a:lnTo>
                  <a:lnTo>
                    <a:pt x="334" y="611"/>
                  </a:lnTo>
                  <a:lnTo>
                    <a:pt x="350" y="682"/>
                  </a:lnTo>
                  <a:lnTo>
                    <a:pt x="340" y="739"/>
                  </a:lnTo>
                  <a:lnTo>
                    <a:pt x="372" y="771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6" name="Freeform 77"/>
            <p:cNvSpPr>
              <a:spLocks noEditPoints="1"/>
            </p:cNvSpPr>
            <p:nvPr/>
          </p:nvSpPr>
          <p:spPr bwMode="auto">
            <a:xfrm>
              <a:off x="4006" y="1944"/>
              <a:ext cx="677" cy="374"/>
            </a:xfrm>
            <a:custGeom>
              <a:avLst/>
              <a:gdLst>
                <a:gd name="T0" fmla="*/ 514 w 2031"/>
                <a:gd name="T1" fmla="*/ 53 h 1122"/>
                <a:gd name="T2" fmla="*/ 509 w 2031"/>
                <a:gd name="T3" fmla="*/ 71 h 1122"/>
                <a:gd name="T4" fmla="*/ 500 w 2031"/>
                <a:gd name="T5" fmla="*/ 71 h 1122"/>
                <a:gd name="T6" fmla="*/ 500 w 2031"/>
                <a:gd name="T7" fmla="*/ 80 h 1122"/>
                <a:gd name="T8" fmla="*/ 500 w 2031"/>
                <a:gd name="T9" fmla="*/ 101 h 1122"/>
                <a:gd name="T10" fmla="*/ 519 w 2031"/>
                <a:gd name="T11" fmla="*/ 94 h 1122"/>
                <a:gd name="T12" fmla="*/ 550 w 2031"/>
                <a:gd name="T13" fmla="*/ 113 h 1122"/>
                <a:gd name="T14" fmla="*/ 563 w 2031"/>
                <a:gd name="T15" fmla="*/ 115 h 1122"/>
                <a:gd name="T16" fmla="*/ 596 w 2031"/>
                <a:gd name="T17" fmla="*/ 135 h 1122"/>
                <a:gd name="T18" fmla="*/ 599 w 2031"/>
                <a:gd name="T19" fmla="*/ 163 h 1122"/>
                <a:gd name="T20" fmla="*/ 566 w 2031"/>
                <a:gd name="T21" fmla="*/ 151 h 1122"/>
                <a:gd name="T22" fmla="*/ 563 w 2031"/>
                <a:gd name="T23" fmla="*/ 154 h 1122"/>
                <a:gd name="T24" fmla="*/ 599 w 2031"/>
                <a:gd name="T25" fmla="*/ 170 h 1122"/>
                <a:gd name="T26" fmla="*/ 601 w 2031"/>
                <a:gd name="T27" fmla="*/ 176 h 1122"/>
                <a:gd name="T28" fmla="*/ 605 w 2031"/>
                <a:gd name="T29" fmla="*/ 196 h 1122"/>
                <a:gd name="T30" fmla="*/ 602 w 2031"/>
                <a:gd name="T31" fmla="*/ 201 h 1122"/>
                <a:gd name="T32" fmla="*/ 598 w 2031"/>
                <a:gd name="T33" fmla="*/ 208 h 1122"/>
                <a:gd name="T34" fmla="*/ 610 w 2031"/>
                <a:gd name="T35" fmla="*/ 218 h 1122"/>
                <a:gd name="T36" fmla="*/ 613 w 2031"/>
                <a:gd name="T37" fmla="*/ 234 h 1122"/>
                <a:gd name="T38" fmla="*/ 638 w 2031"/>
                <a:gd name="T39" fmla="*/ 232 h 1122"/>
                <a:gd name="T40" fmla="*/ 500 w 2031"/>
                <a:gd name="T41" fmla="*/ 302 h 1122"/>
                <a:gd name="T42" fmla="*/ 417 w 2031"/>
                <a:gd name="T43" fmla="*/ 318 h 1122"/>
                <a:gd name="T44" fmla="*/ 382 w 2031"/>
                <a:gd name="T45" fmla="*/ 325 h 1122"/>
                <a:gd name="T46" fmla="*/ 306 w 2031"/>
                <a:gd name="T47" fmla="*/ 336 h 1122"/>
                <a:gd name="T48" fmla="*/ 197 w 2031"/>
                <a:gd name="T49" fmla="*/ 351 h 1122"/>
                <a:gd name="T50" fmla="*/ 171 w 2031"/>
                <a:gd name="T51" fmla="*/ 350 h 1122"/>
                <a:gd name="T52" fmla="*/ 116 w 2031"/>
                <a:gd name="T53" fmla="*/ 360 h 1122"/>
                <a:gd name="T54" fmla="*/ 0 w 2031"/>
                <a:gd name="T55" fmla="*/ 374 h 1122"/>
                <a:gd name="T56" fmla="*/ 62 w 2031"/>
                <a:gd name="T57" fmla="*/ 334 h 1122"/>
                <a:gd name="T58" fmla="*/ 85 w 2031"/>
                <a:gd name="T59" fmla="*/ 298 h 1122"/>
                <a:gd name="T60" fmla="*/ 130 w 2031"/>
                <a:gd name="T61" fmla="*/ 254 h 1122"/>
                <a:gd name="T62" fmla="*/ 128 w 2031"/>
                <a:gd name="T63" fmla="*/ 261 h 1122"/>
                <a:gd name="T64" fmla="*/ 154 w 2031"/>
                <a:gd name="T65" fmla="*/ 284 h 1122"/>
                <a:gd name="T66" fmla="*/ 183 w 2031"/>
                <a:gd name="T67" fmla="*/ 269 h 1122"/>
                <a:gd name="T68" fmla="*/ 215 w 2031"/>
                <a:gd name="T69" fmla="*/ 269 h 1122"/>
                <a:gd name="T70" fmla="*/ 224 w 2031"/>
                <a:gd name="T71" fmla="*/ 252 h 1122"/>
                <a:gd name="T72" fmla="*/ 251 w 2031"/>
                <a:gd name="T73" fmla="*/ 242 h 1122"/>
                <a:gd name="T74" fmla="*/ 274 w 2031"/>
                <a:gd name="T75" fmla="*/ 223 h 1122"/>
                <a:gd name="T76" fmla="*/ 282 w 2031"/>
                <a:gd name="T77" fmla="*/ 186 h 1122"/>
                <a:gd name="T78" fmla="*/ 304 w 2031"/>
                <a:gd name="T79" fmla="*/ 112 h 1122"/>
                <a:gd name="T80" fmla="*/ 340 w 2031"/>
                <a:gd name="T81" fmla="*/ 119 h 1122"/>
                <a:gd name="T82" fmla="*/ 364 w 2031"/>
                <a:gd name="T83" fmla="*/ 82 h 1122"/>
                <a:gd name="T84" fmla="*/ 395 w 2031"/>
                <a:gd name="T85" fmla="*/ 33 h 1122"/>
                <a:gd name="T86" fmla="*/ 440 w 2031"/>
                <a:gd name="T87" fmla="*/ 28 h 1122"/>
                <a:gd name="T88" fmla="*/ 448 w 2031"/>
                <a:gd name="T89" fmla="*/ 5 h 1122"/>
                <a:gd name="T90" fmla="*/ 467 w 2031"/>
                <a:gd name="T91" fmla="*/ 23 h 1122"/>
                <a:gd name="T92" fmla="*/ 503 w 2031"/>
                <a:gd name="T93" fmla="*/ 37 h 1122"/>
                <a:gd name="T94" fmla="*/ 643 w 2031"/>
                <a:gd name="T95" fmla="*/ 119 h 1122"/>
                <a:gd name="T96" fmla="*/ 677 w 2031"/>
                <a:gd name="T97" fmla="*/ 103 h 1122"/>
                <a:gd name="T98" fmla="*/ 659 w 2031"/>
                <a:gd name="T99" fmla="*/ 132 h 1122"/>
                <a:gd name="T100" fmla="*/ 641 w 2031"/>
                <a:gd name="T101" fmla="*/ 212 h 1122"/>
                <a:gd name="T102" fmla="*/ 627 w 2031"/>
                <a:gd name="T103" fmla="*/ 197 h 1122"/>
                <a:gd name="T104" fmla="*/ 635 w 2031"/>
                <a:gd name="T105" fmla="*/ 137 h 1122"/>
                <a:gd name="T106" fmla="*/ 636 w 2031"/>
                <a:gd name="T107" fmla="*/ 125 h 11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1"/>
                <a:gd name="T163" fmla="*/ 0 h 1122"/>
                <a:gd name="T164" fmla="*/ 2031 w 2031"/>
                <a:gd name="T165" fmla="*/ 1122 h 11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1" h="1122">
                  <a:moveTo>
                    <a:pt x="1530" y="137"/>
                  </a:moveTo>
                  <a:lnTo>
                    <a:pt x="1541" y="158"/>
                  </a:lnTo>
                  <a:lnTo>
                    <a:pt x="1532" y="187"/>
                  </a:lnTo>
                  <a:lnTo>
                    <a:pt x="1528" y="212"/>
                  </a:lnTo>
                  <a:lnTo>
                    <a:pt x="1508" y="218"/>
                  </a:lnTo>
                  <a:lnTo>
                    <a:pt x="1501" y="212"/>
                  </a:lnTo>
                  <a:lnTo>
                    <a:pt x="1496" y="229"/>
                  </a:lnTo>
                  <a:lnTo>
                    <a:pt x="1499" y="240"/>
                  </a:lnTo>
                  <a:lnTo>
                    <a:pt x="1487" y="259"/>
                  </a:lnTo>
                  <a:lnTo>
                    <a:pt x="1499" y="302"/>
                  </a:lnTo>
                  <a:lnTo>
                    <a:pt x="1501" y="309"/>
                  </a:lnTo>
                  <a:lnTo>
                    <a:pt x="1558" y="281"/>
                  </a:lnTo>
                  <a:lnTo>
                    <a:pt x="1593" y="338"/>
                  </a:lnTo>
                  <a:lnTo>
                    <a:pt x="1650" y="338"/>
                  </a:lnTo>
                  <a:lnTo>
                    <a:pt x="1679" y="342"/>
                  </a:lnTo>
                  <a:lnTo>
                    <a:pt x="1688" y="345"/>
                  </a:lnTo>
                  <a:lnTo>
                    <a:pt x="1710" y="372"/>
                  </a:lnTo>
                  <a:lnTo>
                    <a:pt x="1788" y="404"/>
                  </a:lnTo>
                  <a:lnTo>
                    <a:pt x="1782" y="472"/>
                  </a:lnTo>
                  <a:lnTo>
                    <a:pt x="1796" y="490"/>
                  </a:lnTo>
                  <a:lnTo>
                    <a:pt x="1741" y="497"/>
                  </a:lnTo>
                  <a:lnTo>
                    <a:pt x="1699" y="452"/>
                  </a:lnTo>
                  <a:lnTo>
                    <a:pt x="1659" y="434"/>
                  </a:lnTo>
                  <a:lnTo>
                    <a:pt x="1689" y="461"/>
                  </a:lnTo>
                  <a:lnTo>
                    <a:pt x="1731" y="504"/>
                  </a:lnTo>
                  <a:lnTo>
                    <a:pt x="1798" y="511"/>
                  </a:lnTo>
                  <a:lnTo>
                    <a:pt x="1786" y="527"/>
                  </a:lnTo>
                  <a:lnTo>
                    <a:pt x="1802" y="528"/>
                  </a:lnTo>
                  <a:lnTo>
                    <a:pt x="1823" y="571"/>
                  </a:lnTo>
                  <a:lnTo>
                    <a:pt x="1815" y="589"/>
                  </a:lnTo>
                  <a:lnTo>
                    <a:pt x="1784" y="569"/>
                  </a:lnTo>
                  <a:lnTo>
                    <a:pt x="1805" y="603"/>
                  </a:lnTo>
                  <a:lnTo>
                    <a:pt x="1767" y="622"/>
                  </a:lnTo>
                  <a:lnTo>
                    <a:pt x="1795" y="624"/>
                  </a:lnTo>
                  <a:lnTo>
                    <a:pt x="1798" y="641"/>
                  </a:lnTo>
                  <a:lnTo>
                    <a:pt x="1829" y="654"/>
                  </a:lnTo>
                  <a:lnTo>
                    <a:pt x="1834" y="696"/>
                  </a:lnTo>
                  <a:lnTo>
                    <a:pt x="1839" y="701"/>
                  </a:lnTo>
                  <a:lnTo>
                    <a:pt x="1867" y="706"/>
                  </a:lnTo>
                  <a:lnTo>
                    <a:pt x="1913" y="696"/>
                  </a:lnTo>
                  <a:lnTo>
                    <a:pt x="1971" y="811"/>
                  </a:lnTo>
                  <a:lnTo>
                    <a:pt x="1499" y="907"/>
                  </a:lnTo>
                  <a:lnTo>
                    <a:pt x="1321" y="938"/>
                  </a:lnTo>
                  <a:lnTo>
                    <a:pt x="1252" y="955"/>
                  </a:lnTo>
                  <a:lnTo>
                    <a:pt x="1236" y="955"/>
                  </a:lnTo>
                  <a:lnTo>
                    <a:pt x="1147" y="975"/>
                  </a:lnTo>
                  <a:lnTo>
                    <a:pt x="1002" y="999"/>
                  </a:lnTo>
                  <a:lnTo>
                    <a:pt x="917" y="1007"/>
                  </a:lnTo>
                  <a:lnTo>
                    <a:pt x="818" y="1023"/>
                  </a:lnTo>
                  <a:lnTo>
                    <a:pt x="591" y="1054"/>
                  </a:lnTo>
                  <a:lnTo>
                    <a:pt x="504" y="1058"/>
                  </a:lnTo>
                  <a:lnTo>
                    <a:pt x="514" y="1050"/>
                  </a:lnTo>
                  <a:lnTo>
                    <a:pt x="470" y="1055"/>
                  </a:lnTo>
                  <a:lnTo>
                    <a:pt x="348" y="1079"/>
                  </a:lnTo>
                  <a:lnTo>
                    <a:pt x="52" y="1119"/>
                  </a:lnTo>
                  <a:lnTo>
                    <a:pt x="0" y="1122"/>
                  </a:lnTo>
                  <a:lnTo>
                    <a:pt x="51" y="1098"/>
                  </a:lnTo>
                  <a:lnTo>
                    <a:pt x="186" y="1001"/>
                  </a:lnTo>
                  <a:lnTo>
                    <a:pt x="189" y="975"/>
                  </a:lnTo>
                  <a:lnTo>
                    <a:pt x="254" y="894"/>
                  </a:lnTo>
                  <a:lnTo>
                    <a:pt x="315" y="856"/>
                  </a:lnTo>
                  <a:lnTo>
                    <a:pt x="391" y="763"/>
                  </a:lnTo>
                  <a:lnTo>
                    <a:pt x="401" y="767"/>
                  </a:lnTo>
                  <a:lnTo>
                    <a:pt x="384" y="783"/>
                  </a:lnTo>
                  <a:lnTo>
                    <a:pt x="409" y="819"/>
                  </a:lnTo>
                  <a:lnTo>
                    <a:pt x="461" y="852"/>
                  </a:lnTo>
                  <a:lnTo>
                    <a:pt x="508" y="852"/>
                  </a:lnTo>
                  <a:lnTo>
                    <a:pt x="549" y="808"/>
                  </a:lnTo>
                  <a:lnTo>
                    <a:pt x="584" y="833"/>
                  </a:lnTo>
                  <a:lnTo>
                    <a:pt x="645" y="808"/>
                  </a:lnTo>
                  <a:lnTo>
                    <a:pt x="676" y="783"/>
                  </a:lnTo>
                  <a:lnTo>
                    <a:pt x="672" y="757"/>
                  </a:lnTo>
                  <a:lnTo>
                    <a:pt x="696" y="773"/>
                  </a:lnTo>
                  <a:lnTo>
                    <a:pt x="753" y="726"/>
                  </a:lnTo>
                  <a:lnTo>
                    <a:pt x="770" y="743"/>
                  </a:lnTo>
                  <a:lnTo>
                    <a:pt x="821" y="668"/>
                  </a:lnTo>
                  <a:lnTo>
                    <a:pt x="793" y="654"/>
                  </a:lnTo>
                  <a:lnTo>
                    <a:pt x="845" y="557"/>
                  </a:lnTo>
                  <a:lnTo>
                    <a:pt x="893" y="444"/>
                  </a:lnTo>
                  <a:lnTo>
                    <a:pt x="912" y="335"/>
                  </a:lnTo>
                  <a:lnTo>
                    <a:pt x="1005" y="377"/>
                  </a:lnTo>
                  <a:lnTo>
                    <a:pt x="1019" y="356"/>
                  </a:lnTo>
                  <a:lnTo>
                    <a:pt x="1053" y="225"/>
                  </a:lnTo>
                  <a:lnTo>
                    <a:pt x="1091" y="246"/>
                  </a:lnTo>
                  <a:lnTo>
                    <a:pt x="1151" y="140"/>
                  </a:lnTo>
                  <a:lnTo>
                    <a:pt x="1185" y="98"/>
                  </a:lnTo>
                  <a:lnTo>
                    <a:pt x="1180" y="0"/>
                  </a:lnTo>
                  <a:lnTo>
                    <a:pt x="1321" y="84"/>
                  </a:lnTo>
                  <a:lnTo>
                    <a:pt x="1335" y="19"/>
                  </a:lnTo>
                  <a:lnTo>
                    <a:pt x="1345" y="14"/>
                  </a:lnTo>
                  <a:lnTo>
                    <a:pt x="1407" y="38"/>
                  </a:lnTo>
                  <a:lnTo>
                    <a:pt x="1400" y="69"/>
                  </a:lnTo>
                  <a:lnTo>
                    <a:pt x="1449" y="84"/>
                  </a:lnTo>
                  <a:lnTo>
                    <a:pt x="1510" y="112"/>
                  </a:lnTo>
                  <a:lnTo>
                    <a:pt x="1530" y="137"/>
                  </a:lnTo>
                  <a:close/>
                  <a:moveTo>
                    <a:pt x="1929" y="358"/>
                  </a:moveTo>
                  <a:lnTo>
                    <a:pt x="1936" y="335"/>
                  </a:lnTo>
                  <a:lnTo>
                    <a:pt x="2031" y="309"/>
                  </a:lnTo>
                  <a:lnTo>
                    <a:pt x="2024" y="311"/>
                  </a:lnTo>
                  <a:lnTo>
                    <a:pt x="1976" y="396"/>
                  </a:lnTo>
                  <a:lnTo>
                    <a:pt x="1961" y="504"/>
                  </a:lnTo>
                  <a:lnTo>
                    <a:pt x="1923" y="636"/>
                  </a:lnTo>
                  <a:lnTo>
                    <a:pt x="1915" y="644"/>
                  </a:lnTo>
                  <a:lnTo>
                    <a:pt x="1881" y="592"/>
                  </a:lnTo>
                  <a:lnTo>
                    <a:pt x="1885" y="494"/>
                  </a:lnTo>
                  <a:lnTo>
                    <a:pt x="1904" y="410"/>
                  </a:lnTo>
                  <a:lnTo>
                    <a:pt x="1932" y="384"/>
                  </a:lnTo>
                  <a:lnTo>
                    <a:pt x="1909" y="376"/>
                  </a:lnTo>
                  <a:lnTo>
                    <a:pt x="1929" y="3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7" name="Freeform 78"/>
            <p:cNvSpPr>
              <a:spLocks/>
            </p:cNvSpPr>
            <p:nvPr/>
          </p:nvSpPr>
          <p:spPr bwMode="auto">
            <a:xfrm>
              <a:off x="4006" y="1944"/>
              <a:ext cx="657" cy="374"/>
            </a:xfrm>
            <a:custGeom>
              <a:avLst/>
              <a:gdLst>
                <a:gd name="T0" fmla="*/ 514 w 1971"/>
                <a:gd name="T1" fmla="*/ 53 h 1122"/>
                <a:gd name="T2" fmla="*/ 509 w 1971"/>
                <a:gd name="T3" fmla="*/ 71 h 1122"/>
                <a:gd name="T4" fmla="*/ 500 w 1971"/>
                <a:gd name="T5" fmla="*/ 71 h 1122"/>
                <a:gd name="T6" fmla="*/ 500 w 1971"/>
                <a:gd name="T7" fmla="*/ 80 h 1122"/>
                <a:gd name="T8" fmla="*/ 500 w 1971"/>
                <a:gd name="T9" fmla="*/ 101 h 1122"/>
                <a:gd name="T10" fmla="*/ 519 w 1971"/>
                <a:gd name="T11" fmla="*/ 94 h 1122"/>
                <a:gd name="T12" fmla="*/ 550 w 1971"/>
                <a:gd name="T13" fmla="*/ 113 h 1122"/>
                <a:gd name="T14" fmla="*/ 563 w 1971"/>
                <a:gd name="T15" fmla="*/ 115 h 1122"/>
                <a:gd name="T16" fmla="*/ 596 w 1971"/>
                <a:gd name="T17" fmla="*/ 135 h 1122"/>
                <a:gd name="T18" fmla="*/ 599 w 1971"/>
                <a:gd name="T19" fmla="*/ 163 h 1122"/>
                <a:gd name="T20" fmla="*/ 566 w 1971"/>
                <a:gd name="T21" fmla="*/ 151 h 1122"/>
                <a:gd name="T22" fmla="*/ 563 w 1971"/>
                <a:gd name="T23" fmla="*/ 154 h 1122"/>
                <a:gd name="T24" fmla="*/ 599 w 1971"/>
                <a:gd name="T25" fmla="*/ 170 h 1122"/>
                <a:gd name="T26" fmla="*/ 601 w 1971"/>
                <a:gd name="T27" fmla="*/ 176 h 1122"/>
                <a:gd name="T28" fmla="*/ 605 w 1971"/>
                <a:gd name="T29" fmla="*/ 196 h 1122"/>
                <a:gd name="T30" fmla="*/ 602 w 1971"/>
                <a:gd name="T31" fmla="*/ 201 h 1122"/>
                <a:gd name="T32" fmla="*/ 598 w 1971"/>
                <a:gd name="T33" fmla="*/ 208 h 1122"/>
                <a:gd name="T34" fmla="*/ 610 w 1971"/>
                <a:gd name="T35" fmla="*/ 218 h 1122"/>
                <a:gd name="T36" fmla="*/ 613 w 1971"/>
                <a:gd name="T37" fmla="*/ 234 h 1122"/>
                <a:gd name="T38" fmla="*/ 638 w 1971"/>
                <a:gd name="T39" fmla="*/ 232 h 1122"/>
                <a:gd name="T40" fmla="*/ 500 w 1971"/>
                <a:gd name="T41" fmla="*/ 302 h 1122"/>
                <a:gd name="T42" fmla="*/ 417 w 1971"/>
                <a:gd name="T43" fmla="*/ 318 h 1122"/>
                <a:gd name="T44" fmla="*/ 382 w 1971"/>
                <a:gd name="T45" fmla="*/ 325 h 1122"/>
                <a:gd name="T46" fmla="*/ 306 w 1971"/>
                <a:gd name="T47" fmla="*/ 336 h 1122"/>
                <a:gd name="T48" fmla="*/ 197 w 1971"/>
                <a:gd name="T49" fmla="*/ 351 h 1122"/>
                <a:gd name="T50" fmla="*/ 171 w 1971"/>
                <a:gd name="T51" fmla="*/ 350 h 1122"/>
                <a:gd name="T52" fmla="*/ 116 w 1971"/>
                <a:gd name="T53" fmla="*/ 360 h 1122"/>
                <a:gd name="T54" fmla="*/ 0 w 1971"/>
                <a:gd name="T55" fmla="*/ 374 h 1122"/>
                <a:gd name="T56" fmla="*/ 62 w 1971"/>
                <a:gd name="T57" fmla="*/ 334 h 1122"/>
                <a:gd name="T58" fmla="*/ 85 w 1971"/>
                <a:gd name="T59" fmla="*/ 298 h 1122"/>
                <a:gd name="T60" fmla="*/ 130 w 1971"/>
                <a:gd name="T61" fmla="*/ 254 h 1122"/>
                <a:gd name="T62" fmla="*/ 128 w 1971"/>
                <a:gd name="T63" fmla="*/ 261 h 1122"/>
                <a:gd name="T64" fmla="*/ 154 w 1971"/>
                <a:gd name="T65" fmla="*/ 284 h 1122"/>
                <a:gd name="T66" fmla="*/ 183 w 1971"/>
                <a:gd name="T67" fmla="*/ 269 h 1122"/>
                <a:gd name="T68" fmla="*/ 215 w 1971"/>
                <a:gd name="T69" fmla="*/ 269 h 1122"/>
                <a:gd name="T70" fmla="*/ 224 w 1971"/>
                <a:gd name="T71" fmla="*/ 252 h 1122"/>
                <a:gd name="T72" fmla="*/ 251 w 1971"/>
                <a:gd name="T73" fmla="*/ 242 h 1122"/>
                <a:gd name="T74" fmla="*/ 274 w 1971"/>
                <a:gd name="T75" fmla="*/ 223 h 1122"/>
                <a:gd name="T76" fmla="*/ 282 w 1971"/>
                <a:gd name="T77" fmla="*/ 186 h 1122"/>
                <a:gd name="T78" fmla="*/ 304 w 1971"/>
                <a:gd name="T79" fmla="*/ 112 h 1122"/>
                <a:gd name="T80" fmla="*/ 340 w 1971"/>
                <a:gd name="T81" fmla="*/ 119 h 1122"/>
                <a:gd name="T82" fmla="*/ 364 w 1971"/>
                <a:gd name="T83" fmla="*/ 82 h 1122"/>
                <a:gd name="T84" fmla="*/ 395 w 1971"/>
                <a:gd name="T85" fmla="*/ 33 h 1122"/>
                <a:gd name="T86" fmla="*/ 440 w 1971"/>
                <a:gd name="T87" fmla="*/ 28 h 1122"/>
                <a:gd name="T88" fmla="*/ 448 w 1971"/>
                <a:gd name="T89" fmla="*/ 5 h 1122"/>
                <a:gd name="T90" fmla="*/ 467 w 1971"/>
                <a:gd name="T91" fmla="*/ 23 h 1122"/>
                <a:gd name="T92" fmla="*/ 503 w 1971"/>
                <a:gd name="T93" fmla="*/ 37 h 11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71"/>
                <a:gd name="T142" fmla="*/ 0 h 1122"/>
                <a:gd name="T143" fmla="*/ 1971 w 1971"/>
                <a:gd name="T144" fmla="*/ 1122 h 11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71" h="1122">
                  <a:moveTo>
                    <a:pt x="1530" y="137"/>
                  </a:moveTo>
                  <a:lnTo>
                    <a:pt x="1541" y="158"/>
                  </a:lnTo>
                  <a:lnTo>
                    <a:pt x="1532" y="187"/>
                  </a:lnTo>
                  <a:lnTo>
                    <a:pt x="1528" y="212"/>
                  </a:lnTo>
                  <a:lnTo>
                    <a:pt x="1508" y="218"/>
                  </a:lnTo>
                  <a:lnTo>
                    <a:pt x="1501" y="212"/>
                  </a:lnTo>
                  <a:lnTo>
                    <a:pt x="1496" y="229"/>
                  </a:lnTo>
                  <a:lnTo>
                    <a:pt x="1499" y="240"/>
                  </a:lnTo>
                  <a:lnTo>
                    <a:pt x="1487" y="259"/>
                  </a:lnTo>
                  <a:lnTo>
                    <a:pt x="1499" y="302"/>
                  </a:lnTo>
                  <a:lnTo>
                    <a:pt x="1501" y="309"/>
                  </a:lnTo>
                  <a:lnTo>
                    <a:pt x="1558" y="281"/>
                  </a:lnTo>
                  <a:lnTo>
                    <a:pt x="1593" y="338"/>
                  </a:lnTo>
                  <a:lnTo>
                    <a:pt x="1650" y="338"/>
                  </a:lnTo>
                  <a:lnTo>
                    <a:pt x="1679" y="342"/>
                  </a:lnTo>
                  <a:lnTo>
                    <a:pt x="1688" y="345"/>
                  </a:lnTo>
                  <a:lnTo>
                    <a:pt x="1710" y="372"/>
                  </a:lnTo>
                  <a:lnTo>
                    <a:pt x="1788" y="404"/>
                  </a:lnTo>
                  <a:lnTo>
                    <a:pt x="1782" y="472"/>
                  </a:lnTo>
                  <a:lnTo>
                    <a:pt x="1796" y="490"/>
                  </a:lnTo>
                  <a:lnTo>
                    <a:pt x="1741" y="497"/>
                  </a:lnTo>
                  <a:lnTo>
                    <a:pt x="1699" y="452"/>
                  </a:lnTo>
                  <a:lnTo>
                    <a:pt x="1659" y="434"/>
                  </a:lnTo>
                  <a:lnTo>
                    <a:pt x="1689" y="461"/>
                  </a:lnTo>
                  <a:lnTo>
                    <a:pt x="1731" y="504"/>
                  </a:lnTo>
                  <a:lnTo>
                    <a:pt x="1798" y="511"/>
                  </a:lnTo>
                  <a:lnTo>
                    <a:pt x="1786" y="527"/>
                  </a:lnTo>
                  <a:lnTo>
                    <a:pt x="1802" y="528"/>
                  </a:lnTo>
                  <a:lnTo>
                    <a:pt x="1823" y="571"/>
                  </a:lnTo>
                  <a:lnTo>
                    <a:pt x="1815" y="589"/>
                  </a:lnTo>
                  <a:lnTo>
                    <a:pt x="1784" y="569"/>
                  </a:lnTo>
                  <a:lnTo>
                    <a:pt x="1805" y="603"/>
                  </a:lnTo>
                  <a:lnTo>
                    <a:pt x="1767" y="622"/>
                  </a:lnTo>
                  <a:lnTo>
                    <a:pt x="1795" y="624"/>
                  </a:lnTo>
                  <a:lnTo>
                    <a:pt x="1798" y="641"/>
                  </a:lnTo>
                  <a:lnTo>
                    <a:pt x="1829" y="654"/>
                  </a:lnTo>
                  <a:lnTo>
                    <a:pt x="1834" y="696"/>
                  </a:lnTo>
                  <a:lnTo>
                    <a:pt x="1839" y="701"/>
                  </a:lnTo>
                  <a:lnTo>
                    <a:pt x="1867" y="706"/>
                  </a:lnTo>
                  <a:lnTo>
                    <a:pt x="1913" y="696"/>
                  </a:lnTo>
                  <a:lnTo>
                    <a:pt x="1971" y="811"/>
                  </a:lnTo>
                  <a:lnTo>
                    <a:pt x="1499" y="907"/>
                  </a:lnTo>
                  <a:lnTo>
                    <a:pt x="1321" y="938"/>
                  </a:lnTo>
                  <a:lnTo>
                    <a:pt x="1252" y="955"/>
                  </a:lnTo>
                  <a:lnTo>
                    <a:pt x="1236" y="955"/>
                  </a:lnTo>
                  <a:lnTo>
                    <a:pt x="1147" y="975"/>
                  </a:lnTo>
                  <a:lnTo>
                    <a:pt x="1002" y="999"/>
                  </a:lnTo>
                  <a:lnTo>
                    <a:pt x="917" y="1007"/>
                  </a:lnTo>
                  <a:lnTo>
                    <a:pt x="818" y="1023"/>
                  </a:lnTo>
                  <a:lnTo>
                    <a:pt x="591" y="1054"/>
                  </a:lnTo>
                  <a:lnTo>
                    <a:pt x="504" y="1058"/>
                  </a:lnTo>
                  <a:lnTo>
                    <a:pt x="514" y="1050"/>
                  </a:lnTo>
                  <a:lnTo>
                    <a:pt x="470" y="1055"/>
                  </a:lnTo>
                  <a:lnTo>
                    <a:pt x="348" y="1079"/>
                  </a:lnTo>
                  <a:lnTo>
                    <a:pt x="52" y="1119"/>
                  </a:lnTo>
                  <a:lnTo>
                    <a:pt x="0" y="1122"/>
                  </a:lnTo>
                  <a:lnTo>
                    <a:pt x="51" y="1098"/>
                  </a:lnTo>
                  <a:lnTo>
                    <a:pt x="186" y="1001"/>
                  </a:lnTo>
                  <a:lnTo>
                    <a:pt x="189" y="975"/>
                  </a:lnTo>
                  <a:lnTo>
                    <a:pt x="254" y="894"/>
                  </a:lnTo>
                  <a:lnTo>
                    <a:pt x="315" y="856"/>
                  </a:lnTo>
                  <a:lnTo>
                    <a:pt x="391" y="763"/>
                  </a:lnTo>
                  <a:lnTo>
                    <a:pt x="401" y="767"/>
                  </a:lnTo>
                  <a:lnTo>
                    <a:pt x="384" y="783"/>
                  </a:lnTo>
                  <a:lnTo>
                    <a:pt x="409" y="819"/>
                  </a:lnTo>
                  <a:lnTo>
                    <a:pt x="461" y="852"/>
                  </a:lnTo>
                  <a:lnTo>
                    <a:pt x="508" y="852"/>
                  </a:lnTo>
                  <a:lnTo>
                    <a:pt x="549" y="808"/>
                  </a:lnTo>
                  <a:lnTo>
                    <a:pt x="584" y="833"/>
                  </a:lnTo>
                  <a:lnTo>
                    <a:pt x="645" y="808"/>
                  </a:lnTo>
                  <a:lnTo>
                    <a:pt x="676" y="783"/>
                  </a:lnTo>
                  <a:lnTo>
                    <a:pt x="672" y="757"/>
                  </a:lnTo>
                  <a:lnTo>
                    <a:pt x="696" y="773"/>
                  </a:lnTo>
                  <a:lnTo>
                    <a:pt x="753" y="726"/>
                  </a:lnTo>
                  <a:lnTo>
                    <a:pt x="770" y="743"/>
                  </a:lnTo>
                  <a:lnTo>
                    <a:pt x="821" y="668"/>
                  </a:lnTo>
                  <a:lnTo>
                    <a:pt x="793" y="654"/>
                  </a:lnTo>
                  <a:lnTo>
                    <a:pt x="845" y="557"/>
                  </a:lnTo>
                  <a:lnTo>
                    <a:pt x="893" y="444"/>
                  </a:lnTo>
                  <a:lnTo>
                    <a:pt x="912" y="335"/>
                  </a:lnTo>
                  <a:lnTo>
                    <a:pt x="1005" y="377"/>
                  </a:lnTo>
                  <a:lnTo>
                    <a:pt x="1019" y="356"/>
                  </a:lnTo>
                  <a:lnTo>
                    <a:pt x="1053" y="225"/>
                  </a:lnTo>
                  <a:lnTo>
                    <a:pt x="1091" y="246"/>
                  </a:lnTo>
                  <a:lnTo>
                    <a:pt x="1151" y="140"/>
                  </a:lnTo>
                  <a:lnTo>
                    <a:pt x="1185" y="98"/>
                  </a:lnTo>
                  <a:lnTo>
                    <a:pt x="1180" y="0"/>
                  </a:lnTo>
                  <a:lnTo>
                    <a:pt x="1321" y="84"/>
                  </a:lnTo>
                  <a:lnTo>
                    <a:pt x="1335" y="19"/>
                  </a:lnTo>
                  <a:lnTo>
                    <a:pt x="1345" y="14"/>
                  </a:lnTo>
                  <a:lnTo>
                    <a:pt x="1407" y="38"/>
                  </a:lnTo>
                  <a:lnTo>
                    <a:pt x="1400" y="69"/>
                  </a:lnTo>
                  <a:lnTo>
                    <a:pt x="1449" y="84"/>
                  </a:lnTo>
                  <a:lnTo>
                    <a:pt x="1510" y="112"/>
                  </a:lnTo>
                  <a:lnTo>
                    <a:pt x="1530" y="137"/>
                  </a:lnTo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8" name="Freeform 79"/>
            <p:cNvSpPr>
              <a:spLocks/>
            </p:cNvSpPr>
            <p:nvPr/>
          </p:nvSpPr>
          <p:spPr bwMode="auto">
            <a:xfrm>
              <a:off x="4633" y="2047"/>
              <a:ext cx="50" cy="112"/>
            </a:xfrm>
            <a:custGeom>
              <a:avLst/>
              <a:gdLst>
                <a:gd name="T0" fmla="*/ 16 w 150"/>
                <a:gd name="T1" fmla="*/ 16 h 335"/>
                <a:gd name="T2" fmla="*/ 18 w 150"/>
                <a:gd name="T3" fmla="*/ 9 h 335"/>
                <a:gd name="T4" fmla="*/ 50 w 150"/>
                <a:gd name="T5" fmla="*/ 0 h 335"/>
                <a:gd name="T6" fmla="*/ 48 w 150"/>
                <a:gd name="T7" fmla="*/ 1 h 335"/>
                <a:gd name="T8" fmla="*/ 32 w 150"/>
                <a:gd name="T9" fmla="*/ 29 h 335"/>
                <a:gd name="T10" fmla="*/ 27 w 150"/>
                <a:gd name="T11" fmla="*/ 65 h 335"/>
                <a:gd name="T12" fmla="*/ 14 w 150"/>
                <a:gd name="T13" fmla="*/ 109 h 335"/>
                <a:gd name="T14" fmla="*/ 11 w 150"/>
                <a:gd name="T15" fmla="*/ 112 h 335"/>
                <a:gd name="T16" fmla="*/ 0 w 150"/>
                <a:gd name="T17" fmla="*/ 95 h 335"/>
                <a:gd name="T18" fmla="*/ 1 w 150"/>
                <a:gd name="T19" fmla="*/ 62 h 335"/>
                <a:gd name="T20" fmla="*/ 8 w 150"/>
                <a:gd name="T21" fmla="*/ 34 h 335"/>
                <a:gd name="T22" fmla="*/ 17 w 150"/>
                <a:gd name="T23" fmla="*/ 25 h 335"/>
                <a:gd name="T24" fmla="*/ 9 w 150"/>
                <a:gd name="T25" fmla="*/ 22 h 335"/>
                <a:gd name="T26" fmla="*/ 16 w 150"/>
                <a:gd name="T27" fmla="*/ 16 h 3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0"/>
                <a:gd name="T43" fmla="*/ 0 h 335"/>
                <a:gd name="T44" fmla="*/ 150 w 150"/>
                <a:gd name="T45" fmla="*/ 335 h 3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0" h="335">
                  <a:moveTo>
                    <a:pt x="48" y="49"/>
                  </a:moveTo>
                  <a:lnTo>
                    <a:pt x="55" y="26"/>
                  </a:lnTo>
                  <a:lnTo>
                    <a:pt x="150" y="0"/>
                  </a:lnTo>
                  <a:lnTo>
                    <a:pt x="143" y="2"/>
                  </a:lnTo>
                  <a:lnTo>
                    <a:pt x="95" y="87"/>
                  </a:lnTo>
                  <a:lnTo>
                    <a:pt x="80" y="195"/>
                  </a:lnTo>
                  <a:lnTo>
                    <a:pt x="42" y="327"/>
                  </a:lnTo>
                  <a:lnTo>
                    <a:pt x="34" y="335"/>
                  </a:lnTo>
                  <a:lnTo>
                    <a:pt x="0" y="283"/>
                  </a:lnTo>
                  <a:lnTo>
                    <a:pt x="4" y="185"/>
                  </a:lnTo>
                  <a:lnTo>
                    <a:pt x="23" y="101"/>
                  </a:lnTo>
                  <a:lnTo>
                    <a:pt x="51" y="75"/>
                  </a:lnTo>
                  <a:lnTo>
                    <a:pt x="28" y="67"/>
                  </a:lnTo>
                  <a:lnTo>
                    <a:pt x="48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09" name="Freeform 80"/>
            <p:cNvSpPr>
              <a:spLocks/>
            </p:cNvSpPr>
            <p:nvPr/>
          </p:nvSpPr>
          <p:spPr bwMode="auto">
            <a:xfrm>
              <a:off x="4070" y="1849"/>
              <a:ext cx="381" cy="379"/>
            </a:xfrm>
            <a:custGeom>
              <a:avLst/>
              <a:gdLst>
                <a:gd name="T0" fmla="*/ 52 w 1143"/>
                <a:gd name="T1" fmla="*/ 350 h 1138"/>
                <a:gd name="T2" fmla="*/ 24 w 1143"/>
                <a:gd name="T3" fmla="*/ 321 h 1138"/>
                <a:gd name="T4" fmla="*/ 0 w 1143"/>
                <a:gd name="T5" fmla="*/ 294 h 1138"/>
                <a:gd name="T6" fmla="*/ 0 w 1143"/>
                <a:gd name="T7" fmla="*/ 263 h 1138"/>
                <a:gd name="T8" fmla="*/ 23 w 1143"/>
                <a:gd name="T9" fmla="*/ 256 h 1138"/>
                <a:gd name="T10" fmla="*/ 29 w 1143"/>
                <a:gd name="T11" fmla="*/ 239 h 1138"/>
                <a:gd name="T12" fmla="*/ 32 w 1143"/>
                <a:gd name="T13" fmla="*/ 199 h 1138"/>
                <a:gd name="T14" fmla="*/ 50 w 1143"/>
                <a:gd name="T15" fmla="*/ 205 h 1138"/>
                <a:gd name="T16" fmla="*/ 55 w 1143"/>
                <a:gd name="T17" fmla="*/ 182 h 1138"/>
                <a:gd name="T18" fmla="*/ 57 w 1143"/>
                <a:gd name="T19" fmla="*/ 172 h 1138"/>
                <a:gd name="T20" fmla="*/ 85 w 1143"/>
                <a:gd name="T21" fmla="*/ 150 h 1138"/>
                <a:gd name="T22" fmla="*/ 110 w 1143"/>
                <a:gd name="T23" fmla="*/ 123 h 1138"/>
                <a:gd name="T24" fmla="*/ 123 w 1143"/>
                <a:gd name="T25" fmla="*/ 102 h 1138"/>
                <a:gd name="T26" fmla="*/ 127 w 1143"/>
                <a:gd name="T27" fmla="*/ 67 h 1138"/>
                <a:gd name="T28" fmla="*/ 127 w 1143"/>
                <a:gd name="T29" fmla="*/ 50 h 1138"/>
                <a:gd name="T30" fmla="*/ 123 w 1143"/>
                <a:gd name="T31" fmla="*/ 7 h 1138"/>
                <a:gd name="T32" fmla="*/ 136 w 1143"/>
                <a:gd name="T33" fmla="*/ 17 h 1138"/>
                <a:gd name="T34" fmla="*/ 209 w 1143"/>
                <a:gd name="T35" fmla="*/ 88 h 1138"/>
                <a:gd name="T36" fmla="*/ 241 w 1143"/>
                <a:gd name="T37" fmla="*/ 140 h 1138"/>
                <a:gd name="T38" fmla="*/ 271 w 1143"/>
                <a:gd name="T39" fmla="*/ 103 h 1138"/>
                <a:gd name="T40" fmla="*/ 292 w 1143"/>
                <a:gd name="T41" fmla="*/ 82 h 1138"/>
                <a:gd name="T42" fmla="*/ 318 w 1143"/>
                <a:gd name="T43" fmla="*/ 92 h 1138"/>
                <a:gd name="T44" fmla="*/ 327 w 1143"/>
                <a:gd name="T45" fmla="*/ 78 h 1138"/>
                <a:gd name="T46" fmla="*/ 351 w 1143"/>
                <a:gd name="T47" fmla="*/ 74 h 1138"/>
                <a:gd name="T48" fmla="*/ 364 w 1143"/>
                <a:gd name="T49" fmla="*/ 79 h 1138"/>
                <a:gd name="T50" fmla="*/ 375 w 1143"/>
                <a:gd name="T51" fmla="*/ 83 h 1138"/>
                <a:gd name="T52" fmla="*/ 381 w 1143"/>
                <a:gd name="T53" fmla="*/ 102 h 1138"/>
                <a:gd name="T54" fmla="*/ 329 w 1143"/>
                <a:gd name="T55" fmla="*/ 95 h 1138"/>
                <a:gd name="T56" fmla="*/ 320 w 1143"/>
                <a:gd name="T57" fmla="*/ 142 h 1138"/>
                <a:gd name="T58" fmla="*/ 287 w 1143"/>
                <a:gd name="T59" fmla="*/ 170 h 1138"/>
                <a:gd name="T60" fmla="*/ 271 w 1143"/>
                <a:gd name="T61" fmla="*/ 221 h 1138"/>
                <a:gd name="T62" fmla="*/ 234 w 1143"/>
                <a:gd name="T63" fmla="*/ 243 h 1138"/>
                <a:gd name="T64" fmla="*/ 200 w 1143"/>
                <a:gd name="T65" fmla="*/ 313 h 1138"/>
                <a:gd name="T66" fmla="*/ 193 w 1143"/>
                <a:gd name="T67" fmla="*/ 343 h 1138"/>
                <a:gd name="T68" fmla="*/ 168 w 1143"/>
                <a:gd name="T69" fmla="*/ 353 h 1138"/>
                <a:gd name="T70" fmla="*/ 161 w 1143"/>
                <a:gd name="T71" fmla="*/ 356 h 1138"/>
                <a:gd name="T72" fmla="*/ 131 w 1143"/>
                <a:gd name="T73" fmla="*/ 373 h 1138"/>
                <a:gd name="T74" fmla="*/ 105 w 1143"/>
                <a:gd name="T75" fmla="*/ 379 h 1138"/>
                <a:gd name="T76" fmla="*/ 72 w 1143"/>
                <a:gd name="T77" fmla="*/ 368 h 1138"/>
                <a:gd name="T78" fmla="*/ 70 w 1143"/>
                <a:gd name="T79" fmla="*/ 351 h 11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43"/>
                <a:gd name="T121" fmla="*/ 0 h 1138"/>
                <a:gd name="T122" fmla="*/ 1143 w 1143"/>
                <a:gd name="T123" fmla="*/ 1138 h 11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43" h="1138">
                  <a:moveTo>
                    <a:pt x="199" y="1049"/>
                  </a:moveTo>
                  <a:lnTo>
                    <a:pt x="156" y="1052"/>
                  </a:lnTo>
                  <a:lnTo>
                    <a:pt x="93" y="997"/>
                  </a:lnTo>
                  <a:lnTo>
                    <a:pt x="72" y="963"/>
                  </a:lnTo>
                  <a:lnTo>
                    <a:pt x="42" y="939"/>
                  </a:lnTo>
                  <a:lnTo>
                    <a:pt x="1" y="882"/>
                  </a:lnTo>
                  <a:lnTo>
                    <a:pt x="8" y="845"/>
                  </a:lnTo>
                  <a:lnTo>
                    <a:pt x="0" y="789"/>
                  </a:lnTo>
                  <a:lnTo>
                    <a:pt x="22" y="785"/>
                  </a:lnTo>
                  <a:lnTo>
                    <a:pt x="68" y="769"/>
                  </a:lnTo>
                  <a:lnTo>
                    <a:pt x="70" y="723"/>
                  </a:lnTo>
                  <a:lnTo>
                    <a:pt x="86" y="718"/>
                  </a:lnTo>
                  <a:lnTo>
                    <a:pt x="79" y="656"/>
                  </a:lnTo>
                  <a:lnTo>
                    <a:pt x="96" y="597"/>
                  </a:lnTo>
                  <a:lnTo>
                    <a:pt x="114" y="573"/>
                  </a:lnTo>
                  <a:lnTo>
                    <a:pt x="149" y="615"/>
                  </a:lnTo>
                  <a:lnTo>
                    <a:pt x="183" y="591"/>
                  </a:lnTo>
                  <a:lnTo>
                    <a:pt x="164" y="546"/>
                  </a:lnTo>
                  <a:lnTo>
                    <a:pt x="183" y="543"/>
                  </a:lnTo>
                  <a:lnTo>
                    <a:pt x="171" y="515"/>
                  </a:lnTo>
                  <a:lnTo>
                    <a:pt x="237" y="430"/>
                  </a:lnTo>
                  <a:lnTo>
                    <a:pt x="255" y="450"/>
                  </a:lnTo>
                  <a:lnTo>
                    <a:pt x="312" y="398"/>
                  </a:lnTo>
                  <a:lnTo>
                    <a:pt x="329" y="370"/>
                  </a:lnTo>
                  <a:lnTo>
                    <a:pt x="348" y="346"/>
                  </a:lnTo>
                  <a:lnTo>
                    <a:pt x="368" y="305"/>
                  </a:lnTo>
                  <a:lnTo>
                    <a:pt x="368" y="264"/>
                  </a:lnTo>
                  <a:lnTo>
                    <a:pt x="381" y="200"/>
                  </a:lnTo>
                  <a:lnTo>
                    <a:pt x="378" y="162"/>
                  </a:lnTo>
                  <a:lnTo>
                    <a:pt x="382" y="151"/>
                  </a:lnTo>
                  <a:lnTo>
                    <a:pt x="389" y="55"/>
                  </a:lnTo>
                  <a:lnTo>
                    <a:pt x="368" y="22"/>
                  </a:lnTo>
                  <a:lnTo>
                    <a:pt x="401" y="0"/>
                  </a:lnTo>
                  <a:lnTo>
                    <a:pt x="409" y="50"/>
                  </a:lnTo>
                  <a:lnTo>
                    <a:pt x="447" y="292"/>
                  </a:lnTo>
                  <a:lnTo>
                    <a:pt x="626" y="264"/>
                  </a:lnTo>
                  <a:lnTo>
                    <a:pt x="696" y="252"/>
                  </a:lnTo>
                  <a:lnTo>
                    <a:pt x="724" y="419"/>
                  </a:lnTo>
                  <a:lnTo>
                    <a:pt x="772" y="370"/>
                  </a:lnTo>
                  <a:lnTo>
                    <a:pt x="814" y="310"/>
                  </a:lnTo>
                  <a:lnTo>
                    <a:pt x="838" y="320"/>
                  </a:lnTo>
                  <a:lnTo>
                    <a:pt x="876" y="247"/>
                  </a:lnTo>
                  <a:lnTo>
                    <a:pt x="904" y="278"/>
                  </a:lnTo>
                  <a:lnTo>
                    <a:pt x="954" y="275"/>
                  </a:lnTo>
                  <a:lnTo>
                    <a:pt x="961" y="238"/>
                  </a:lnTo>
                  <a:lnTo>
                    <a:pt x="982" y="233"/>
                  </a:lnTo>
                  <a:lnTo>
                    <a:pt x="1013" y="204"/>
                  </a:lnTo>
                  <a:lnTo>
                    <a:pt x="1054" y="221"/>
                  </a:lnTo>
                  <a:lnTo>
                    <a:pt x="1101" y="218"/>
                  </a:lnTo>
                  <a:lnTo>
                    <a:pt x="1091" y="238"/>
                  </a:lnTo>
                  <a:lnTo>
                    <a:pt x="1110" y="252"/>
                  </a:lnTo>
                  <a:lnTo>
                    <a:pt x="1126" y="248"/>
                  </a:lnTo>
                  <a:lnTo>
                    <a:pt x="1120" y="271"/>
                  </a:lnTo>
                  <a:lnTo>
                    <a:pt x="1143" y="305"/>
                  </a:lnTo>
                  <a:lnTo>
                    <a:pt x="1129" y="370"/>
                  </a:lnTo>
                  <a:lnTo>
                    <a:pt x="988" y="286"/>
                  </a:lnTo>
                  <a:lnTo>
                    <a:pt x="993" y="384"/>
                  </a:lnTo>
                  <a:lnTo>
                    <a:pt x="959" y="426"/>
                  </a:lnTo>
                  <a:lnTo>
                    <a:pt x="899" y="532"/>
                  </a:lnTo>
                  <a:lnTo>
                    <a:pt x="861" y="511"/>
                  </a:lnTo>
                  <a:lnTo>
                    <a:pt x="827" y="642"/>
                  </a:lnTo>
                  <a:lnTo>
                    <a:pt x="813" y="663"/>
                  </a:lnTo>
                  <a:lnTo>
                    <a:pt x="720" y="621"/>
                  </a:lnTo>
                  <a:lnTo>
                    <a:pt x="701" y="730"/>
                  </a:lnTo>
                  <a:lnTo>
                    <a:pt x="653" y="843"/>
                  </a:lnTo>
                  <a:lnTo>
                    <a:pt x="601" y="940"/>
                  </a:lnTo>
                  <a:lnTo>
                    <a:pt x="629" y="954"/>
                  </a:lnTo>
                  <a:lnTo>
                    <a:pt x="578" y="1029"/>
                  </a:lnTo>
                  <a:lnTo>
                    <a:pt x="561" y="1012"/>
                  </a:lnTo>
                  <a:lnTo>
                    <a:pt x="504" y="1059"/>
                  </a:lnTo>
                  <a:lnTo>
                    <a:pt x="480" y="1043"/>
                  </a:lnTo>
                  <a:lnTo>
                    <a:pt x="484" y="1069"/>
                  </a:lnTo>
                  <a:lnTo>
                    <a:pt x="453" y="1094"/>
                  </a:lnTo>
                  <a:lnTo>
                    <a:pt x="392" y="1119"/>
                  </a:lnTo>
                  <a:lnTo>
                    <a:pt x="357" y="1094"/>
                  </a:lnTo>
                  <a:lnTo>
                    <a:pt x="316" y="1138"/>
                  </a:lnTo>
                  <a:lnTo>
                    <a:pt x="269" y="1138"/>
                  </a:lnTo>
                  <a:lnTo>
                    <a:pt x="217" y="1105"/>
                  </a:lnTo>
                  <a:lnTo>
                    <a:pt x="192" y="1069"/>
                  </a:lnTo>
                  <a:lnTo>
                    <a:pt x="209" y="1053"/>
                  </a:lnTo>
                  <a:lnTo>
                    <a:pt x="199" y="10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0" name="Freeform 81"/>
            <p:cNvSpPr>
              <a:spLocks noEditPoints="1"/>
            </p:cNvSpPr>
            <p:nvPr/>
          </p:nvSpPr>
          <p:spPr bwMode="auto">
            <a:xfrm>
              <a:off x="3197" y="1254"/>
              <a:ext cx="455" cy="477"/>
            </a:xfrm>
            <a:custGeom>
              <a:avLst/>
              <a:gdLst>
                <a:gd name="T0" fmla="*/ 318 w 1367"/>
                <a:gd name="T1" fmla="*/ 472 h 1432"/>
                <a:gd name="T2" fmla="*/ 184 w 1367"/>
                <a:gd name="T3" fmla="*/ 477 h 1432"/>
                <a:gd name="T4" fmla="*/ 164 w 1367"/>
                <a:gd name="T5" fmla="*/ 461 h 1432"/>
                <a:gd name="T6" fmla="*/ 142 w 1367"/>
                <a:gd name="T7" fmla="*/ 428 h 1432"/>
                <a:gd name="T8" fmla="*/ 148 w 1367"/>
                <a:gd name="T9" fmla="*/ 400 h 1432"/>
                <a:gd name="T10" fmla="*/ 133 w 1367"/>
                <a:gd name="T11" fmla="*/ 373 h 1432"/>
                <a:gd name="T12" fmla="*/ 127 w 1367"/>
                <a:gd name="T13" fmla="*/ 335 h 1432"/>
                <a:gd name="T14" fmla="*/ 105 w 1367"/>
                <a:gd name="T15" fmla="*/ 317 h 1432"/>
                <a:gd name="T16" fmla="*/ 77 w 1367"/>
                <a:gd name="T17" fmla="*/ 287 h 1432"/>
                <a:gd name="T18" fmla="*/ 51 w 1367"/>
                <a:gd name="T19" fmla="*/ 273 h 1432"/>
                <a:gd name="T20" fmla="*/ 29 w 1367"/>
                <a:gd name="T21" fmla="*/ 262 h 1432"/>
                <a:gd name="T22" fmla="*/ 8 w 1367"/>
                <a:gd name="T23" fmla="*/ 243 h 1432"/>
                <a:gd name="T24" fmla="*/ 11 w 1367"/>
                <a:gd name="T25" fmla="*/ 185 h 1432"/>
                <a:gd name="T26" fmla="*/ 9 w 1367"/>
                <a:gd name="T27" fmla="*/ 156 h 1432"/>
                <a:gd name="T28" fmla="*/ 0 w 1367"/>
                <a:gd name="T29" fmla="*/ 147 h 1432"/>
                <a:gd name="T30" fmla="*/ 14 w 1367"/>
                <a:gd name="T31" fmla="*/ 118 h 1432"/>
                <a:gd name="T32" fmla="*/ 42 w 1367"/>
                <a:gd name="T33" fmla="*/ 91 h 1432"/>
                <a:gd name="T34" fmla="*/ 53 w 1367"/>
                <a:gd name="T35" fmla="*/ 28 h 1432"/>
                <a:gd name="T36" fmla="*/ 93 w 1367"/>
                <a:gd name="T37" fmla="*/ 25 h 1432"/>
                <a:gd name="T38" fmla="*/ 151 w 1367"/>
                <a:gd name="T39" fmla="*/ 8 h 1432"/>
                <a:gd name="T40" fmla="*/ 153 w 1367"/>
                <a:gd name="T41" fmla="*/ 35 h 1432"/>
                <a:gd name="T42" fmla="*/ 168 w 1367"/>
                <a:gd name="T43" fmla="*/ 40 h 1432"/>
                <a:gd name="T44" fmla="*/ 194 w 1367"/>
                <a:gd name="T45" fmla="*/ 47 h 1432"/>
                <a:gd name="T46" fmla="*/ 286 w 1367"/>
                <a:gd name="T47" fmla="*/ 86 h 1432"/>
                <a:gd name="T48" fmla="*/ 312 w 1367"/>
                <a:gd name="T49" fmla="*/ 92 h 1432"/>
                <a:gd name="T50" fmla="*/ 357 w 1367"/>
                <a:gd name="T51" fmla="*/ 103 h 1432"/>
                <a:gd name="T52" fmla="*/ 358 w 1367"/>
                <a:gd name="T53" fmla="*/ 113 h 1432"/>
                <a:gd name="T54" fmla="*/ 381 w 1367"/>
                <a:gd name="T55" fmla="*/ 132 h 1432"/>
                <a:gd name="T56" fmla="*/ 392 w 1367"/>
                <a:gd name="T57" fmla="*/ 155 h 1432"/>
                <a:gd name="T58" fmla="*/ 400 w 1367"/>
                <a:gd name="T59" fmla="*/ 184 h 1432"/>
                <a:gd name="T60" fmla="*/ 388 w 1367"/>
                <a:gd name="T61" fmla="*/ 199 h 1432"/>
                <a:gd name="T62" fmla="*/ 376 w 1367"/>
                <a:gd name="T63" fmla="*/ 246 h 1432"/>
                <a:gd name="T64" fmla="*/ 400 w 1367"/>
                <a:gd name="T65" fmla="*/ 213 h 1432"/>
                <a:gd name="T66" fmla="*/ 425 w 1367"/>
                <a:gd name="T67" fmla="*/ 174 h 1432"/>
                <a:gd name="T68" fmla="*/ 446 w 1367"/>
                <a:gd name="T69" fmla="*/ 168 h 1432"/>
                <a:gd name="T70" fmla="*/ 441 w 1367"/>
                <a:gd name="T71" fmla="*/ 181 h 1432"/>
                <a:gd name="T72" fmla="*/ 410 w 1367"/>
                <a:gd name="T73" fmla="*/ 266 h 1432"/>
                <a:gd name="T74" fmla="*/ 404 w 1367"/>
                <a:gd name="T75" fmla="*/ 291 h 1432"/>
                <a:gd name="T76" fmla="*/ 404 w 1367"/>
                <a:gd name="T77" fmla="*/ 336 h 1432"/>
                <a:gd name="T78" fmla="*/ 394 w 1367"/>
                <a:gd name="T79" fmla="*/ 391 h 1432"/>
                <a:gd name="T80" fmla="*/ 407 w 1367"/>
                <a:gd name="T81" fmla="*/ 433 h 1432"/>
                <a:gd name="T82" fmla="*/ 407 w 1367"/>
                <a:gd name="T83" fmla="*/ 464 h 1432"/>
                <a:gd name="T84" fmla="*/ 449 w 1367"/>
                <a:gd name="T85" fmla="*/ 159 h 1432"/>
                <a:gd name="T86" fmla="*/ 447 w 1367"/>
                <a:gd name="T87" fmla="*/ 146 h 14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7"/>
                <a:gd name="T133" fmla="*/ 0 h 1432"/>
                <a:gd name="T134" fmla="*/ 1367 w 1367"/>
                <a:gd name="T135" fmla="*/ 1432 h 14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7" h="1432">
                  <a:moveTo>
                    <a:pt x="1222" y="1394"/>
                  </a:moveTo>
                  <a:lnTo>
                    <a:pt x="954" y="1416"/>
                  </a:lnTo>
                  <a:lnTo>
                    <a:pt x="606" y="1432"/>
                  </a:lnTo>
                  <a:lnTo>
                    <a:pt x="553" y="1431"/>
                  </a:lnTo>
                  <a:lnTo>
                    <a:pt x="536" y="1393"/>
                  </a:lnTo>
                  <a:lnTo>
                    <a:pt x="492" y="1383"/>
                  </a:lnTo>
                  <a:lnTo>
                    <a:pt x="446" y="1360"/>
                  </a:lnTo>
                  <a:lnTo>
                    <a:pt x="426" y="1284"/>
                  </a:lnTo>
                  <a:lnTo>
                    <a:pt x="415" y="1257"/>
                  </a:lnTo>
                  <a:lnTo>
                    <a:pt x="446" y="1201"/>
                  </a:lnTo>
                  <a:lnTo>
                    <a:pt x="409" y="1144"/>
                  </a:lnTo>
                  <a:lnTo>
                    <a:pt x="399" y="1119"/>
                  </a:lnTo>
                  <a:lnTo>
                    <a:pt x="386" y="1046"/>
                  </a:lnTo>
                  <a:lnTo>
                    <a:pt x="383" y="1006"/>
                  </a:lnTo>
                  <a:lnTo>
                    <a:pt x="347" y="965"/>
                  </a:lnTo>
                  <a:lnTo>
                    <a:pt x="314" y="952"/>
                  </a:lnTo>
                  <a:lnTo>
                    <a:pt x="244" y="903"/>
                  </a:lnTo>
                  <a:lnTo>
                    <a:pt x="231" y="861"/>
                  </a:lnTo>
                  <a:lnTo>
                    <a:pt x="192" y="836"/>
                  </a:lnTo>
                  <a:lnTo>
                    <a:pt x="153" y="820"/>
                  </a:lnTo>
                  <a:lnTo>
                    <a:pt x="139" y="796"/>
                  </a:lnTo>
                  <a:lnTo>
                    <a:pt x="87" y="786"/>
                  </a:lnTo>
                  <a:lnTo>
                    <a:pt x="38" y="739"/>
                  </a:lnTo>
                  <a:lnTo>
                    <a:pt x="24" y="731"/>
                  </a:lnTo>
                  <a:lnTo>
                    <a:pt x="28" y="579"/>
                  </a:lnTo>
                  <a:lnTo>
                    <a:pt x="32" y="555"/>
                  </a:lnTo>
                  <a:lnTo>
                    <a:pt x="50" y="507"/>
                  </a:lnTo>
                  <a:lnTo>
                    <a:pt x="26" y="469"/>
                  </a:lnTo>
                  <a:lnTo>
                    <a:pt x="0" y="465"/>
                  </a:lnTo>
                  <a:lnTo>
                    <a:pt x="0" y="442"/>
                  </a:lnTo>
                  <a:lnTo>
                    <a:pt x="8" y="414"/>
                  </a:lnTo>
                  <a:lnTo>
                    <a:pt x="41" y="354"/>
                  </a:lnTo>
                  <a:lnTo>
                    <a:pt x="115" y="320"/>
                  </a:lnTo>
                  <a:lnTo>
                    <a:pt x="125" y="272"/>
                  </a:lnTo>
                  <a:lnTo>
                    <a:pt x="118" y="109"/>
                  </a:lnTo>
                  <a:lnTo>
                    <a:pt x="160" y="84"/>
                  </a:lnTo>
                  <a:lnTo>
                    <a:pt x="182" y="94"/>
                  </a:lnTo>
                  <a:lnTo>
                    <a:pt x="278" y="75"/>
                  </a:lnTo>
                  <a:lnTo>
                    <a:pt x="433" y="0"/>
                  </a:lnTo>
                  <a:lnTo>
                    <a:pt x="455" y="23"/>
                  </a:lnTo>
                  <a:lnTo>
                    <a:pt x="422" y="123"/>
                  </a:lnTo>
                  <a:lnTo>
                    <a:pt x="460" y="104"/>
                  </a:lnTo>
                  <a:lnTo>
                    <a:pt x="450" y="74"/>
                  </a:lnTo>
                  <a:lnTo>
                    <a:pt x="506" y="119"/>
                  </a:lnTo>
                  <a:lnTo>
                    <a:pt x="539" y="123"/>
                  </a:lnTo>
                  <a:lnTo>
                    <a:pt x="582" y="142"/>
                  </a:lnTo>
                  <a:lnTo>
                    <a:pt x="606" y="193"/>
                  </a:lnTo>
                  <a:lnTo>
                    <a:pt x="860" y="257"/>
                  </a:lnTo>
                  <a:lnTo>
                    <a:pt x="875" y="263"/>
                  </a:lnTo>
                  <a:lnTo>
                    <a:pt x="937" y="277"/>
                  </a:lnTo>
                  <a:lnTo>
                    <a:pt x="1058" y="296"/>
                  </a:lnTo>
                  <a:lnTo>
                    <a:pt x="1072" y="310"/>
                  </a:lnTo>
                  <a:lnTo>
                    <a:pt x="1061" y="329"/>
                  </a:lnTo>
                  <a:lnTo>
                    <a:pt x="1076" y="339"/>
                  </a:lnTo>
                  <a:lnTo>
                    <a:pt x="1127" y="356"/>
                  </a:lnTo>
                  <a:lnTo>
                    <a:pt x="1146" y="396"/>
                  </a:lnTo>
                  <a:lnTo>
                    <a:pt x="1127" y="472"/>
                  </a:lnTo>
                  <a:lnTo>
                    <a:pt x="1179" y="465"/>
                  </a:lnTo>
                  <a:lnTo>
                    <a:pt x="1165" y="531"/>
                  </a:lnTo>
                  <a:lnTo>
                    <a:pt x="1202" y="551"/>
                  </a:lnTo>
                  <a:lnTo>
                    <a:pt x="1191" y="589"/>
                  </a:lnTo>
                  <a:lnTo>
                    <a:pt x="1167" y="596"/>
                  </a:lnTo>
                  <a:lnTo>
                    <a:pt x="1123" y="695"/>
                  </a:lnTo>
                  <a:lnTo>
                    <a:pt x="1131" y="740"/>
                  </a:lnTo>
                  <a:lnTo>
                    <a:pt x="1175" y="701"/>
                  </a:lnTo>
                  <a:lnTo>
                    <a:pt x="1203" y="639"/>
                  </a:lnTo>
                  <a:lnTo>
                    <a:pt x="1254" y="622"/>
                  </a:lnTo>
                  <a:lnTo>
                    <a:pt x="1278" y="522"/>
                  </a:lnTo>
                  <a:lnTo>
                    <a:pt x="1326" y="479"/>
                  </a:lnTo>
                  <a:lnTo>
                    <a:pt x="1339" y="503"/>
                  </a:lnTo>
                  <a:lnTo>
                    <a:pt x="1321" y="505"/>
                  </a:lnTo>
                  <a:lnTo>
                    <a:pt x="1325" y="543"/>
                  </a:lnTo>
                  <a:lnTo>
                    <a:pt x="1260" y="684"/>
                  </a:lnTo>
                  <a:lnTo>
                    <a:pt x="1232" y="800"/>
                  </a:lnTo>
                  <a:lnTo>
                    <a:pt x="1246" y="842"/>
                  </a:lnTo>
                  <a:lnTo>
                    <a:pt x="1213" y="875"/>
                  </a:lnTo>
                  <a:lnTo>
                    <a:pt x="1199" y="941"/>
                  </a:lnTo>
                  <a:lnTo>
                    <a:pt x="1213" y="1009"/>
                  </a:lnTo>
                  <a:lnTo>
                    <a:pt x="1195" y="1058"/>
                  </a:lnTo>
                  <a:lnTo>
                    <a:pt x="1184" y="1173"/>
                  </a:lnTo>
                  <a:lnTo>
                    <a:pt x="1203" y="1284"/>
                  </a:lnTo>
                  <a:lnTo>
                    <a:pt x="1223" y="1300"/>
                  </a:lnTo>
                  <a:lnTo>
                    <a:pt x="1216" y="1336"/>
                  </a:lnTo>
                  <a:lnTo>
                    <a:pt x="1222" y="1394"/>
                  </a:lnTo>
                  <a:close/>
                  <a:moveTo>
                    <a:pt x="1367" y="430"/>
                  </a:moveTo>
                  <a:lnTo>
                    <a:pt x="1350" y="476"/>
                  </a:lnTo>
                  <a:lnTo>
                    <a:pt x="1335" y="462"/>
                  </a:lnTo>
                  <a:lnTo>
                    <a:pt x="1343" y="437"/>
                  </a:lnTo>
                  <a:lnTo>
                    <a:pt x="1367" y="43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1" name="Freeform 82"/>
            <p:cNvSpPr>
              <a:spLocks/>
            </p:cNvSpPr>
            <p:nvPr/>
          </p:nvSpPr>
          <p:spPr bwMode="auto">
            <a:xfrm>
              <a:off x="3197" y="1254"/>
              <a:ext cx="446" cy="477"/>
            </a:xfrm>
            <a:custGeom>
              <a:avLst/>
              <a:gdLst>
                <a:gd name="T0" fmla="*/ 318 w 1339"/>
                <a:gd name="T1" fmla="*/ 472 h 1432"/>
                <a:gd name="T2" fmla="*/ 184 w 1339"/>
                <a:gd name="T3" fmla="*/ 477 h 1432"/>
                <a:gd name="T4" fmla="*/ 164 w 1339"/>
                <a:gd name="T5" fmla="*/ 461 h 1432"/>
                <a:gd name="T6" fmla="*/ 142 w 1339"/>
                <a:gd name="T7" fmla="*/ 428 h 1432"/>
                <a:gd name="T8" fmla="*/ 149 w 1339"/>
                <a:gd name="T9" fmla="*/ 400 h 1432"/>
                <a:gd name="T10" fmla="*/ 133 w 1339"/>
                <a:gd name="T11" fmla="*/ 373 h 1432"/>
                <a:gd name="T12" fmla="*/ 128 w 1339"/>
                <a:gd name="T13" fmla="*/ 335 h 1432"/>
                <a:gd name="T14" fmla="*/ 105 w 1339"/>
                <a:gd name="T15" fmla="*/ 317 h 1432"/>
                <a:gd name="T16" fmla="*/ 77 w 1339"/>
                <a:gd name="T17" fmla="*/ 287 h 1432"/>
                <a:gd name="T18" fmla="*/ 51 w 1339"/>
                <a:gd name="T19" fmla="*/ 273 h 1432"/>
                <a:gd name="T20" fmla="*/ 29 w 1339"/>
                <a:gd name="T21" fmla="*/ 262 h 1432"/>
                <a:gd name="T22" fmla="*/ 8 w 1339"/>
                <a:gd name="T23" fmla="*/ 243 h 1432"/>
                <a:gd name="T24" fmla="*/ 11 w 1339"/>
                <a:gd name="T25" fmla="*/ 185 h 1432"/>
                <a:gd name="T26" fmla="*/ 9 w 1339"/>
                <a:gd name="T27" fmla="*/ 156 h 1432"/>
                <a:gd name="T28" fmla="*/ 0 w 1339"/>
                <a:gd name="T29" fmla="*/ 147 h 1432"/>
                <a:gd name="T30" fmla="*/ 14 w 1339"/>
                <a:gd name="T31" fmla="*/ 118 h 1432"/>
                <a:gd name="T32" fmla="*/ 42 w 1339"/>
                <a:gd name="T33" fmla="*/ 91 h 1432"/>
                <a:gd name="T34" fmla="*/ 53 w 1339"/>
                <a:gd name="T35" fmla="*/ 28 h 1432"/>
                <a:gd name="T36" fmla="*/ 93 w 1339"/>
                <a:gd name="T37" fmla="*/ 25 h 1432"/>
                <a:gd name="T38" fmla="*/ 152 w 1339"/>
                <a:gd name="T39" fmla="*/ 8 h 1432"/>
                <a:gd name="T40" fmla="*/ 153 w 1339"/>
                <a:gd name="T41" fmla="*/ 35 h 1432"/>
                <a:gd name="T42" fmla="*/ 169 w 1339"/>
                <a:gd name="T43" fmla="*/ 40 h 1432"/>
                <a:gd name="T44" fmla="*/ 194 w 1339"/>
                <a:gd name="T45" fmla="*/ 47 h 1432"/>
                <a:gd name="T46" fmla="*/ 286 w 1339"/>
                <a:gd name="T47" fmla="*/ 86 h 1432"/>
                <a:gd name="T48" fmla="*/ 312 w 1339"/>
                <a:gd name="T49" fmla="*/ 92 h 1432"/>
                <a:gd name="T50" fmla="*/ 357 w 1339"/>
                <a:gd name="T51" fmla="*/ 103 h 1432"/>
                <a:gd name="T52" fmla="*/ 358 w 1339"/>
                <a:gd name="T53" fmla="*/ 113 h 1432"/>
                <a:gd name="T54" fmla="*/ 382 w 1339"/>
                <a:gd name="T55" fmla="*/ 132 h 1432"/>
                <a:gd name="T56" fmla="*/ 393 w 1339"/>
                <a:gd name="T57" fmla="*/ 155 h 1432"/>
                <a:gd name="T58" fmla="*/ 400 w 1339"/>
                <a:gd name="T59" fmla="*/ 184 h 1432"/>
                <a:gd name="T60" fmla="*/ 389 w 1339"/>
                <a:gd name="T61" fmla="*/ 199 h 1432"/>
                <a:gd name="T62" fmla="*/ 377 w 1339"/>
                <a:gd name="T63" fmla="*/ 246 h 1432"/>
                <a:gd name="T64" fmla="*/ 401 w 1339"/>
                <a:gd name="T65" fmla="*/ 213 h 1432"/>
                <a:gd name="T66" fmla="*/ 426 w 1339"/>
                <a:gd name="T67" fmla="*/ 174 h 1432"/>
                <a:gd name="T68" fmla="*/ 446 w 1339"/>
                <a:gd name="T69" fmla="*/ 168 h 1432"/>
                <a:gd name="T70" fmla="*/ 441 w 1339"/>
                <a:gd name="T71" fmla="*/ 181 h 1432"/>
                <a:gd name="T72" fmla="*/ 410 w 1339"/>
                <a:gd name="T73" fmla="*/ 266 h 1432"/>
                <a:gd name="T74" fmla="*/ 404 w 1339"/>
                <a:gd name="T75" fmla="*/ 291 h 1432"/>
                <a:gd name="T76" fmla="*/ 404 w 1339"/>
                <a:gd name="T77" fmla="*/ 336 h 1432"/>
                <a:gd name="T78" fmla="*/ 394 w 1339"/>
                <a:gd name="T79" fmla="*/ 391 h 1432"/>
                <a:gd name="T80" fmla="*/ 407 w 1339"/>
                <a:gd name="T81" fmla="*/ 433 h 1432"/>
                <a:gd name="T82" fmla="*/ 407 w 1339"/>
                <a:gd name="T83" fmla="*/ 464 h 14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9"/>
                <a:gd name="T127" fmla="*/ 0 h 1432"/>
                <a:gd name="T128" fmla="*/ 1339 w 1339"/>
                <a:gd name="T129" fmla="*/ 1432 h 14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9" h="1432">
                  <a:moveTo>
                    <a:pt x="1222" y="1394"/>
                  </a:moveTo>
                  <a:lnTo>
                    <a:pt x="954" y="1416"/>
                  </a:lnTo>
                  <a:lnTo>
                    <a:pt x="606" y="1432"/>
                  </a:lnTo>
                  <a:lnTo>
                    <a:pt x="553" y="1431"/>
                  </a:lnTo>
                  <a:lnTo>
                    <a:pt x="536" y="1393"/>
                  </a:lnTo>
                  <a:lnTo>
                    <a:pt x="492" y="1383"/>
                  </a:lnTo>
                  <a:lnTo>
                    <a:pt x="446" y="1360"/>
                  </a:lnTo>
                  <a:lnTo>
                    <a:pt x="426" y="1284"/>
                  </a:lnTo>
                  <a:lnTo>
                    <a:pt x="415" y="1257"/>
                  </a:lnTo>
                  <a:lnTo>
                    <a:pt x="446" y="1201"/>
                  </a:lnTo>
                  <a:lnTo>
                    <a:pt x="409" y="1144"/>
                  </a:lnTo>
                  <a:lnTo>
                    <a:pt x="399" y="1119"/>
                  </a:lnTo>
                  <a:lnTo>
                    <a:pt x="386" y="1046"/>
                  </a:lnTo>
                  <a:lnTo>
                    <a:pt x="383" y="1006"/>
                  </a:lnTo>
                  <a:lnTo>
                    <a:pt x="347" y="965"/>
                  </a:lnTo>
                  <a:lnTo>
                    <a:pt x="314" y="952"/>
                  </a:lnTo>
                  <a:lnTo>
                    <a:pt x="244" y="903"/>
                  </a:lnTo>
                  <a:lnTo>
                    <a:pt x="231" y="861"/>
                  </a:lnTo>
                  <a:lnTo>
                    <a:pt x="192" y="836"/>
                  </a:lnTo>
                  <a:lnTo>
                    <a:pt x="153" y="820"/>
                  </a:lnTo>
                  <a:lnTo>
                    <a:pt x="139" y="796"/>
                  </a:lnTo>
                  <a:lnTo>
                    <a:pt x="87" y="786"/>
                  </a:lnTo>
                  <a:lnTo>
                    <a:pt x="38" y="739"/>
                  </a:lnTo>
                  <a:lnTo>
                    <a:pt x="24" y="731"/>
                  </a:lnTo>
                  <a:lnTo>
                    <a:pt x="28" y="579"/>
                  </a:lnTo>
                  <a:lnTo>
                    <a:pt x="32" y="555"/>
                  </a:lnTo>
                  <a:lnTo>
                    <a:pt x="50" y="507"/>
                  </a:lnTo>
                  <a:lnTo>
                    <a:pt x="26" y="469"/>
                  </a:lnTo>
                  <a:lnTo>
                    <a:pt x="0" y="465"/>
                  </a:lnTo>
                  <a:lnTo>
                    <a:pt x="0" y="442"/>
                  </a:lnTo>
                  <a:lnTo>
                    <a:pt x="8" y="414"/>
                  </a:lnTo>
                  <a:lnTo>
                    <a:pt x="41" y="354"/>
                  </a:lnTo>
                  <a:lnTo>
                    <a:pt x="115" y="320"/>
                  </a:lnTo>
                  <a:lnTo>
                    <a:pt x="125" y="272"/>
                  </a:lnTo>
                  <a:lnTo>
                    <a:pt x="118" y="109"/>
                  </a:lnTo>
                  <a:lnTo>
                    <a:pt x="160" y="84"/>
                  </a:lnTo>
                  <a:lnTo>
                    <a:pt x="182" y="94"/>
                  </a:lnTo>
                  <a:lnTo>
                    <a:pt x="278" y="75"/>
                  </a:lnTo>
                  <a:lnTo>
                    <a:pt x="433" y="0"/>
                  </a:lnTo>
                  <a:lnTo>
                    <a:pt x="455" y="23"/>
                  </a:lnTo>
                  <a:lnTo>
                    <a:pt x="422" y="123"/>
                  </a:lnTo>
                  <a:lnTo>
                    <a:pt x="460" y="104"/>
                  </a:lnTo>
                  <a:lnTo>
                    <a:pt x="450" y="74"/>
                  </a:lnTo>
                  <a:lnTo>
                    <a:pt x="506" y="119"/>
                  </a:lnTo>
                  <a:lnTo>
                    <a:pt x="539" y="123"/>
                  </a:lnTo>
                  <a:lnTo>
                    <a:pt x="582" y="142"/>
                  </a:lnTo>
                  <a:lnTo>
                    <a:pt x="606" y="193"/>
                  </a:lnTo>
                  <a:lnTo>
                    <a:pt x="860" y="257"/>
                  </a:lnTo>
                  <a:lnTo>
                    <a:pt x="875" y="263"/>
                  </a:lnTo>
                  <a:lnTo>
                    <a:pt x="937" y="277"/>
                  </a:lnTo>
                  <a:lnTo>
                    <a:pt x="1058" y="296"/>
                  </a:lnTo>
                  <a:lnTo>
                    <a:pt x="1072" y="310"/>
                  </a:lnTo>
                  <a:lnTo>
                    <a:pt x="1061" y="329"/>
                  </a:lnTo>
                  <a:lnTo>
                    <a:pt x="1076" y="339"/>
                  </a:lnTo>
                  <a:lnTo>
                    <a:pt x="1127" y="356"/>
                  </a:lnTo>
                  <a:lnTo>
                    <a:pt x="1146" y="396"/>
                  </a:lnTo>
                  <a:lnTo>
                    <a:pt x="1127" y="472"/>
                  </a:lnTo>
                  <a:lnTo>
                    <a:pt x="1179" y="465"/>
                  </a:lnTo>
                  <a:lnTo>
                    <a:pt x="1165" y="531"/>
                  </a:lnTo>
                  <a:lnTo>
                    <a:pt x="1202" y="551"/>
                  </a:lnTo>
                  <a:lnTo>
                    <a:pt x="1191" y="589"/>
                  </a:lnTo>
                  <a:lnTo>
                    <a:pt x="1167" y="596"/>
                  </a:lnTo>
                  <a:lnTo>
                    <a:pt x="1123" y="695"/>
                  </a:lnTo>
                  <a:lnTo>
                    <a:pt x="1131" y="740"/>
                  </a:lnTo>
                  <a:lnTo>
                    <a:pt x="1175" y="701"/>
                  </a:lnTo>
                  <a:lnTo>
                    <a:pt x="1203" y="639"/>
                  </a:lnTo>
                  <a:lnTo>
                    <a:pt x="1254" y="622"/>
                  </a:lnTo>
                  <a:lnTo>
                    <a:pt x="1278" y="522"/>
                  </a:lnTo>
                  <a:lnTo>
                    <a:pt x="1326" y="479"/>
                  </a:lnTo>
                  <a:lnTo>
                    <a:pt x="1339" y="503"/>
                  </a:lnTo>
                  <a:lnTo>
                    <a:pt x="1321" y="505"/>
                  </a:lnTo>
                  <a:lnTo>
                    <a:pt x="1325" y="543"/>
                  </a:lnTo>
                  <a:lnTo>
                    <a:pt x="1260" y="684"/>
                  </a:lnTo>
                  <a:lnTo>
                    <a:pt x="1232" y="800"/>
                  </a:lnTo>
                  <a:lnTo>
                    <a:pt x="1246" y="842"/>
                  </a:lnTo>
                  <a:lnTo>
                    <a:pt x="1213" y="875"/>
                  </a:lnTo>
                  <a:lnTo>
                    <a:pt x="1199" y="941"/>
                  </a:lnTo>
                  <a:lnTo>
                    <a:pt x="1213" y="1009"/>
                  </a:lnTo>
                  <a:lnTo>
                    <a:pt x="1195" y="1058"/>
                  </a:lnTo>
                  <a:lnTo>
                    <a:pt x="1184" y="1173"/>
                  </a:lnTo>
                  <a:lnTo>
                    <a:pt x="1203" y="1284"/>
                  </a:lnTo>
                  <a:lnTo>
                    <a:pt x="1223" y="1300"/>
                  </a:lnTo>
                  <a:lnTo>
                    <a:pt x="1216" y="1336"/>
                  </a:lnTo>
                  <a:lnTo>
                    <a:pt x="1222" y="139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2" name="Freeform 83"/>
            <p:cNvSpPr>
              <a:spLocks/>
            </p:cNvSpPr>
            <p:nvPr/>
          </p:nvSpPr>
          <p:spPr bwMode="auto">
            <a:xfrm>
              <a:off x="3642" y="1397"/>
              <a:ext cx="10" cy="15"/>
            </a:xfrm>
            <a:custGeom>
              <a:avLst/>
              <a:gdLst>
                <a:gd name="T0" fmla="*/ 10 w 32"/>
                <a:gd name="T1" fmla="*/ 0 h 46"/>
                <a:gd name="T2" fmla="*/ 5 w 32"/>
                <a:gd name="T3" fmla="*/ 15 h 46"/>
                <a:gd name="T4" fmla="*/ 0 w 32"/>
                <a:gd name="T5" fmla="*/ 10 h 46"/>
                <a:gd name="T6" fmla="*/ 3 w 32"/>
                <a:gd name="T7" fmla="*/ 2 h 46"/>
                <a:gd name="T8" fmla="*/ 10 w 32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6"/>
                <a:gd name="T17" fmla="*/ 32 w 32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6">
                  <a:moveTo>
                    <a:pt x="32" y="0"/>
                  </a:moveTo>
                  <a:lnTo>
                    <a:pt x="15" y="46"/>
                  </a:lnTo>
                  <a:lnTo>
                    <a:pt x="0" y="32"/>
                  </a:lnTo>
                  <a:lnTo>
                    <a:pt x="8" y="7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3" name="Freeform 84"/>
            <p:cNvSpPr>
              <a:spLocks/>
            </p:cNvSpPr>
            <p:nvPr/>
          </p:nvSpPr>
          <p:spPr bwMode="auto">
            <a:xfrm>
              <a:off x="1758" y="1376"/>
              <a:ext cx="595" cy="498"/>
            </a:xfrm>
            <a:custGeom>
              <a:avLst/>
              <a:gdLst>
                <a:gd name="T0" fmla="*/ 556 w 1785"/>
                <a:gd name="T1" fmla="*/ 498 h 1494"/>
                <a:gd name="T2" fmla="*/ 485 w 1785"/>
                <a:gd name="T3" fmla="*/ 491 h 1494"/>
                <a:gd name="T4" fmla="*/ 386 w 1785"/>
                <a:gd name="T5" fmla="*/ 481 h 1494"/>
                <a:gd name="T6" fmla="*/ 248 w 1785"/>
                <a:gd name="T7" fmla="*/ 463 h 1494"/>
                <a:gd name="T8" fmla="*/ 158 w 1785"/>
                <a:gd name="T9" fmla="*/ 451 h 1494"/>
                <a:gd name="T10" fmla="*/ 82 w 1785"/>
                <a:gd name="T11" fmla="*/ 440 h 1494"/>
                <a:gd name="T12" fmla="*/ 0 w 1785"/>
                <a:gd name="T13" fmla="*/ 428 h 1494"/>
                <a:gd name="T14" fmla="*/ 10 w 1785"/>
                <a:gd name="T15" fmla="*/ 365 h 1494"/>
                <a:gd name="T16" fmla="*/ 18 w 1785"/>
                <a:gd name="T17" fmla="*/ 319 h 1494"/>
                <a:gd name="T18" fmla="*/ 27 w 1785"/>
                <a:gd name="T19" fmla="*/ 266 h 1494"/>
                <a:gd name="T20" fmla="*/ 52 w 1785"/>
                <a:gd name="T21" fmla="*/ 108 h 1494"/>
                <a:gd name="T22" fmla="*/ 59 w 1785"/>
                <a:gd name="T23" fmla="*/ 57 h 1494"/>
                <a:gd name="T24" fmla="*/ 62 w 1785"/>
                <a:gd name="T25" fmla="*/ 36 h 1494"/>
                <a:gd name="T26" fmla="*/ 68 w 1785"/>
                <a:gd name="T27" fmla="*/ 0 h 1494"/>
                <a:gd name="T28" fmla="*/ 148 w 1785"/>
                <a:gd name="T29" fmla="*/ 13 h 1494"/>
                <a:gd name="T30" fmla="*/ 252 w 1785"/>
                <a:gd name="T31" fmla="*/ 29 h 1494"/>
                <a:gd name="T32" fmla="*/ 311 w 1785"/>
                <a:gd name="T33" fmla="*/ 37 h 1494"/>
                <a:gd name="T34" fmla="*/ 446 w 1785"/>
                <a:gd name="T35" fmla="*/ 54 h 1494"/>
                <a:gd name="T36" fmla="*/ 520 w 1785"/>
                <a:gd name="T37" fmla="*/ 60 h 1494"/>
                <a:gd name="T38" fmla="*/ 595 w 1785"/>
                <a:gd name="T39" fmla="*/ 68 h 1494"/>
                <a:gd name="T40" fmla="*/ 591 w 1785"/>
                <a:gd name="T41" fmla="*/ 114 h 1494"/>
                <a:gd name="T42" fmla="*/ 581 w 1785"/>
                <a:gd name="T43" fmla="*/ 231 h 1494"/>
                <a:gd name="T44" fmla="*/ 576 w 1785"/>
                <a:gd name="T45" fmla="*/ 283 h 1494"/>
                <a:gd name="T46" fmla="*/ 572 w 1785"/>
                <a:gd name="T47" fmla="*/ 326 h 1494"/>
                <a:gd name="T48" fmla="*/ 560 w 1785"/>
                <a:gd name="T49" fmla="*/ 457 h 1494"/>
                <a:gd name="T50" fmla="*/ 556 w 1785"/>
                <a:gd name="T51" fmla="*/ 498 h 14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5"/>
                <a:gd name="T79" fmla="*/ 0 h 1494"/>
                <a:gd name="T80" fmla="*/ 1785 w 1785"/>
                <a:gd name="T81" fmla="*/ 1494 h 14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5" h="1494">
                  <a:moveTo>
                    <a:pt x="1668" y="1494"/>
                  </a:moveTo>
                  <a:lnTo>
                    <a:pt x="1454" y="1473"/>
                  </a:lnTo>
                  <a:lnTo>
                    <a:pt x="1159" y="1442"/>
                  </a:lnTo>
                  <a:lnTo>
                    <a:pt x="744" y="1390"/>
                  </a:lnTo>
                  <a:lnTo>
                    <a:pt x="473" y="1353"/>
                  </a:lnTo>
                  <a:lnTo>
                    <a:pt x="247" y="1321"/>
                  </a:lnTo>
                  <a:lnTo>
                    <a:pt x="0" y="1283"/>
                  </a:lnTo>
                  <a:lnTo>
                    <a:pt x="31" y="1095"/>
                  </a:lnTo>
                  <a:lnTo>
                    <a:pt x="54" y="958"/>
                  </a:lnTo>
                  <a:lnTo>
                    <a:pt x="81" y="797"/>
                  </a:lnTo>
                  <a:lnTo>
                    <a:pt x="157" y="325"/>
                  </a:lnTo>
                  <a:lnTo>
                    <a:pt x="177" y="170"/>
                  </a:lnTo>
                  <a:lnTo>
                    <a:pt x="186" y="109"/>
                  </a:lnTo>
                  <a:lnTo>
                    <a:pt x="205" y="0"/>
                  </a:lnTo>
                  <a:lnTo>
                    <a:pt x="443" y="40"/>
                  </a:lnTo>
                  <a:lnTo>
                    <a:pt x="755" y="86"/>
                  </a:lnTo>
                  <a:lnTo>
                    <a:pt x="933" y="110"/>
                  </a:lnTo>
                  <a:lnTo>
                    <a:pt x="1338" y="163"/>
                  </a:lnTo>
                  <a:lnTo>
                    <a:pt x="1560" y="181"/>
                  </a:lnTo>
                  <a:lnTo>
                    <a:pt x="1785" y="204"/>
                  </a:lnTo>
                  <a:lnTo>
                    <a:pt x="1774" y="341"/>
                  </a:lnTo>
                  <a:lnTo>
                    <a:pt x="1743" y="692"/>
                  </a:lnTo>
                  <a:lnTo>
                    <a:pt x="1727" y="849"/>
                  </a:lnTo>
                  <a:lnTo>
                    <a:pt x="1715" y="979"/>
                  </a:lnTo>
                  <a:lnTo>
                    <a:pt x="1680" y="1370"/>
                  </a:lnTo>
                  <a:lnTo>
                    <a:pt x="1668" y="1494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4" name="Freeform 85"/>
            <p:cNvSpPr>
              <a:spLocks noEditPoints="1"/>
            </p:cNvSpPr>
            <p:nvPr/>
          </p:nvSpPr>
          <p:spPr bwMode="auto">
            <a:xfrm>
              <a:off x="441" y="2935"/>
              <a:ext cx="1888" cy="923"/>
            </a:xfrm>
            <a:custGeom>
              <a:avLst/>
              <a:gdLst>
                <a:gd name="T0" fmla="*/ 772 w 5664"/>
                <a:gd name="T1" fmla="*/ 222 h 2768"/>
                <a:gd name="T2" fmla="*/ 779 w 5664"/>
                <a:gd name="T3" fmla="*/ 416 h 2768"/>
                <a:gd name="T4" fmla="*/ 2 w 5664"/>
                <a:gd name="T5" fmla="*/ 295 h 2768"/>
                <a:gd name="T6" fmla="*/ 1339 w 5664"/>
                <a:gd name="T7" fmla="*/ 606 h 2768"/>
                <a:gd name="T8" fmla="*/ 1162 w 5664"/>
                <a:gd name="T9" fmla="*/ 687 h 2768"/>
                <a:gd name="T10" fmla="*/ 1726 w 5664"/>
                <a:gd name="T11" fmla="*/ 803 h 2768"/>
                <a:gd name="T12" fmla="*/ 1674 w 5664"/>
                <a:gd name="T13" fmla="*/ 744 h 2768"/>
                <a:gd name="T14" fmla="*/ 1685 w 5664"/>
                <a:gd name="T15" fmla="*/ 787 h 2768"/>
                <a:gd name="T16" fmla="*/ 1143 w 5664"/>
                <a:gd name="T17" fmla="*/ 719 h 2768"/>
                <a:gd name="T18" fmla="*/ 1068 w 5664"/>
                <a:gd name="T19" fmla="*/ 727 h 2768"/>
                <a:gd name="T20" fmla="*/ 1113 w 5664"/>
                <a:gd name="T21" fmla="*/ 686 h 2768"/>
                <a:gd name="T22" fmla="*/ 1684 w 5664"/>
                <a:gd name="T23" fmla="*/ 792 h 2768"/>
                <a:gd name="T24" fmla="*/ 1774 w 5664"/>
                <a:gd name="T25" fmla="*/ 807 h 2768"/>
                <a:gd name="T26" fmla="*/ 1738 w 5664"/>
                <a:gd name="T27" fmla="*/ 856 h 2768"/>
                <a:gd name="T28" fmla="*/ 199 w 5664"/>
                <a:gd name="T29" fmla="*/ 579 h 2768"/>
                <a:gd name="T30" fmla="*/ 1787 w 5664"/>
                <a:gd name="T31" fmla="*/ 894 h 2768"/>
                <a:gd name="T32" fmla="*/ 221 w 5664"/>
                <a:gd name="T33" fmla="*/ 592 h 2768"/>
                <a:gd name="T34" fmla="*/ 699 w 5664"/>
                <a:gd name="T35" fmla="*/ 699 h 2768"/>
                <a:gd name="T36" fmla="*/ 1850 w 5664"/>
                <a:gd name="T37" fmla="*/ 896 h 2768"/>
                <a:gd name="T38" fmla="*/ 838 w 5664"/>
                <a:gd name="T39" fmla="*/ 741 h 2768"/>
                <a:gd name="T40" fmla="*/ 867 w 5664"/>
                <a:gd name="T41" fmla="*/ 749 h 2768"/>
                <a:gd name="T42" fmla="*/ 308 w 5664"/>
                <a:gd name="T43" fmla="*/ 636 h 2768"/>
                <a:gd name="T44" fmla="*/ 595 w 5664"/>
                <a:gd name="T45" fmla="*/ 717 h 2768"/>
                <a:gd name="T46" fmla="*/ 550 w 5664"/>
                <a:gd name="T47" fmla="*/ 702 h 2768"/>
                <a:gd name="T48" fmla="*/ 1165 w 5664"/>
                <a:gd name="T49" fmla="*/ 572 h 2768"/>
                <a:gd name="T50" fmla="*/ 1100 w 5664"/>
                <a:gd name="T51" fmla="*/ 667 h 2768"/>
                <a:gd name="T52" fmla="*/ 945 w 5664"/>
                <a:gd name="T53" fmla="*/ 702 h 2768"/>
                <a:gd name="T54" fmla="*/ 876 w 5664"/>
                <a:gd name="T55" fmla="*/ 734 h 2768"/>
                <a:gd name="T56" fmla="*/ 771 w 5664"/>
                <a:gd name="T57" fmla="*/ 721 h 2768"/>
                <a:gd name="T58" fmla="*/ 800 w 5664"/>
                <a:gd name="T59" fmla="*/ 690 h 2768"/>
                <a:gd name="T60" fmla="*/ 945 w 5664"/>
                <a:gd name="T61" fmla="*/ 673 h 2768"/>
                <a:gd name="T62" fmla="*/ 987 w 5664"/>
                <a:gd name="T63" fmla="*/ 584 h 2768"/>
                <a:gd name="T64" fmla="*/ 899 w 5664"/>
                <a:gd name="T65" fmla="*/ 549 h 2768"/>
                <a:gd name="T66" fmla="*/ 873 w 5664"/>
                <a:gd name="T67" fmla="*/ 491 h 2768"/>
                <a:gd name="T68" fmla="*/ 862 w 5664"/>
                <a:gd name="T69" fmla="*/ 414 h 2768"/>
                <a:gd name="T70" fmla="*/ 913 w 5664"/>
                <a:gd name="T71" fmla="*/ 343 h 2768"/>
                <a:gd name="T72" fmla="*/ 1037 w 5664"/>
                <a:gd name="T73" fmla="*/ 311 h 2768"/>
                <a:gd name="T74" fmla="*/ 986 w 5664"/>
                <a:gd name="T75" fmla="*/ 268 h 2768"/>
                <a:gd name="T76" fmla="*/ 919 w 5664"/>
                <a:gd name="T77" fmla="*/ 167 h 2768"/>
                <a:gd name="T78" fmla="*/ 1067 w 5664"/>
                <a:gd name="T79" fmla="*/ 205 h 2768"/>
                <a:gd name="T80" fmla="*/ 1090 w 5664"/>
                <a:gd name="T81" fmla="*/ 175 h 2768"/>
                <a:gd name="T82" fmla="*/ 1197 w 5664"/>
                <a:gd name="T83" fmla="*/ 14 h 2768"/>
                <a:gd name="T84" fmla="*/ 1272 w 5664"/>
                <a:gd name="T85" fmla="*/ 31 h 2768"/>
                <a:gd name="T86" fmla="*/ 1386 w 5664"/>
                <a:gd name="T87" fmla="*/ 77 h 2768"/>
                <a:gd name="T88" fmla="*/ 1514 w 5664"/>
                <a:gd name="T89" fmla="*/ 630 h 2768"/>
                <a:gd name="T90" fmla="*/ 1623 w 5664"/>
                <a:gd name="T91" fmla="*/ 712 h 2768"/>
                <a:gd name="T92" fmla="*/ 1812 w 5664"/>
                <a:gd name="T93" fmla="*/ 822 h 2768"/>
                <a:gd name="T94" fmla="*/ 1813 w 5664"/>
                <a:gd name="T95" fmla="*/ 879 h 2768"/>
                <a:gd name="T96" fmla="*/ 1801 w 5664"/>
                <a:gd name="T97" fmla="*/ 817 h 2768"/>
                <a:gd name="T98" fmla="*/ 1736 w 5664"/>
                <a:gd name="T99" fmla="*/ 750 h 2768"/>
                <a:gd name="T100" fmla="*/ 1697 w 5664"/>
                <a:gd name="T101" fmla="*/ 744 h 2768"/>
                <a:gd name="T102" fmla="*/ 1670 w 5664"/>
                <a:gd name="T103" fmla="*/ 736 h 2768"/>
                <a:gd name="T104" fmla="*/ 1504 w 5664"/>
                <a:gd name="T105" fmla="*/ 657 h 2768"/>
                <a:gd name="T106" fmla="*/ 1404 w 5664"/>
                <a:gd name="T107" fmla="*/ 608 h 2768"/>
                <a:gd name="T108" fmla="*/ 1335 w 5664"/>
                <a:gd name="T109" fmla="*/ 575 h 2768"/>
                <a:gd name="T110" fmla="*/ 1307 w 5664"/>
                <a:gd name="T111" fmla="*/ 587 h 2768"/>
                <a:gd name="T112" fmla="*/ 1252 w 5664"/>
                <a:gd name="T113" fmla="*/ 617 h 2768"/>
                <a:gd name="T114" fmla="*/ 1194 w 5664"/>
                <a:gd name="T115" fmla="*/ 610 h 2768"/>
                <a:gd name="T116" fmla="*/ 1274 w 5664"/>
                <a:gd name="T117" fmla="*/ 502 h 27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64"/>
                <a:gd name="T178" fmla="*/ 0 h 2768"/>
                <a:gd name="T179" fmla="*/ 5664 w 5664"/>
                <a:gd name="T180" fmla="*/ 2768 h 27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64" h="2768">
                  <a:moveTo>
                    <a:pt x="2345" y="605"/>
                  </a:moveTo>
                  <a:lnTo>
                    <a:pt x="2378" y="659"/>
                  </a:lnTo>
                  <a:lnTo>
                    <a:pt x="2434" y="666"/>
                  </a:lnTo>
                  <a:lnTo>
                    <a:pt x="2493" y="800"/>
                  </a:lnTo>
                  <a:lnTo>
                    <a:pt x="2402" y="790"/>
                  </a:lnTo>
                  <a:lnTo>
                    <a:pt x="2392" y="694"/>
                  </a:lnTo>
                  <a:lnTo>
                    <a:pt x="2317" y="666"/>
                  </a:lnTo>
                  <a:lnTo>
                    <a:pt x="2345" y="605"/>
                  </a:lnTo>
                  <a:close/>
                  <a:moveTo>
                    <a:pt x="2570" y="1271"/>
                  </a:moveTo>
                  <a:lnTo>
                    <a:pt x="2602" y="1309"/>
                  </a:lnTo>
                  <a:lnTo>
                    <a:pt x="2526" y="1348"/>
                  </a:lnTo>
                  <a:lnTo>
                    <a:pt x="2512" y="1280"/>
                  </a:lnTo>
                  <a:lnTo>
                    <a:pt x="2570" y="1271"/>
                  </a:lnTo>
                  <a:close/>
                  <a:moveTo>
                    <a:pt x="2338" y="1249"/>
                  </a:moveTo>
                  <a:lnTo>
                    <a:pt x="2372" y="1278"/>
                  </a:lnTo>
                  <a:lnTo>
                    <a:pt x="2443" y="1279"/>
                  </a:lnTo>
                  <a:lnTo>
                    <a:pt x="2430" y="1355"/>
                  </a:lnTo>
                  <a:lnTo>
                    <a:pt x="2378" y="1358"/>
                  </a:lnTo>
                  <a:lnTo>
                    <a:pt x="2320" y="1245"/>
                  </a:lnTo>
                  <a:lnTo>
                    <a:pt x="2338" y="1249"/>
                  </a:lnTo>
                  <a:close/>
                  <a:moveTo>
                    <a:pt x="7" y="884"/>
                  </a:moveTo>
                  <a:lnTo>
                    <a:pt x="66" y="918"/>
                  </a:lnTo>
                  <a:lnTo>
                    <a:pt x="59" y="960"/>
                  </a:lnTo>
                  <a:lnTo>
                    <a:pt x="7" y="884"/>
                  </a:lnTo>
                  <a:close/>
                  <a:moveTo>
                    <a:pt x="4017" y="1816"/>
                  </a:moveTo>
                  <a:lnTo>
                    <a:pt x="3971" y="1888"/>
                  </a:lnTo>
                  <a:lnTo>
                    <a:pt x="3924" y="1895"/>
                  </a:lnTo>
                  <a:lnTo>
                    <a:pt x="4017" y="1816"/>
                  </a:lnTo>
                  <a:close/>
                  <a:moveTo>
                    <a:pt x="0" y="1001"/>
                  </a:moveTo>
                  <a:lnTo>
                    <a:pt x="44" y="1021"/>
                  </a:lnTo>
                  <a:lnTo>
                    <a:pt x="25" y="1033"/>
                  </a:lnTo>
                  <a:lnTo>
                    <a:pt x="0" y="1001"/>
                  </a:lnTo>
                  <a:close/>
                  <a:moveTo>
                    <a:pt x="3435" y="1998"/>
                  </a:moveTo>
                  <a:lnTo>
                    <a:pt x="3500" y="2040"/>
                  </a:lnTo>
                  <a:lnTo>
                    <a:pt x="3485" y="2061"/>
                  </a:lnTo>
                  <a:lnTo>
                    <a:pt x="3354" y="2046"/>
                  </a:lnTo>
                  <a:lnTo>
                    <a:pt x="3435" y="1998"/>
                  </a:lnTo>
                  <a:close/>
                  <a:moveTo>
                    <a:pt x="5115" y="2213"/>
                  </a:moveTo>
                  <a:lnTo>
                    <a:pt x="5214" y="2300"/>
                  </a:lnTo>
                  <a:lnTo>
                    <a:pt x="5175" y="2268"/>
                  </a:lnTo>
                  <a:lnTo>
                    <a:pt x="5231" y="2364"/>
                  </a:lnTo>
                  <a:lnTo>
                    <a:pt x="5179" y="2409"/>
                  </a:lnTo>
                  <a:lnTo>
                    <a:pt x="5115" y="2213"/>
                  </a:lnTo>
                  <a:close/>
                  <a:moveTo>
                    <a:pt x="261" y="1350"/>
                  </a:moveTo>
                  <a:lnTo>
                    <a:pt x="285" y="1362"/>
                  </a:lnTo>
                  <a:lnTo>
                    <a:pt x="268" y="1377"/>
                  </a:lnTo>
                  <a:lnTo>
                    <a:pt x="217" y="1345"/>
                  </a:lnTo>
                  <a:lnTo>
                    <a:pt x="261" y="1350"/>
                  </a:lnTo>
                  <a:close/>
                  <a:moveTo>
                    <a:pt x="5021" y="2230"/>
                  </a:moveTo>
                  <a:lnTo>
                    <a:pt x="5108" y="2265"/>
                  </a:lnTo>
                  <a:lnTo>
                    <a:pt x="5104" y="2296"/>
                  </a:lnTo>
                  <a:lnTo>
                    <a:pt x="5039" y="2283"/>
                  </a:lnTo>
                  <a:lnTo>
                    <a:pt x="5114" y="2311"/>
                  </a:lnTo>
                  <a:lnTo>
                    <a:pt x="5122" y="2350"/>
                  </a:lnTo>
                  <a:lnTo>
                    <a:pt x="5043" y="2306"/>
                  </a:lnTo>
                  <a:lnTo>
                    <a:pt x="5055" y="2361"/>
                  </a:lnTo>
                  <a:lnTo>
                    <a:pt x="5021" y="2357"/>
                  </a:lnTo>
                  <a:lnTo>
                    <a:pt x="4977" y="2258"/>
                  </a:lnTo>
                  <a:lnTo>
                    <a:pt x="5021" y="2230"/>
                  </a:lnTo>
                  <a:close/>
                  <a:moveTo>
                    <a:pt x="3374" y="2061"/>
                  </a:moveTo>
                  <a:lnTo>
                    <a:pt x="3387" y="2088"/>
                  </a:lnTo>
                  <a:lnTo>
                    <a:pt x="3435" y="2088"/>
                  </a:lnTo>
                  <a:lnTo>
                    <a:pt x="3429" y="2156"/>
                  </a:lnTo>
                  <a:lnTo>
                    <a:pt x="3378" y="2131"/>
                  </a:lnTo>
                  <a:lnTo>
                    <a:pt x="3380" y="2177"/>
                  </a:lnTo>
                  <a:lnTo>
                    <a:pt x="3330" y="2165"/>
                  </a:lnTo>
                  <a:lnTo>
                    <a:pt x="3265" y="2213"/>
                  </a:lnTo>
                  <a:lnTo>
                    <a:pt x="3223" y="2211"/>
                  </a:lnTo>
                  <a:lnTo>
                    <a:pt x="3247" y="2173"/>
                  </a:lnTo>
                  <a:lnTo>
                    <a:pt x="3203" y="2179"/>
                  </a:lnTo>
                  <a:lnTo>
                    <a:pt x="3186" y="2112"/>
                  </a:lnTo>
                  <a:lnTo>
                    <a:pt x="3251" y="2083"/>
                  </a:lnTo>
                  <a:lnTo>
                    <a:pt x="3295" y="2114"/>
                  </a:lnTo>
                  <a:lnTo>
                    <a:pt x="3298" y="2061"/>
                  </a:lnTo>
                  <a:lnTo>
                    <a:pt x="3313" y="2093"/>
                  </a:lnTo>
                  <a:lnTo>
                    <a:pt x="3350" y="2080"/>
                  </a:lnTo>
                  <a:lnTo>
                    <a:pt x="3340" y="2056"/>
                  </a:lnTo>
                  <a:lnTo>
                    <a:pt x="3374" y="2061"/>
                  </a:lnTo>
                  <a:close/>
                  <a:moveTo>
                    <a:pt x="5073" y="2347"/>
                  </a:moveTo>
                  <a:lnTo>
                    <a:pt x="5148" y="2443"/>
                  </a:lnTo>
                  <a:lnTo>
                    <a:pt x="5151" y="2546"/>
                  </a:lnTo>
                  <a:lnTo>
                    <a:pt x="5090" y="2455"/>
                  </a:lnTo>
                  <a:lnTo>
                    <a:pt x="5097" y="2406"/>
                  </a:lnTo>
                  <a:lnTo>
                    <a:pt x="5053" y="2375"/>
                  </a:lnTo>
                  <a:lnTo>
                    <a:pt x="5073" y="2347"/>
                  </a:lnTo>
                  <a:close/>
                  <a:moveTo>
                    <a:pt x="5035" y="2382"/>
                  </a:moveTo>
                  <a:lnTo>
                    <a:pt x="5055" y="2392"/>
                  </a:lnTo>
                  <a:lnTo>
                    <a:pt x="5031" y="2429"/>
                  </a:lnTo>
                  <a:lnTo>
                    <a:pt x="5035" y="2382"/>
                  </a:lnTo>
                  <a:close/>
                  <a:moveTo>
                    <a:pt x="5227" y="2405"/>
                  </a:moveTo>
                  <a:lnTo>
                    <a:pt x="5321" y="2420"/>
                  </a:lnTo>
                  <a:lnTo>
                    <a:pt x="5362" y="2470"/>
                  </a:lnTo>
                  <a:lnTo>
                    <a:pt x="5340" y="2485"/>
                  </a:lnTo>
                  <a:lnTo>
                    <a:pt x="5297" y="2453"/>
                  </a:lnTo>
                  <a:lnTo>
                    <a:pt x="5313" y="2491"/>
                  </a:lnTo>
                  <a:lnTo>
                    <a:pt x="5283" y="2499"/>
                  </a:lnTo>
                  <a:lnTo>
                    <a:pt x="5265" y="2457"/>
                  </a:lnTo>
                  <a:lnTo>
                    <a:pt x="5213" y="2568"/>
                  </a:lnTo>
                  <a:lnTo>
                    <a:pt x="5221" y="2494"/>
                  </a:lnTo>
                  <a:lnTo>
                    <a:pt x="5190" y="2446"/>
                  </a:lnTo>
                  <a:lnTo>
                    <a:pt x="5249" y="2443"/>
                  </a:lnTo>
                  <a:lnTo>
                    <a:pt x="5227" y="2405"/>
                  </a:lnTo>
                  <a:close/>
                  <a:moveTo>
                    <a:pt x="571" y="1680"/>
                  </a:moveTo>
                  <a:lnTo>
                    <a:pt x="604" y="1713"/>
                  </a:lnTo>
                  <a:lnTo>
                    <a:pt x="598" y="1735"/>
                  </a:lnTo>
                  <a:lnTo>
                    <a:pt x="561" y="1717"/>
                  </a:lnTo>
                  <a:lnTo>
                    <a:pt x="571" y="1680"/>
                  </a:lnTo>
                  <a:close/>
                  <a:moveTo>
                    <a:pt x="5261" y="2523"/>
                  </a:moveTo>
                  <a:lnTo>
                    <a:pt x="5323" y="2536"/>
                  </a:lnTo>
                  <a:lnTo>
                    <a:pt x="5382" y="2592"/>
                  </a:lnTo>
                  <a:lnTo>
                    <a:pt x="5458" y="2768"/>
                  </a:lnTo>
                  <a:lnTo>
                    <a:pt x="5360" y="2681"/>
                  </a:lnTo>
                  <a:lnTo>
                    <a:pt x="5316" y="2673"/>
                  </a:lnTo>
                  <a:lnTo>
                    <a:pt x="5307" y="2578"/>
                  </a:lnTo>
                  <a:lnTo>
                    <a:pt x="5271" y="2566"/>
                  </a:lnTo>
                  <a:lnTo>
                    <a:pt x="5306" y="2546"/>
                  </a:lnTo>
                  <a:lnTo>
                    <a:pt x="5261" y="2523"/>
                  </a:lnTo>
                  <a:close/>
                  <a:moveTo>
                    <a:pt x="673" y="1754"/>
                  </a:moveTo>
                  <a:lnTo>
                    <a:pt x="664" y="1775"/>
                  </a:lnTo>
                  <a:lnTo>
                    <a:pt x="594" y="1747"/>
                  </a:lnTo>
                  <a:lnTo>
                    <a:pt x="673" y="1754"/>
                  </a:lnTo>
                  <a:close/>
                  <a:moveTo>
                    <a:pt x="2173" y="2104"/>
                  </a:moveTo>
                  <a:lnTo>
                    <a:pt x="2215" y="2179"/>
                  </a:lnTo>
                  <a:lnTo>
                    <a:pt x="2052" y="2150"/>
                  </a:lnTo>
                  <a:lnTo>
                    <a:pt x="2049" y="2118"/>
                  </a:lnTo>
                  <a:lnTo>
                    <a:pt x="2098" y="2097"/>
                  </a:lnTo>
                  <a:lnTo>
                    <a:pt x="2173" y="2104"/>
                  </a:lnTo>
                  <a:close/>
                  <a:moveTo>
                    <a:pt x="712" y="1783"/>
                  </a:moveTo>
                  <a:lnTo>
                    <a:pt x="707" y="1820"/>
                  </a:lnTo>
                  <a:lnTo>
                    <a:pt x="645" y="1803"/>
                  </a:lnTo>
                  <a:lnTo>
                    <a:pt x="712" y="1783"/>
                  </a:lnTo>
                  <a:close/>
                  <a:moveTo>
                    <a:pt x="5525" y="2580"/>
                  </a:moveTo>
                  <a:lnTo>
                    <a:pt x="5551" y="2687"/>
                  </a:lnTo>
                  <a:lnTo>
                    <a:pt x="5532" y="2631"/>
                  </a:lnTo>
                  <a:lnTo>
                    <a:pt x="5495" y="2663"/>
                  </a:lnTo>
                  <a:lnTo>
                    <a:pt x="5477" y="2640"/>
                  </a:lnTo>
                  <a:lnTo>
                    <a:pt x="5495" y="2580"/>
                  </a:lnTo>
                  <a:lnTo>
                    <a:pt x="5525" y="2580"/>
                  </a:lnTo>
                  <a:close/>
                  <a:moveTo>
                    <a:pt x="2495" y="2184"/>
                  </a:moveTo>
                  <a:lnTo>
                    <a:pt x="2515" y="2222"/>
                  </a:lnTo>
                  <a:lnTo>
                    <a:pt x="2481" y="2215"/>
                  </a:lnTo>
                  <a:lnTo>
                    <a:pt x="2495" y="2184"/>
                  </a:lnTo>
                  <a:close/>
                  <a:moveTo>
                    <a:pt x="2575" y="2230"/>
                  </a:moveTo>
                  <a:lnTo>
                    <a:pt x="2571" y="2262"/>
                  </a:lnTo>
                  <a:lnTo>
                    <a:pt x="2513" y="2268"/>
                  </a:lnTo>
                  <a:lnTo>
                    <a:pt x="2575" y="2230"/>
                  </a:lnTo>
                  <a:close/>
                  <a:moveTo>
                    <a:pt x="2602" y="2245"/>
                  </a:moveTo>
                  <a:lnTo>
                    <a:pt x="2606" y="2287"/>
                  </a:lnTo>
                  <a:lnTo>
                    <a:pt x="2570" y="2268"/>
                  </a:lnTo>
                  <a:lnTo>
                    <a:pt x="2602" y="2245"/>
                  </a:lnTo>
                  <a:close/>
                  <a:moveTo>
                    <a:pt x="983" y="1899"/>
                  </a:moveTo>
                  <a:lnTo>
                    <a:pt x="959" y="1933"/>
                  </a:lnTo>
                  <a:lnTo>
                    <a:pt x="834" y="1874"/>
                  </a:lnTo>
                  <a:lnTo>
                    <a:pt x="923" y="1906"/>
                  </a:lnTo>
                  <a:lnTo>
                    <a:pt x="983" y="1899"/>
                  </a:lnTo>
                  <a:close/>
                  <a:moveTo>
                    <a:pt x="1808" y="2112"/>
                  </a:moveTo>
                  <a:lnTo>
                    <a:pt x="1816" y="2136"/>
                  </a:lnTo>
                  <a:lnTo>
                    <a:pt x="1865" y="2142"/>
                  </a:lnTo>
                  <a:lnTo>
                    <a:pt x="1846" y="2174"/>
                  </a:lnTo>
                  <a:lnTo>
                    <a:pt x="1654" y="2156"/>
                  </a:lnTo>
                  <a:lnTo>
                    <a:pt x="1784" y="2149"/>
                  </a:lnTo>
                  <a:lnTo>
                    <a:pt x="1765" y="2108"/>
                  </a:lnTo>
                  <a:lnTo>
                    <a:pt x="1808" y="2112"/>
                  </a:lnTo>
                  <a:close/>
                  <a:moveTo>
                    <a:pt x="1651" y="2104"/>
                  </a:moveTo>
                  <a:lnTo>
                    <a:pt x="1671" y="2128"/>
                  </a:lnTo>
                  <a:lnTo>
                    <a:pt x="1642" y="2139"/>
                  </a:lnTo>
                  <a:lnTo>
                    <a:pt x="1506" y="2145"/>
                  </a:lnTo>
                  <a:lnTo>
                    <a:pt x="1651" y="2104"/>
                  </a:lnTo>
                  <a:close/>
                  <a:moveTo>
                    <a:pt x="3821" y="1505"/>
                  </a:moveTo>
                  <a:lnTo>
                    <a:pt x="3775" y="1567"/>
                  </a:lnTo>
                  <a:lnTo>
                    <a:pt x="3755" y="1529"/>
                  </a:lnTo>
                  <a:lnTo>
                    <a:pt x="3739" y="1626"/>
                  </a:lnTo>
                  <a:lnTo>
                    <a:pt x="3567" y="1707"/>
                  </a:lnTo>
                  <a:lnTo>
                    <a:pt x="3570" y="1731"/>
                  </a:lnTo>
                  <a:lnTo>
                    <a:pt x="3495" y="1715"/>
                  </a:lnTo>
                  <a:lnTo>
                    <a:pt x="3521" y="1775"/>
                  </a:lnTo>
                  <a:lnTo>
                    <a:pt x="3361" y="1830"/>
                  </a:lnTo>
                  <a:lnTo>
                    <a:pt x="3340" y="1885"/>
                  </a:lnTo>
                  <a:lnTo>
                    <a:pt x="3378" y="1882"/>
                  </a:lnTo>
                  <a:lnTo>
                    <a:pt x="3412" y="1924"/>
                  </a:lnTo>
                  <a:lnTo>
                    <a:pt x="3308" y="1958"/>
                  </a:lnTo>
                  <a:lnTo>
                    <a:pt x="3299" y="2001"/>
                  </a:lnTo>
                  <a:lnTo>
                    <a:pt x="3200" y="1994"/>
                  </a:lnTo>
                  <a:lnTo>
                    <a:pt x="3171" y="2037"/>
                  </a:lnTo>
                  <a:lnTo>
                    <a:pt x="3040" y="2061"/>
                  </a:lnTo>
                  <a:lnTo>
                    <a:pt x="3001" y="2114"/>
                  </a:lnTo>
                  <a:lnTo>
                    <a:pt x="2918" y="2102"/>
                  </a:lnTo>
                  <a:lnTo>
                    <a:pt x="2884" y="2126"/>
                  </a:lnTo>
                  <a:lnTo>
                    <a:pt x="2836" y="2104"/>
                  </a:lnTo>
                  <a:lnTo>
                    <a:pt x="2853" y="2128"/>
                  </a:lnTo>
                  <a:lnTo>
                    <a:pt x="2753" y="2131"/>
                  </a:lnTo>
                  <a:lnTo>
                    <a:pt x="2797" y="2145"/>
                  </a:lnTo>
                  <a:lnTo>
                    <a:pt x="2780" y="2180"/>
                  </a:lnTo>
                  <a:lnTo>
                    <a:pt x="2752" y="2156"/>
                  </a:lnTo>
                  <a:lnTo>
                    <a:pt x="2650" y="2166"/>
                  </a:lnTo>
                  <a:lnTo>
                    <a:pt x="2627" y="2201"/>
                  </a:lnTo>
                  <a:lnTo>
                    <a:pt x="2627" y="2159"/>
                  </a:lnTo>
                  <a:lnTo>
                    <a:pt x="2447" y="2166"/>
                  </a:lnTo>
                  <a:lnTo>
                    <a:pt x="2433" y="2141"/>
                  </a:lnTo>
                  <a:lnTo>
                    <a:pt x="2458" y="2131"/>
                  </a:lnTo>
                  <a:lnTo>
                    <a:pt x="2434" y="2122"/>
                  </a:lnTo>
                  <a:lnTo>
                    <a:pt x="2357" y="2166"/>
                  </a:lnTo>
                  <a:lnTo>
                    <a:pt x="2314" y="2163"/>
                  </a:lnTo>
                  <a:lnTo>
                    <a:pt x="2321" y="2125"/>
                  </a:lnTo>
                  <a:lnTo>
                    <a:pt x="2297" y="2159"/>
                  </a:lnTo>
                  <a:lnTo>
                    <a:pt x="2246" y="2128"/>
                  </a:lnTo>
                  <a:lnTo>
                    <a:pt x="2221" y="2152"/>
                  </a:lnTo>
                  <a:lnTo>
                    <a:pt x="2227" y="2118"/>
                  </a:lnTo>
                  <a:lnTo>
                    <a:pt x="2324" y="2111"/>
                  </a:lnTo>
                  <a:lnTo>
                    <a:pt x="2400" y="2069"/>
                  </a:lnTo>
                  <a:lnTo>
                    <a:pt x="2523" y="2094"/>
                  </a:lnTo>
                  <a:lnTo>
                    <a:pt x="2519" y="2135"/>
                  </a:lnTo>
                  <a:lnTo>
                    <a:pt x="2571" y="2149"/>
                  </a:lnTo>
                  <a:lnTo>
                    <a:pt x="2570" y="2093"/>
                  </a:lnTo>
                  <a:lnTo>
                    <a:pt x="2603" y="2076"/>
                  </a:lnTo>
                  <a:lnTo>
                    <a:pt x="2810" y="2054"/>
                  </a:lnTo>
                  <a:lnTo>
                    <a:pt x="2836" y="2019"/>
                  </a:lnTo>
                  <a:lnTo>
                    <a:pt x="2932" y="1994"/>
                  </a:lnTo>
                  <a:lnTo>
                    <a:pt x="3001" y="1862"/>
                  </a:lnTo>
                  <a:lnTo>
                    <a:pt x="3102" y="1810"/>
                  </a:lnTo>
                  <a:lnTo>
                    <a:pt x="2956" y="1821"/>
                  </a:lnTo>
                  <a:lnTo>
                    <a:pt x="2945" y="1779"/>
                  </a:lnTo>
                  <a:lnTo>
                    <a:pt x="2977" y="1758"/>
                  </a:lnTo>
                  <a:lnTo>
                    <a:pt x="2961" y="1751"/>
                  </a:lnTo>
                  <a:lnTo>
                    <a:pt x="2890" y="1830"/>
                  </a:lnTo>
                  <a:lnTo>
                    <a:pt x="2853" y="1727"/>
                  </a:lnTo>
                  <a:lnTo>
                    <a:pt x="2818" y="1744"/>
                  </a:lnTo>
                  <a:lnTo>
                    <a:pt x="2805" y="1690"/>
                  </a:lnTo>
                  <a:lnTo>
                    <a:pt x="2656" y="1708"/>
                  </a:lnTo>
                  <a:lnTo>
                    <a:pt x="2622" y="1690"/>
                  </a:lnTo>
                  <a:lnTo>
                    <a:pt x="2697" y="1645"/>
                  </a:lnTo>
                  <a:lnTo>
                    <a:pt x="2674" y="1598"/>
                  </a:lnTo>
                  <a:lnTo>
                    <a:pt x="2715" y="1576"/>
                  </a:lnTo>
                  <a:lnTo>
                    <a:pt x="2733" y="1430"/>
                  </a:lnTo>
                  <a:lnTo>
                    <a:pt x="2794" y="1401"/>
                  </a:lnTo>
                  <a:lnTo>
                    <a:pt x="2719" y="1425"/>
                  </a:lnTo>
                  <a:lnTo>
                    <a:pt x="2705" y="1475"/>
                  </a:lnTo>
                  <a:lnTo>
                    <a:pt x="2620" y="1471"/>
                  </a:lnTo>
                  <a:lnTo>
                    <a:pt x="2551" y="1433"/>
                  </a:lnTo>
                  <a:lnTo>
                    <a:pt x="2546" y="1360"/>
                  </a:lnTo>
                  <a:lnTo>
                    <a:pt x="2626" y="1320"/>
                  </a:lnTo>
                  <a:lnTo>
                    <a:pt x="2660" y="1351"/>
                  </a:lnTo>
                  <a:lnTo>
                    <a:pt x="2667" y="1321"/>
                  </a:lnTo>
                  <a:lnTo>
                    <a:pt x="2557" y="1255"/>
                  </a:lnTo>
                  <a:lnTo>
                    <a:pt x="2585" y="1242"/>
                  </a:lnTo>
                  <a:lnTo>
                    <a:pt x="2536" y="1186"/>
                  </a:lnTo>
                  <a:lnTo>
                    <a:pt x="2546" y="1091"/>
                  </a:lnTo>
                  <a:lnTo>
                    <a:pt x="2584" y="1100"/>
                  </a:lnTo>
                  <a:lnTo>
                    <a:pt x="2599" y="1066"/>
                  </a:lnTo>
                  <a:lnTo>
                    <a:pt x="2684" y="1031"/>
                  </a:lnTo>
                  <a:lnTo>
                    <a:pt x="2712" y="1062"/>
                  </a:lnTo>
                  <a:lnTo>
                    <a:pt x="2740" y="1029"/>
                  </a:lnTo>
                  <a:lnTo>
                    <a:pt x="2730" y="987"/>
                  </a:lnTo>
                  <a:lnTo>
                    <a:pt x="2795" y="1007"/>
                  </a:lnTo>
                  <a:lnTo>
                    <a:pt x="2791" y="967"/>
                  </a:lnTo>
                  <a:lnTo>
                    <a:pt x="2886" y="1026"/>
                  </a:lnTo>
                  <a:lnTo>
                    <a:pt x="2965" y="992"/>
                  </a:lnTo>
                  <a:lnTo>
                    <a:pt x="3073" y="1012"/>
                  </a:lnTo>
                  <a:lnTo>
                    <a:pt x="3112" y="934"/>
                  </a:lnTo>
                  <a:lnTo>
                    <a:pt x="3096" y="884"/>
                  </a:lnTo>
                  <a:lnTo>
                    <a:pt x="3167" y="857"/>
                  </a:lnTo>
                  <a:lnTo>
                    <a:pt x="3152" y="819"/>
                  </a:lnTo>
                  <a:lnTo>
                    <a:pt x="2999" y="864"/>
                  </a:lnTo>
                  <a:lnTo>
                    <a:pt x="2993" y="803"/>
                  </a:lnTo>
                  <a:lnTo>
                    <a:pt x="2979" y="833"/>
                  </a:lnTo>
                  <a:lnTo>
                    <a:pt x="2959" y="803"/>
                  </a:lnTo>
                  <a:lnTo>
                    <a:pt x="2811" y="737"/>
                  </a:lnTo>
                  <a:lnTo>
                    <a:pt x="2786" y="686"/>
                  </a:lnTo>
                  <a:lnTo>
                    <a:pt x="2801" y="593"/>
                  </a:lnTo>
                  <a:lnTo>
                    <a:pt x="2804" y="615"/>
                  </a:lnTo>
                  <a:lnTo>
                    <a:pt x="2853" y="620"/>
                  </a:lnTo>
                  <a:lnTo>
                    <a:pt x="2773" y="560"/>
                  </a:lnTo>
                  <a:lnTo>
                    <a:pt x="2757" y="502"/>
                  </a:lnTo>
                  <a:lnTo>
                    <a:pt x="3054" y="502"/>
                  </a:lnTo>
                  <a:lnTo>
                    <a:pt x="3086" y="516"/>
                  </a:lnTo>
                  <a:lnTo>
                    <a:pt x="3064" y="593"/>
                  </a:lnTo>
                  <a:lnTo>
                    <a:pt x="3181" y="652"/>
                  </a:lnTo>
                  <a:lnTo>
                    <a:pt x="3213" y="625"/>
                  </a:lnTo>
                  <a:lnTo>
                    <a:pt x="3248" y="645"/>
                  </a:lnTo>
                  <a:lnTo>
                    <a:pt x="3200" y="614"/>
                  </a:lnTo>
                  <a:lnTo>
                    <a:pt x="3209" y="515"/>
                  </a:lnTo>
                  <a:lnTo>
                    <a:pt x="3227" y="596"/>
                  </a:lnTo>
                  <a:lnTo>
                    <a:pt x="3284" y="648"/>
                  </a:lnTo>
                  <a:lnTo>
                    <a:pt x="3350" y="621"/>
                  </a:lnTo>
                  <a:lnTo>
                    <a:pt x="3246" y="588"/>
                  </a:lnTo>
                  <a:lnTo>
                    <a:pt x="3241" y="535"/>
                  </a:lnTo>
                  <a:lnTo>
                    <a:pt x="3270" y="525"/>
                  </a:lnTo>
                  <a:lnTo>
                    <a:pt x="3154" y="440"/>
                  </a:lnTo>
                  <a:lnTo>
                    <a:pt x="3168" y="375"/>
                  </a:lnTo>
                  <a:lnTo>
                    <a:pt x="3079" y="183"/>
                  </a:lnTo>
                  <a:lnTo>
                    <a:pt x="3144" y="122"/>
                  </a:lnTo>
                  <a:lnTo>
                    <a:pt x="3284" y="178"/>
                  </a:lnTo>
                  <a:lnTo>
                    <a:pt x="3474" y="49"/>
                  </a:lnTo>
                  <a:lnTo>
                    <a:pt x="3590" y="42"/>
                  </a:lnTo>
                  <a:lnTo>
                    <a:pt x="3587" y="98"/>
                  </a:lnTo>
                  <a:lnTo>
                    <a:pt x="3632" y="79"/>
                  </a:lnTo>
                  <a:lnTo>
                    <a:pt x="3622" y="24"/>
                  </a:lnTo>
                  <a:lnTo>
                    <a:pt x="3731" y="49"/>
                  </a:lnTo>
                  <a:lnTo>
                    <a:pt x="3816" y="0"/>
                  </a:lnTo>
                  <a:lnTo>
                    <a:pt x="3859" y="52"/>
                  </a:lnTo>
                  <a:lnTo>
                    <a:pt x="3817" y="94"/>
                  </a:lnTo>
                  <a:lnTo>
                    <a:pt x="3888" y="63"/>
                  </a:lnTo>
                  <a:lnTo>
                    <a:pt x="3909" y="84"/>
                  </a:lnTo>
                  <a:lnTo>
                    <a:pt x="3896" y="137"/>
                  </a:lnTo>
                  <a:lnTo>
                    <a:pt x="4013" y="141"/>
                  </a:lnTo>
                  <a:lnTo>
                    <a:pt x="4008" y="178"/>
                  </a:lnTo>
                  <a:lnTo>
                    <a:pt x="4046" y="233"/>
                  </a:lnTo>
                  <a:lnTo>
                    <a:pt x="4159" y="230"/>
                  </a:lnTo>
                  <a:lnTo>
                    <a:pt x="4174" y="285"/>
                  </a:lnTo>
                  <a:lnTo>
                    <a:pt x="4197" y="248"/>
                  </a:lnTo>
                  <a:lnTo>
                    <a:pt x="4221" y="282"/>
                  </a:lnTo>
                  <a:lnTo>
                    <a:pt x="4403" y="351"/>
                  </a:lnTo>
                  <a:lnTo>
                    <a:pt x="4521" y="346"/>
                  </a:lnTo>
                  <a:lnTo>
                    <a:pt x="4640" y="432"/>
                  </a:lnTo>
                  <a:lnTo>
                    <a:pt x="4541" y="1888"/>
                  </a:lnTo>
                  <a:lnTo>
                    <a:pt x="4582" y="1924"/>
                  </a:lnTo>
                  <a:lnTo>
                    <a:pt x="4600" y="1906"/>
                  </a:lnTo>
                  <a:lnTo>
                    <a:pt x="4644" y="1927"/>
                  </a:lnTo>
                  <a:lnTo>
                    <a:pt x="4716" y="1899"/>
                  </a:lnTo>
                  <a:lnTo>
                    <a:pt x="4710" y="1951"/>
                  </a:lnTo>
                  <a:lnTo>
                    <a:pt x="4854" y="2064"/>
                  </a:lnTo>
                  <a:lnTo>
                    <a:pt x="4870" y="2135"/>
                  </a:lnTo>
                  <a:lnTo>
                    <a:pt x="4959" y="2080"/>
                  </a:lnTo>
                  <a:lnTo>
                    <a:pt x="4983" y="2023"/>
                  </a:lnTo>
                  <a:lnTo>
                    <a:pt x="5043" y="2001"/>
                  </a:lnTo>
                  <a:lnTo>
                    <a:pt x="5162" y="2094"/>
                  </a:lnTo>
                  <a:lnTo>
                    <a:pt x="5158" y="2126"/>
                  </a:lnTo>
                  <a:lnTo>
                    <a:pt x="5223" y="2149"/>
                  </a:lnTo>
                  <a:lnTo>
                    <a:pt x="5436" y="2465"/>
                  </a:lnTo>
                  <a:lnTo>
                    <a:pt x="5622" y="2528"/>
                  </a:lnTo>
                  <a:lnTo>
                    <a:pt x="5664" y="2663"/>
                  </a:lnTo>
                  <a:lnTo>
                    <a:pt x="5638" y="2753"/>
                  </a:lnTo>
                  <a:lnTo>
                    <a:pt x="5608" y="2729"/>
                  </a:lnTo>
                  <a:lnTo>
                    <a:pt x="5575" y="2749"/>
                  </a:lnTo>
                  <a:lnTo>
                    <a:pt x="5537" y="2552"/>
                  </a:lnTo>
                  <a:lnTo>
                    <a:pt x="5439" y="2635"/>
                  </a:lnTo>
                  <a:lnTo>
                    <a:pt x="5419" y="2594"/>
                  </a:lnTo>
                  <a:lnTo>
                    <a:pt x="5439" y="2537"/>
                  </a:lnTo>
                  <a:lnTo>
                    <a:pt x="5471" y="2536"/>
                  </a:lnTo>
                  <a:lnTo>
                    <a:pt x="5443" y="2512"/>
                  </a:lnTo>
                  <a:lnTo>
                    <a:pt x="5408" y="2574"/>
                  </a:lnTo>
                  <a:lnTo>
                    <a:pt x="5369" y="2547"/>
                  </a:lnTo>
                  <a:lnTo>
                    <a:pt x="5402" y="2451"/>
                  </a:lnTo>
                  <a:lnTo>
                    <a:pt x="5345" y="2429"/>
                  </a:lnTo>
                  <a:lnTo>
                    <a:pt x="5345" y="2396"/>
                  </a:lnTo>
                  <a:lnTo>
                    <a:pt x="5264" y="2395"/>
                  </a:lnTo>
                  <a:lnTo>
                    <a:pt x="5297" y="2371"/>
                  </a:lnTo>
                  <a:lnTo>
                    <a:pt x="5252" y="2310"/>
                  </a:lnTo>
                  <a:lnTo>
                    <a:pt x="5293" y="2324"/>
                  </a:lnTo>
                  <a:lnTo>
                    <a:pt x="5209" y="2248"/>
                  </a:lnTo>
                  <a:lnTo>
                    <a:pt x="5207" y="2187"/>
                  </a:lnTo>
                  <a:lnTo>
                    <a:pt x="5185" y="2222"/>
                  </a:lnTo>
                  <a:lnTo>
                    <a:pt x="5139" y="2211"/>
                  </a:lnTo>
                  <a:lnTo>
                    <a:pt x="5066" y="2066"/>
                  </a:lnTo>
                  <a:lnTo>
                    <a:pt x="5025" y="2061"/>
                  </a:lnTo>
                  <a:lnTo>
                    <a:pt x="5091" y="2160"/>
                  </a:lnTo>
                  <a:lnTo>
                    <a:pt x="5091" y="2230"/>
                  </a:lnTo>
                  <a:lnTo>
                    <a:pt x="5027" y="2206"/>
                  </a:lnTo>
                  <a:lnTo>
                    <a:pt x="5012" y="2125"/>
                  </a:lnTo>
                  <a:lnTo>
                    <a:pt x="4991" y="2146"/>
                  </a:lnTo>
                  <a:lnTo>
                    <a:pt x="4956" y="2114"/>
                  </a:lnTo>
                  <a:lnTo>
                    <a:pt x="4904" y="2139"/>
                  </a:lnTo>
                  <a:lnTo>
                    <a:pt x="4964" y="2145"/>
                  </a:lnTo>
                  <a:lnTo>
                    <a:pt x="5011" y="2208"/>
                  </a:lnTo>
                  <a:lnTo>
                    <a:pt x="4945" y="2231"/>
                  </a:lnTo>
                  <a:lnTo>
                    <a:pt x="4857" y="2184"/>
                  </a:lnTo>
                  <a:lnTo>
                    <a:pt x="4794" y="2080"/>
                  </a:lnTo>
                  <a:lnTo>
                    <a:pt x="4650" y="2028"/>
                  </a:lnTo>
                  <a:lnTo>
                    <a:pt x="4677" y="1977"/>
                  </a:lnTo>
                  <a:lnTo>
                    <a:pt x="4555" y="1989"/>
                  </a:lnTo>
                  <a:lnTo>
                    <a:pt x="4513" y="1970"/>
                  </a:lnTo>
                  <a:lnTo>
                    <a:pt x="4517" y="1929"/>
                  </a:lnTo>
                  <a:lnTo>
                    <a:pt x="4493" y="1944"/>
                  </a:lnTo>
                  <a:lnTo>
                    <a:pt x="4420" y="1919"/>
                  </a:lnTo>
                  <a:lnTo>
                    <a:pt x="4267" y="1916"/>
                  </a:lnTo>
                  <a:lnTo>
                    <a:pt x="4269" y="1872"/>
                  </a:lnTo>
                  <a:lnTo>
                    <a:pt x="4201" y="1854"/>
                  </a:lnTo>
                  <a:lnTo>
                    <a:pt x="4211" y="1824"/>
                  </a:lnTo>
                  <a:lnTo>
                    <a:pt x="4126" y="1826"/>
                  </a:lnTo>
                  <a:lnTo>
                    <a:pt x="4145" y="1796"/>
                  </a:lnTo>
                  <a:lnTo>
                    <a:pt x="4080" y="1775"/>
                  </a:lnTo>
                  <a:lnTo>
                    <a:pt x="4112" y="1751"/>
                  </a:lnTo>
                  <a:lnTo>
                    <a:pt x="4070" y="1759"/>
                  </a:lnTo>
                  <a:lnTo>
                    <a:pt x="4078" y="1717"/>
                  </a:lnTo>
                  <a:lnTo>
                    <a:pt x="4005" y="1725"/>
                  </a:lnTo>
                  <a:lnTo>
                    <a:pt x="3996" y="1694"/>
                  </a:lnTo>
                  <a:lnTo>
                    <a:pt x="3982" y="1737"/>
                  </a:lnTo>
                  <a:lnTo>
                    <a:pt x="3965" y="1727"/>
                  </a:lnTo>
                  <a:lnTo>
                    <a:pt x="3989" y="1673"/>
                  </a:lnTo>
                  <a:lnTo>
                    <a:pt x="3930" y="1687"/>
                  </a:lnTo>
                  <a:lnTo>
                    <a:pt x="3900" y="1741"/>
                  </a:lnTo>
                  <a:lnTo>
                    <a:pt x="3920" y="1759"/>
                  </a:lnTo>
                  <a:lnTo>
                    <a:pt x="3902" y="1787"/>
                  </a:lnTo>
                  <a:lnTo>
                    <a:pt x="3934" y="1779"/>
                  </a:lnTo>
                  <a:lnTo>
                    <a:pt x="3906" y="1843"/>
                  </a:lnTo>
                  <a:lnTo>
                    <a:pt x="3864" y="1864"/>
                  </a:lnTo>
                  <a:lnTo>
                    <a:pt x="3817" y="1830"/>
                  </a:lnTo>
                  <a:lnTo>
                    <a:pt x="3778" y="1876"/>
                  </a:lnTo>
                  <a:lnTo>
                    <a:pt x="3755" y="1850"/>
                  </a:lnTo>
                  <a:lnTo>
                    <a:pt x="3751" y="1885"/>
                  </a:lnTo>
                  <a:lnTo>
                    <a:pt x="3679" y="1886"/>
                  </a:lnTo>
                  <a:lnTo>
                    <a:pt x="3641" y="1923"/>
                  </a:lnTo>
                  <a:lnTo>
                    <a:pt x="3556" y="1910"/>
                  </a:lnTo>
                  <a:lnTo>
                    <a:pt x="3562" y="1876"/>
                  </a:lnTo>
                  <a:lnTo>
                    <a:pt x="3651" y="1843"/>
                  </a:lnTo>
                  <a:lnTo>
                    <a:pt x="3581" y="1828"/>
                  </a:lnTo>
                  <a:lnTo>
                    <a:pt x="3658" y="1690"/>
                  </a:lnTo>
                  <a:lnTo>
                    <a:pt x="3754" y="1670"/>
                  </a:lnTo>
                  <a:lnTo>
                    <a:pt x="3855" y="1711"/>
                  </a:lnTo>
                  <a:lnTo>
                    <a:pt x="3796" y="1659"/>
                  </a:lnTo>
                  <a:lnTo>
                    <a:pt x="3862" y="1614"/>
                  </a:lnTo>
                  <a:lnTo>
                    <a:pt x="3759" y="1628"/>
                  </a:lnTo>
                  <a:lnTo>
                    <a:pt x="3821" y="150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5" name="Freeform 86"/>
            <p:cNvSpPr>
              <a:spLocks/>
            </p:cNvSpPr>
            <p:nvPr/>
          </p:nvSpPr>
          <p:spPr bwMode="auto">
            <a:xfrm>
              <a:off x="1213" y="3137"/>
              <a:ext cx="59" cy="65"/>
            </a:xfrm>
            <a:custGeom>
              <a:avLst/>
              <a:gdLst>
                <a:gd name="T0" fmla="*/ 9 w 176"/>
                <a:gd name="T1" fmla="*/ 0 h 195"/>
                <a:gd name="T2" fmla="*/ 20 w 176"/>
                <a:gd name="T3" fmla="*/ 18 h 195"/>
                <a:gd name="T4" fmla="*/ 39 w 176"/>
                <a:gd name="T5" fmla="*/ 20 h 195"/>
                <a:gd name="T6" fmla="*/ 59 w 176"/>
                <a:gd name="T7" fmla="*/ 65 h 195"/>
                <a:gd name="T8" fmla="*/ 28 w 176"/>
                <a:gd name="T9" fmla="*/ 62 h 195"/>
                <a:gd name="T10" fmla="*/ 25 w 176"/>
                <a:gd name="T11" fmla="*/ 30 h 195"/>
                <a:gd name="T12" fmla="*/ 0 w 176"/>
                <a:gd name="T13" fmla="*/ 20 h 195"/>
                <a:gd name="T14" fmla="*/ 9 w 176"/>
                <a:gd name="T15" fmla="*/ 0 h 1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"/>
                <a:gd name="T25" fmla="*/ 0 h 195"/>
                <a:gd name="T26" fmla="*/ 176 w 176"/>
                <a:gd name="T27" fmla="*/ 195 h 1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" h="195">
                  <a:moveTo>
                    <a:pt x="28" y="0"/>
                  </a:moveTo>
                  <a:lnTo>
                    <a:pt x="61" y="54"/>
                  </a:lnTo>
                  <a:lnTo>
                    <a:pt x="117" y="61"/>
                  </a:lnTo>
                  <a:lnTo>
                    <a:pt x="176" y="195"/>
                  </a:lnTo>
                  <a:lnTo>
                    <a:pt x="85" y="185"/>
                  </a:lnTo>
                  <a:lnTo>
                    <a:pt x="75" y="89"/>
                  </a:lnTo>
                  <a:lnTo>
                    <a:pt x="0" y="61"/>
                  </a:lnTo>
                  <a:lnTo>
                    <a:pt x="2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6" name="Freeform 87"/>
            <p:cNvSpPr>
              <a:spLocks/>
            </p:cNvSpPr>
            <p:nvPr/>
          </p:nvSpPr>
          <p:spPr bwMode="auto">
            <a:xfrm>
              <a:off x="1278" y="3359"/>
              <a:ext cx="30" cy="25"/>
            </a:xfrm>
            <a:custGeom>
              <a:avLst/>
              <a:gdLst>
                <a:gd name="T0" fmla="*/ 19 w 90"/>
                <a:gd name="T1" fmla="*/ 0 h 77"/>
                <a:gd name="T2" fmla="*/ 30 w 90"/>
                <a:gd name="T3" fmla="*/ 12 h 77"/>
                <a:gd name="T4" fmla="*/ 5 w 90"/>
                <a:gd name="T5" fmla="*/ 25 h 77"/>
                <a:gd name="T6" fmla="*/ 0 w 90"/>
                <a:gd name="T7" fmla="*/ 3 h 77"/>
                <a:gd name="T8" fmla="*/ 19 w 90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77"/>
                <a:gd name="T17" fmla="*/ 90 w 9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77">
                  <a:moveTo>
                    <a:pt x="58" y="0"/>
                  </a:moveTo>
                  <a:lnTo>
                    <a:pt x="90" y="38"/>
                  </a:lnTo>
                  <a:lnTo>
                    <a:pt x="14" y="77"/>
                  </a:lnTo>
                  <a:lnTo>
                    <a:pt x="0" y="9"/>
                  </a:lnTo>
                  <a:lnTo>
                    <a:pt x="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7" name="Freeform 88"/>
            <p:cNvSpPr>
              <a:spLocks/>
            </p:cNvSpPr>
            <p:nvPr/>
          </p:nvSpPr>
          <p:spPr bwMode="auto">
            <a:xfrm>
              <a:off x="1214" y="3350"/>
              <a:ext cx="41" cy="38"/>
            </a:xfrm>
            <a:custGeom>
              <a:avLst/>
              <a:gdLst>
                <a:gd name="T0" fmla="*/ 6 w 123"/>
                <a:gd name="T1" fmla="*/ 1 h 113"/>
                <a:gd name="T2" fmla="*/ 17 w 123"/>
                <a:gd name="T3" fmla="*/ 11 h 113"/>
                <a:gd name="T4" fmla="*/ 41 w 123"/>
                <a:gd name="T5" fmla="*/ 11 h 113"/>
                <a:gd name="T6" fmla="*/ 37 w 123"/>
                <a:gd name="T7" fmla="*/ 37 h 113"/>
                <a:gd name="T8" fmla="*/ 19 w 123"/>
                <a:gd name="T9" fmla="*/ 38 h 113"/>
                <a:gd name="T10" fmla="*/ 0 w 123"/>
                <a:gd name="T11" fmla="*/ 0 h 113"/>
                <a:gd name="T12" fmla="*/ 6 w 123"/>
                <a:gd name="T13" fmla="*/ 1 h 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13"/>
                <a:gd name="T23" fmla="*/ 123 w 123"/>
                <a:gd name="T24" fmla="*/ 113 h 1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13">
                  <a:moveTo>
                    <a:pt x="18" y="4"/>
                  </a:moveTo>
                  <a:lnTo>
                    <a:pt x="52" y="33"/>
                  </a:lnTo>
                  <a:lnTo>
                    <a:pt x="123" y="34"/>
                  </a:lnTo>
                  <a:lnTo>
                    <a:pt x="110" y="110"/>
                  </a:lnTo>
                  <a:lnTo>
                    <a:pt x="58" y="113"/>
                  </a:lnTo>
                  <a:lnTo>
                    <a:pt x="0" y="0"/>
                  </a:lnTo>
                  <a:lnTo>
                    <a:pt x="18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8" name="Freeform 89"/>
            <p:cNvSpPr>
              <a:spLocks/>
            </p:cNvSpPr>
            <p:nvPr/>
          </p:nvSpPr>
          <p:spPr bwMode="auto">
            <a:xfrm>
              <a:off x="443" y="3230"/>
              <a:ext cx="20" cy="25"/>
            </a:xfrm>
            <a:custGeom>
              <a:avLst/>
              <a:gdLst>
                <a:gd name="T0" fmla="*/ 0 w 59"/>
                <a:gd name="T1" fmla="*/ 0 h 76"/>
                <a:gd name="T2" fmla="*/ 20 w 59"/>
                <a:gd name="T3" fmla="*/ 11 h 76"/>
                <a:gd name="T4" fmla="*/ 18 w 59"/>
                <a:gd name="T5" fmla="*/ 25 h 76"/>
                <a:gd name="T6" fmla="*/ 0 w 59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76"/>
                <a:gd name="T14" fmla="*/ 59 w 59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76">
                  <a:moveTo>
                    <a:pt x="0" y="0"/>
                  </a:moveTo>
                  <a:lnTo>
                    <a:pt x="59" y="34"/>
                  </a:lnTo>
                  <a:lnTo>
                    <a:pt x="52" y="7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19" name="Freeform 90"/>
            <p:cNvSpPr>
              <a:spLocks/>
            </p:cNvSpPr>
            <p:nvPr/>
          </p:nvSpPr>
          <p:spPr bwMode="auto">
            <a:xfrm>
              <a:off x="1749" y="3540"/>
              <a:ext cx="31" cy="27"/>
            </a:xfrm>
            <a:custGeom>
              <a:avLst/>
              <a:gdLst>
                <a:gd name="T0" fmla="*/ 31 w 93"/>
                <a:gd name="T1" fmla="*/ 0 h 79"/>
                <a:gd name="T2" fmla="*/ 16 w 93"/>
                <a:gd name="T3" fmla="*/ 25 h 79"/>
                <a:gd name="T4" fmla="*/ 0 w 93"/>
                <a:gd name="T5" fmla="*/ 27 h 79"/>
                <a:gd name="T6" fmla="*/ 31 w 93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79"/>
                <a:gd name="T14" fmla="*/ 93 w 93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79">
                  <a:moveTo>
                    <a:pt x="93" y="0"/>
                  </a:moveTo>
                  <a:lnTo>
                    <a:pt x="47" y="72"/>
                  </a:lnTo>
                  <a:lnTo>
                    <a:pt x="0" y="79"/>
                  </a:lnTo>
                  <a:lnTo>
                    <a:pt x="9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0" name="Freeform 91"/>
            <p:cNvSpPr>
              <a:spLocks/>
            </p:cNvSpPr>
            <p:nvPr/>
          </p:nvSpPr>
          <p:spPr bwMode="auto">
            <a:xfrm>
              <a:off x="441" y="3269"/>
              <a:ext cx="15" cy="10"/>
            </a:xfrm>
            <a:custGeom>
              <a:avLst/>
              <a:gdLst>
                <a:gd name="T0" fmla="*/ 0 w 44"/>
                <a:gd name="T1" fmla="*/ 0 h 32"/>
                <a:gd name="T2" fmla="*/ 15 w 44"/>
                <a:gd name="T3" fmla="*/ 6 h 32"/>
                <a:gd name="T4" fmla="*/ 9 w 44"/>
                <a:gd name="T5" fmla="*/ 10 h 32"/>
                <a:gd name="T6" fmla="*/ 0 w 44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2"/>
                <a:gd name="T14" fmla="*/ 44 w 44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2">
                  <a:moveTo>
                    <a:pt x="0" y="0"/>
                  </a:moveTo>
                  <a:lnTo>
                    <a:pt x="44" y="20"/>
                  </a:lnTo>
                  <a:lnTo>
                    <a:pt x="25" y="3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1" name="Freeform 92"/>
            <p:cNvSpPr>
              <a:spLocks/>
            </p:cNvSpPr>
            <p:nvPr/>
          </p:nvSpPr>
          <p:spPr bwMode="auto">
            <a:xfrm>
              <a:off x="1559" y="3601"/>
              <a:ext cx="49" cy="21"/>
            </a:xfrm>
            <a:custGeom>
              <a:avLst/>
              <a:gdLst>
                <a:gd name="T0" fmla="*/ 27 w 146"/>
                <a:gd name="T1" fmla="*/ 0 h 63"/>
                <a:gd name="T2" fmla="*/ 49 w 146"/>
                <a:gd name="T3" fmla="*/ 14 h 63"/>
                <a:gd name="T4" fmla="*/ 44 w 146"/>
                <a:gd name="T5" fmla="*/ 21 h 63"/>
                <a:gd name="T6" fmla="*/ 0 w 146"/>
                <a:gd name="T7" fmla="*/ 16 h 63"/>
                <a:gd name="T8" fmla="*/ 27 w 146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63"/>
                <a:gd name="T17" fmla="*/ 146 w 14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63">
                  <a:moveTo>
                    <a:pt x="81" y="0"/>
                  </a:moveTo>
                  <a:lnTo>
                    <a:pt x="146" y="42"/>
                  </a:lnTo>
                  <a:lnTo>
                    <a:pt x="131" y="63"/>
                  </a:lnTo>
                  <a:lnTo>
                    <a:pt x="0" y="48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2" name="Freeform 93"/>
            <p:cNvSpPr>
              <a:spLocks/>
            </p:cNvSpPr>
            <p:nvPr/>
          </p:nvSpPr>
          <p:spPr bwMode="auto">
            <a:xfrm>
              <a:off x="2146" y="3673"/>
              <a:ext cx="39" cy="65"/>
            </a:xfrm>
            <a:custGeom>
              <a:avLst/>
              <a:gdLst>
                <a:gd name="T0" fmla="*/ 0 w 116"/>
                <a:gd name="T1" fmla="*/ 0 h 196"/>
                <a:gd name="T2" fmla="*/ 33 w 116"/>
                <a:gd name="T3" fmla="*/ 29 h 196"/>
                <a:gd name="T4" fmla="*/ 20 w 116"/>
                <a:gd name="T5" fmla="*/ 18 h 196"/>
                <a:gd name="T6" fmla="*/ 39 w 116"/>
                <a:gd name="T7" fmla="*/ 50 h 196"/>
                <a:gd name="T8" fmla="*/ 22 w 116"/>
                <a:gd name="T9" fmla="*/ 65 h 196"/>
                <a:gd name="T10" fmla="*/ 0 w 116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96"/>
                <a:gd name="T20" fmla="*/ 116 w 116"/>
                <a:gd name="T21" fmla="*/ 196 h 1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96">
                  <a:moveTo>
                    <a:pt x="0" y="0"/>
                  </a:moveTo>
                  <a:lnTo>
                    <a:pt x="99" y="87"/>
                  </a:lnTo>
                  <a:lnTo>
                    <a:pt x="60" y="55"/>
                  </a:lnTo>
                  <a:lnTo>
                    <a:pt x="116" y="151"/>
                  </a:lnTo>
                  <a:lnTo>
                    <a:pt x="64" y="1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3" name="Freeform 94"/>
            <p:cNvSpPr>
              <a:spLocks/>
            </p:cNvSpPr>
            <p:nvPr/>
          </p:nvSpPr>
          <p:spPr bwMode="auto">
            <a:xfrm>
              <a:off x="513" y="3383"/>
              <a:ext cx="23" cy="11"/>
            </a:xfrm>
            <a:custGeom>
              <a:avLst/>
              <a:gdLst>
                <a:gd name="T0" fmla="*/ 15 w 68"/>
                <a:gd name="T1" fmla="*/ 2 h 32"/>
                <a:gd name="T2" fmla="*/ 23 w 68"/>
                <a:gd name="T3" fmla="*/ 6 h 32"/>
                <a:gd name="T4" fmla="*/ 17 w 68"/>
                <a:gd name="T5" fmla="*/ 11 h 32"/>
                <a:gd name="T6" fmla="*/ 0 w 68"/>
                <a:gd name="T7" fmla="*/ 0 h 32"/>
                <a:gd name="T8" fmla="*/ 15 w 68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32"/>
                <a:gd name="T17" fmla="*/ 68 w 6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32">
                  <a:moveTo>
                    <a:pt x="44" y="5"/>
                  </a:moveTo>
                  <a:lnTo>
                    <a:pt x="68" y="17"/>
                  </a:lnTo>
                  <a:lnTo>
                    <a:pt x="51" y="32"/>
                  </a:lnTo>
                  <a:lnTo>
                    <a:pt x="0" y="0"/>
                  </a:lnTo>
                  <a:lnTo>
                    <a:pt x="44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4" name="Freeform 95"/>
            <p:cNvSpPr>
              <a:spLocks/>
            </p:cNvSpPr>
            <p:nvPr/>
          </p:nvSpPr>
          <p:spPr bwMode="auto">
            <a:xfrm>
              <a:off x="2100" y="3678"/>
              <a:ext cx="48" cy="44"/>
            </a:xfrm>
            <a:custGeom>
              <a:avLst/>
              <a:gdLst>
                <a:gd name="T0" fmla="*/ 15 w 145"/>
                <a:gd name="T1" fmla="*/ 0 h 131"/>
                <a:gd name="T2" fmla="*/ 43 w 145"/>
                <a:gd name="T3" fmla="*/ 12 h 131"/>
                <a:gd name="T4" fmla="*/ 42 w 145"/>
                <a:gd name="T5" fmla="*/ 22 h 131"/>
                <a:gd name="T6" fmla="*/ 21 w 145"/>
                <a:gd name="T7" fmla="*/ 18 h 131"/>
                <a:gd name="T8" fmla="*/ 45 w 145"/>
                <a:gd name="T9" fmla="*/ 27 h 131"/>
                <a:gd name="T10" fmla="*/ 48 w 145"/>
                <a:gd name="T11" fmla="*/ 40 h 131"/>
                <a:gd name="T12" fmla="*/ 22 w 145"/>
                <a:gd name="T13" fmla="*/ 26 h 131"/>
                <a:gd name="T14" fmla="*/ 26 w 145"/>
                <a:gd name="T15" fmla="*/ 44 h 131"/>
                <a:gd name="T16" fmla="*/ 15 w 145"/>
                <a:gd name="T17" fmla="*/ 43 h 131"/>
                <a:gd name="T18" fmla="*/ 0 w 145"/>
                <a:gd name="T19" fmla="*/ 9 h 131"/>
                <a:gd name="T20" fmla="*/ 15 w 145"/>
                <a:gd name="T21" fmla="*/ 0 h 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131"/>
                <a:gd name="T35" fmla="*/ 145 w 145"/>
                <a:gd name="T36" fmla="*/ 131 h 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131">
                  <a:moveTo>
                    <a:pt x="44" y="0"/>
                  </a:moveTo>
                  <a:lnTo>
                    <a:pt x="131" y="35"/>
                  </a:lnTo>
                  <a:lnTo>
                    <a:pt x="127" y="66"/>
                  </a:lnTo>
                  <a:lnTo>
                    <a:pt x="62" y="53"/>
                  </a:lnTo>
                  <a:lnTo>
                    <a:pt x="137" y="81"/>
                  </a:lnTo>
                  <a:lnTo>
                    <a:pt x="145" y="120"/>
                  </a:lnTo>
                  <a:lnTo>
                    <a:pt x="66" y="76"/>
                  </a:lnTo>
                  <a:lnTo>
                    <a:pt x="78" y="131"/>
                  </a:lnTo>
                  <a:lnTo>
                    <a:pt x="44" y="127"/>
                  </a:lnTo>
                  <a:lnTo>
                    <a:pt x="0" y="28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5" name="Freeform 96"/>
            <p:cNvSpPr>
              <a:spLocks/>
            </p:cNvSpPr>
            <p:nvPr/>
          </p:nvSpPr>
          <p:spPr bwMode="auto">
            <a:xfrm>
              <a:off x="1503" y="3620"/>
              <a:ext cx="83" cy="53"/>
            </a:xfrm>
            <a:custGeom>
              <a:avLst/>
              <a:gdLst>
                <a:gd name="T0" fmla="*/ 63 w 249"/>
                <a:gd name="T1" fmla="*/ 2 h 157"/>
                <a:gd name="T2" fmla="*/ 67 w 249"/>
                <a:gd name="T3" fmla="*/ 11 h 157"/>
                <a:gd name="T4" fmla="*/ 83 w 249"/>
                <a:gd name="T5" fmla="*/ 11 h 157"/>
                <a:gd name="T6" fmla="*/ 81 w 249"/>
                <a:gd name="T7" fmla="*/ 34 h 157"/>
                <a:gd name="T8" fmla="*/ 64 w 249"/>
                <a:gd name="T9" fmla="*/ 25 h 157"/>
                <a:gd name="T10" fmla="*/ 65 w 249"/>
                <a:gd name="T11" fmla="*/ 41 h 157"/>
                <a:gd name="T12" fmla="*/ 48 w 249"/>
                <a:gd name="T13" fmla="*/ 37 h 157"/>
                <a:gd name="T14" fmla="*/ 26 w 249"/>
                <a:gd name="T15" fmla="*/ 53 h 157"/>
                <a:gd name="T16" fmla="*/ 12 w 249"/>
                <a:gd name="T17" fmla="*/ 52 h 157"/>
                <a:gd name="T18" fmla="*/ 20 w 249"/>
                <a:gd name="T19" fmla="*/ 39 h 157"/>
                <a:gd name="T20" fmla="*/ 6 w 249"/>
                <a:gd name="T21" fmla="*/ 42 h 157"/>
                <a:gd name="T22" fmla="*/ 0 w 249"/>
                <a:gd name="T23" fmla="*/ 19 h 157"/>
                <a:gd name="T24" fmla="*/ 22 w 249"/>
                <a:gd name="T25" fmla="*/ 9 h 157"/>
                <a:gd name="T26" fmla="*/ 36 w 249"/>
                <a:gd name="T27" fmla="*/ 20 h 157"/>
                <a:gd name="T28" fmla="*/ 37 w 249"/>
                <a:gd name="T29" fmla="*/ 2 h 157"/>
                <a:gd name="T30" fmla="*/ 42 w 249"/>
                <a:gd name="T31" fmla="*/ 12 h 157"/>
                <a:gd name="T32" fmla="*/ 55 w 249"/>
                <a:gd name="T33" fmla="*/ 8 h 157"/>
                <a:gd name="T34" fmla="*/ 51 w 249"/>
                <a:gd name="T35" fmla="*/ 0 h 157"/>
                <a:gd name="T36" fmla="*/ 63 w 249"/>
                <a:gd name="T37" fmla="*/ 2 h 1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9"/>
                <a:gd name="T58" fmla="*/ 0 h 157"/>
                <a:gd name="T59" fmla="*/ 249 w 249"/>
                <a:gd name="T60" fmla="*/ 157 h 1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9" h="157">
                  <a:moveTo>
                    <a:pt x="188" y="5"/>
                  </a:moveTo>
                  <a:lnTo>
                    <a:pt x="201" y="32"/>
                  </a:lnTo>
                  <a:lnTo>
                    <a:pt x="249" y="32"/>
                  </a:lnTo>
                  <a:lnTo>
                    <a:pt x="243" y="100"/>
                  </a:lnTo>
                  <a:lnTo>
                    <a:pt x="192" y="75"/>
                  </a:lnTo>
                  <a:lnTo>
                    <a:pt x="194" y="121"/>
                  </a:lnTo>
                  <a:lnTo>
                    <a:pt x="144" y="109"/>
                  </a:lnTo>
                  <a:lnTo>
                    <a:pt x="79" y="157"/>
                  </a:lnTo>
                  <a:lnTo>
                    <a:pt x="37" y="155"/>
                  </a:lnTo>
                  <a:lnTo>
                    <a:pt x="61" y="117"/>
                  </a:lnTo>
                  <a:lnTo>
                    <a:pt x="17" y="123"/>
                  </a:lnTo>
                  <a:lnTo>
                    <a:pt x="0" y="56"/>
                  </a:lnTo>
                  <a:lnTo>
                    <a:pt x="65" y="27"/>
                  </a:lnTo>
                  <a:lnTo>
                    <a:pt x="109" y="58"/>
                  </a:lnTo>
                  <a:lnTo>
                    <a:pt x="112" y="5"/>
                  </a:lnTo>
                  <a:lnTo>
                    <a:pt x="127" y="37"/>
                  </a:lnTo>
                  <a:lnTo>
                    <a:pt x="164" y="24"/>
                  </a:lnTo>
                  <a:lnTo>
                    <a:pt x="154" y="0"/>
                  </a:lnTo>
                  <a:lnTo>
                    <a:pt x="188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6" name="Freeform 97"/>
            <p:cNvSpPr>
              <a:spLocks/>
            </p:cNvSpPr>
            <p:nvPr/>
          </p:nvSpPr>
          <p:spPr bwMode="auto">
            <a:xfrm>
              <a:off x="2125" y="3717"/>
              <a:ext cx="33" cy="67"/>
            </a:xfrm>
            <a:custGeom>
              <a:avLst/>
              <a:gdLst>
                <a:gd name="T0" fmla="*/ 7 w 98"/>
                <a:gd name="T1" fmla="*/ 0 h 199"/>
                <a:gd name="T2" fmla="*/ 32 w 98"/>
                <a:gd name="T3" fmla="*/ 32 h 199"/>
                <a:gd name="T4" fmla="*/ 33 w 98"/>
                <a:gd name="T5" fmla="*/ 67 h 199"/>
                <a:gd name="T6" fmla="*/ 12 w 98"/>
                <a:gd name="T7" fmla="*/ 36 h 199"/>
                <a:gd name="T8" fmla="*/ 15 w 98"/>
                <a:gd name="T9" fmla="*/ 20 h 199"/>
                <a:gd name="T10" fmla="*/ 0 w 98"/>
                <a:gd name="T11" fmla="*/ 9 h 199"/>
                <a:gd name="T12" fmla="*/ 7 w 98"/>
                <a:gd name="T13" fmla="*/ 0 h 1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9"/>
                <a:gd name="T23" fmla="*/ 98 w 98"/>
                <a:gd name="T24" fmla="*/ 199 h 1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9">
                  <a:moveTo>
                    <a:pt x="20" y="0"/>
                  </a:moveTo>
                  <a:lnTo>
                    <a:pt x="95" y="96"/>
                  </a:lnTo>
                  <a:lnTo>
                    <a:pt x="98" y="199"/>
                  </a:lnTo>
                  <a:lnTo>
                    <a:pt x="37" y="108"/>
                  </a:lnTo>
                  <a:lnTo>
                    <a:pt x="44" y="59"/>
                  </a:lnTo>
                  <a:lnTo>
                    <a:pt x="0" y="28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7" name="Freeform 98"/>
            <p:cNvSpPr>
              <a:spLocks/>
            </p:cNvSpPr>
            <p:nvPr/>
          </p:nvSpPr>
          <p:spPr bwMode="auto">
            <a:xfrm>
              <a:off x="2118" y="3729"/>
              <a:ext cx="8" cy="16"/>
            </a:xfrm>
            <a:custGeom>
              <a:avLst/>
              <a:gdLst>
                <a:gd name="T0" fmla="*/ 1 w 24"/>
                <a:gd name="T1" fmla="*/ 0 h 47"/>
                <a:gd name="T2" fmla="*/ 8 w 24"/>
                <a:gd name="T3" fmla="*/ 3 h 47"/>
                <a:gd name="T4" fmla="*/ 0 w 24"/>
                <a:gd name="T5" fmla="*/ 16 h 47"/>
                <a:gd name="T6" fmla="*/ 1 w 2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47"/>
                <a:gd name="T14" fmla="*/ 24 w 2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47">
                  <a:moveTo>
                    <a:pt x="4" y="0"/>
                  </a:moveTo>
                  <a:lnTo>
                    <a:pt x="24" y="10"/>
                  </a:lnTo>
                  <a:lnTo>
                    <a:pt x="0" y="47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8" name="Freeform 99"/>
            <p:cNvSpPr>
              <a:spLocks/>
            </p:cNvSpPr>
            <p:nvPr/>
          </p:nvSpPr>
          <p:spPr bwMode="auto">
            <a:xfrm>
              <a:off x="2171" y="3737"/>
              <a:ext cx="57" cy="54"/>
            </a:xfrm>
            <a:custGeom>
              <a:avLst/>
              <a:gdLst>
                <a:gd name="T0" fmla="*/ 12 w 172"/>
                <a:gd name="T1" fmla="*/ 0 h 163"/>
                <a:gd name="T2" fmla="*/ 43 w 172"/>
                <a:gd name="T3" fmla="*/ 5 h 163"/>
                <a:gd name="T4" fmla="*/ 57 w 172"/>
                <a:gd name="T5" fmla="*/ 22 h 163"/>
                <a:gd name="T6" fmla="*/ 50 w 172"/>
                <a:gd name="T7" fmla="*/ 27 h 163"/>
                <a:gd name="T8" fmla="*/ 35 w 172"/>
                <a:gd name="T9" fmla="*/ 16 h 163"/>
                <a:gd name="T10" fmla="*/ 41 w 172"/>
                <a:gd name="T11" fmla="*/ 28 h 163"/>
                <a:gd name="T12" fmla="*/ 31 w 172"/>
                <a:gd name="T13" fmla="*/ 31 h 163"/>
                <a:gd name="T14" fmla="*/ 25 w 172"/>
                <a:gd name="T15" fmla="*/ 17 h 163"/>
                <a:gd name="T16" fmla="*/ 8 w 172"/>
                <a:gd name="T17" fmla="*/ 54 h 163"/>
                <a:gd name="T18" fmla="*/ 10 w 172"/>
                <a:gd name="T19" fmla="*/ 29 h 163"/>
                <a:gd name="T20" fmla="*/ 0 w 172"/>
                <a:gd name="T21" fmla="*/ 14 h 163"/>
                <a:gd name="T22" fmla="*/ 20 w 172"/>
                <a:gd name="T23" fmla="*/ 13 h 163"/>
                <a:gd name="T24" fmla="*/ 12 w 172"/>
                <a:gd name="T25" fmla="*/ 0 h 1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163"/>
                <a:gd name="T41" fmla="*/ 172 w 172"/>
                <a:gd name="T42" fmla="*/ 163 h 1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163">
                  <a:moveTo>
                    <a:pt x="37" y="0"/>
                  </a:moveTo>
                  <a:lnTo>
                    <a:pt x="131" y="15"/>
                  </a:lnTo>
                  <a:lnTo>
                    <a:pt x="172" y="65"/>
                  </a:lnTo>
                  <a:lnTo>
                    <a:pt x="150" y="80"/>
                  </a:lnTo>
                  <a:lnTo>
                    <a:pt x="107" y="48"/>
                  </a:lnTo>
                  <a:lnTo>
                    <a:pt x="123" y="86"/>
                  </a:lnTo>
                  <a:lnTo>
                    <a:pt x="93" y="94"/>
                  </a:lnTo>
                  <a:lnTo>
                    <a:pt x="75" y="52"/>
                  </a:lnTo>
                  <a:lnTo>
                    <a:pt x="23" y="163"/>
                  </a:lnTo>
                  <a:lnTo>
                    <a:pt x="31" y="89"/>
                  </a:lnTo>
                  <a:lnTo>
                    <a:pt x="0" y="41"/>
                  </a:lnTo>
                  <a:lnTo>
                    <a:pt x="59" y="38"/>
                  </a:lnTo>
                  <a:lnTo>
                    <a:pt x="3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29" name="Freeform 100"/>
            <p:cNvSpPr>
              <a:spLocks/>
            </p:cNvSpPr>
            <p:nvPr/>
          </p:nvSpPr>
          <p:spPr bwMode="auto">
            <a:xfrm>
              <a:off x="628" y="3495"/>
              <a:ext cx="14" cy="18"/>
            </a:xfrm>
            <a:custGeom>
              <a:avLst/>
              <a:gdLst>
                <a:gd name="T0" fmla="*/ 3 w 43"/>
                <a:gd name="T1" fmla="*/ 0 h 55"/>
                <a:gd name="T2" fmla="*/ 14 w 43"/>
                <a:gd name="T3" fmla="*/ 11 h 55"/>
                <a:gd name="T4" fmla="*/ 12 w 43"/>
                <a:gd name="T5" fmla="*/ 18 h 55"/>
                <a:gd name="T6" fmla="*/ 0 w 43"/>
                <a:gd name="T7" fmla="*/ 12 h 55"/>
                <a:gd name="T8" fmla="*/ 3 w 43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5"/>
                <a:gd name="T17" fmla="*/ 43 w 43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5">
                  <a:moveTo>
                    <a:pt x="10" y="0"/>
                  </a:moveTo>
                  <a:lnTo>
                    <a:pt x="43" y="33"/>
                  </a:lnTo>
                  <a:lnTo>
                    <a:pt x="37" y="55"/>
                  </a:lnTo>
                  <a:lnTo>
                    <a:pt x="0" y="37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0" name="Freeform 101"/>
            <p:cNvSpPr>
              <a:spLocks/>
            </p:cNvSpPr>
            <p:nvPr/>
          </p:nvSpPr>
          <p:spPr bwMode="auto">
            <a:xfrm>
              <a:off x="2195" y="3776"/>
              <a:ext cx="65" cy="82"/>
            </a:xfrm>
            <a:custGeom>
              <a:avLst/>
              <a:gdLst>
                <a:gd name="T0" fmla="*/ 0 w 197"/>
                <a:gd name="T1" fmla="*/ 0 h 245"/>
                <a:gd name="T2" fmla="*/ 20 w 197"/>
                <a:gd name="T3" fmla="*/ 4 h 245"/>
                <a:gd name="T4" fmla="*/ 40 w 197"/>
                <a:gd name="T5" fmla="*/ 23 h 245"/>
                <a:gd name="T6" fmla="*/ 65 w 197"/>
                <a:gd name="T7" fmla="*/ 82 h 245"/>
                <a:gd name="T8" fmla="*/ 33 w 197"/>
                <a:gd name="T9" fmla="*/ 53 h 245"/>
                <a:gd name="T10" fmla="*/ 18 w 197"/>
                <a:gd name="T11" fmla="*/ 50 h 245"/>
                <a:gd name="T12" fmla="*/ 15 w 197"/>
                <a:gd name="T13" fmla="*/ 18 h 245"/>
                <a:gd name="T14" fmla="*/ 3 w 197"/>
                <a:gd name="T15" fmla="*/ 14 h 245"/>
                <a:gd name="T16" fmla="*/ 15 w 197"/>
                <a:gd name="T17" fmla="*/ 8 h 245"/>
                <a:gd name="T18" fmla="*/ 0 w 197"/>
                <a:gd name="T19" fmla="*/ 0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"/>
                <a:gd name="T31" fmla="*/ 0 h 245"/>
                <a:gd name="T32" fmla="*/ 197 w 197"/>
                <a:gd name="T33" fmla="*/ 245 h 2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" h="245">
                  <a:moveTo>
                    <a:pt x="0" y="0"/>
                  </a:moveTo>
                  <a:lnTo>
                    <a:pt x="62" y="13"/>
                  </a:lnTo>
                  <a:lnTo>
                    <a:pt x="121" y="69"/>
                  </a:lnTo>
                  <a:lnTo>
                    <a:pt x="197" y="245"/>
                  </a:lnTo>
                  <a:lnTo>
                    <a:pt x="99" y="158"/>
                  </a:lnTo>
                  <a:lnTo>
                    <a:pt x="55" y="150"/>
                  </a:lnTo>
                  <a:lnTo>
                    <a:pt x="46" y="55"/>
                  </a:lnTo>
                  <a:lnTo>
                    <a:pt x="10" y="43"/>
                  </a:lnTo>
                  <a:lnTo>
                    <a:pt x="45" y="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1" name="Freeform 102"/>
            <p:cNvSpPr>
              <a:spLocks/>
            </p:cNvSpPr>
            <p:nvPr/>
          </p:nvSpPr>
          <p:spPr bwMode="auto">
            <a:xfrm>
              <a:off x="639" y="3517"/>
              <a:ext cx="26" cy="10"/>
            </a:xfrm>
            <a:custGeom>
              <a:avLst/>
              <a:gdLst>
                <a:gd name="T0" fmla="*/ 26 w 79"/>
                <a:gd name="T1" fmla="*/ 3 h 28"/>
                <a:gd name="T2" fmla="*/ 23 w 79"/>
                <a:gd name="T3" fmla="*/ 10 h 28"/>
                <a:gd name="T4" fmla="*/ 0 w 79"/>
                <a:gd name="T5" fmla="*/ 0 h 28"/>
                <a:gd name="T6" fmla="*/ 26 w 79"/>
                <a:gd name="T7" fmla="*/ 3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8"/>
                <a:gd name="T14" fmla="*/ 79 w 7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8">
                  <a:moveTo>
                    <a:pt x="79" y="7"/>
                  </a:moveTo>
                  <a:lnTo>
                    <a:pt x="70" y="28"/>
                  </a:lnTo>
                  <a:lnTo>
                    <a:pt x="0" y="0"/>
                  </a:lnTo>
                  <a:lnTo>
                    <a:pt x="7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2" name="Freeform 103"/>
            <p:cNvSpPr>
              <a:spLocks/>
            </p:cNvSpPr>
            <p:nvPr/>
          </p:nvSpPr>
          <p:spPr bwMode="auto">
            <a:xfrm>
              <a:off x="1124" y="3634"/>
              <a:ext cx="55" cy="27"/>
            </a:xfrm>
            <a:custGeom>
              <a:avLst/>
              <a:gdLst>
                <a:gd name="T0" fmla="*/ 41 w 166"/>
                <a:gd name="T1" fmla="*/ 2 h 82"/>
                <a:gd name="T2" fmla="*/ 55 w 166"/>
                <a:gd name="T3" fmla="*/ 27 h 82"/>
                <a:gd name="T4" fmla="*/ 1 w 166"/>
                <a:gd name="T5" fmla="*/ 17 h 82"/>
                <a:gd name="T6" fmla="*/ 0 w 166"/>
                <a:gd name="T7" fmla="*/ 7 h 82"/>
                <a:gd name="T8" fmla="*/ 16 w 166"/>
                <a:gd name="T9" fmla="*/ 0 h 82"/>
                <a:gd name="T10" fmla="*/ 41 w 166"/>
                <a:gd name="T11" fmla="*/ 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82"/>
                <a:gd name="T20" fmla="*/ 166 w 166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82">
                  <a:moveTo>
                    <a:pt x="124" y="7"/>
                  </a:moveTo>
                  <a:lnTo>
                    <a:pt x="166" y="82"/>
                  </a:lnTo>
                  <a:lnTo>
                    <a:pt x="3" y="53"/>
                  </a:lnTo>
                  <a:lnTo>
                    <a:pt x="0" y="21"/>
                  </a:lnTo>
                  <a:lnTo>
                    <a:pt x="49" y="0"/>
                  </a:lnTo>
                  <a:lnTo>
                    <a:pt x="124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3" name="Freeform 104"/>
            <p:cNvSpPr>
              <a:spLocks/>
            </p:cNvSpPr>
            <p:nvPr/>
          </p:nvSpPr>
          <p:spPr bwMode="auto">
            <a:xfrm>
              <a:off x="656" y="3529"/>
              <a:ext cx="22" cy="13"/>
            </a:xfrm>
            <a:custGeom>
              <a:avLst/>
              <a:gdLst>
                <a:gd name="T0" fmla="*/ 22 w 67"/>
                <a:gd name="T1" fmla="*/ 0 h 37"/>
                <a:gd name="T2" fmla="*/ 20 w 67"/>
                <a:gd name="T3" fmla="*/ 13 h 37"/>
                <a:gd name="T4" fmla="*/ 0 w 67"/>
                <a:gd name="T5" fmla="*/ 7 h 37"/>
                <a:gd name="T6" fmla="*/ 22 w 67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37"/>
                <a:gd name="T14" fmla="*/ 67 w 67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37">
                  <a:moveTo>
                    <a:pt x="67" y="0"/>
                  </a:moveTo>
                  <a:lnTo>
                    <a:pt x="62" y="37"/>
                  </a:lnTo>
                  <a:lnTo>
                    <a:pt x="0" y="20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4" name="Freeform 105"/>
            <p:cNvSpPr>
              <a:spLocks/>
            </p:cNvSpPr>
            <p:nvPr/>
          </p:nvSpPr>
          <p:spPr bwMode="auto">
            <a:xfrm>
              <a:off x="2267" y="3795"/>
              <a:ext cx="24" cy="36"/>
            </a:xfrm>
            <a:custGeom>
              <a:avLst/>
              <a:gdLst>
                <a:gd name="T0" fmla="*/ 16 w 74"/>
                <a:gd name="T1" fmla="*/ 0 h 107"/>
                <a:gd name="T2" fmla="*/ 24 w 74"/>
                <a:gd name="T3" fmla="*/ 36 h 107"/>
                <a:gd name="T4" fmla="*/ 18 w 74"/>
                <a:gd name="T5" fmla="*/ 17 h 107"/>
                <a:gd name="T6" fmla="*/ 6 w 74"/>
                <a:gd name="T7" fmla="*/ 28 h 107"/>
                <a:gd name="T8" fmla="*/ 0 w 74"/>
                <a:gd name="T9" fmla="*/ 20 h 107"/>
                <a:gd name="T10" fmla="*/ 6 w 74"/>
                <a:gd name="T11" fmla="*/ 0 h 107"/>
                <a:gd name="T12" fmla="*/ 16 w 74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07"/>
                <a:gd name="T23" fmla="*/ 74 w 74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07">
                  <a:moveTo>
                    <a:pt x="48" y="0"/>
                  </a:moveTo>
                  <a:lnTo>
                    <a:pt x="74" y="107"/>
                  </a:lnTo>
                  <a:lnTo>
                    <a:pt x="55" y="51"/>
                  </a:lnTo>
                  <a:lnTo>
                    <a:pt x="18" y="83"/>
                  </a:lnTo>
                  <a:lnTo>
                    <a:pt x="0" y="60"/>
                  </a:lnTo>
                  <a:lnTo>
                    <a:pt x="18" y="0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5" name="Freeform 106"/>
            <p:cNvSpPr>
              <a:spLocks/>
            </p:cNvSpPr>
            <p:nvPr/>
          </p:nvSpPr>
          <p:spPr bwMode="auto">
            <a:xfrm>
              <a:off x="1268" y="3663"/>
              <a:ext cx="11" cy="13"/>
            </a:xfrm>
            <a:custGeom>
              <a:avLst/>
              <a:gdLst>
                <a:gd name="T0" fmla="*/ 5 w 34"/>
                <a:gd name="T1" fmla="*/ 0 h 38"/>
                <a:gd name="T2" fmla="*/ 11 w 34"/>
                <a:gd name="T3" fmla="*/ 13 h 38"/>
                <a:gd name="T4" fmla="*/ 0 w 34"/>
                <a:gd name="T5" fmla="*/ 11 h 38"/>
                <a:gd name="T6" fmla="*/ 5 w 34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8"/>
                <a:gd name="T14" fmla="*/ 34 w 34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8">
                  <a:moveTo>
                    <a:pt x="14" y="0"/>
                  </a:moveTo>
                  <a:lnTo>
                    <a:pt x="34" y="38"/>
                  </a:lnTo>
                  <a:lnTo>
                    <a:pt x="0" y="31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6" name="Freeform 107"/>
            <p:cNvSpPr>
              <a:spLocks/>
            </p:cNvSpPr>
            <p:nvPr/>
          </p:nvSpPr>
          <p:spPr bwMode="auto">
            <a:xfrm>
              <a:off x="1279" y="3678"/>
              <a:ext cx="20" cy="13"/>
            </a:xfrm>
            <a:custGeom>
              <a:avLst/>
              <a:gdLst>
                <a:gd name="T0" fmla="*/ 20 w 62"/>
                <a:gd name="T1" fmla="*/ 0 h 38"/>
                <a:gd name="T2" fmla="*/ 19 w 62"/>
                <a:gd name="T3" fmla="*/ 11 h 38"/>
                <a:gd name="T4" fmla="*/ 0 w 62"/>
                <a:gd name="T5" fmla="*/ 13 h 38"/>
                <a:gd name="T6" fmla="*/ 20 w 62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38"/>
                <a:gd name="T14" fmla="*/ 62 w 62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38">
                  <a:moveTo>
                    <a:pt x="62" y="0"/>
                  </a:moveTo>
                  <a:lnTo>
                    <a:pt x="58" y="32"/>
                  </a:lnTo>
                  <a:lnTo>
                    <a:pt x="0" y="38"/>
                  </a:lnTo>
                  <a:lnTo>
                    <a:pt x="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7" name="Freeform 108"/>
            <p:cNvSpPr>
              <a:spLocks/>
            </p:cNvSpPr>
            <p:nvPr/>
          </p:nvSpPr>
          <p:spPr bwMode="auto">
            <a:xfrm>
              <a:off x="1298" y="3683"/>
              <a:ext cx="12" cy="14"/>
            </a:xfrm>
            <a:custGeom>
              <a:avLst/>
              <a:gdLst>
                <a:gd name="T0" fmla="*/ 11 w 36"/>
                <a:gd name="T1" fmla="*/ 0 h 42"/>
                <a:gd name="T2" fmla="*/ 12 w 36"/>
                <a:gd name="T3" fmla="*/ 14 h 42"/>
                <a:gd name="T4" fmla="*/ 0 w 36"/>
                <a:gd name="T5" fmla="*/ 8 h 42"/>
                <a:gd name="T6" fmla="*/ 11 w 36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42"/>
                <a:gd name="T14" fmla="*/ 36 w 36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42">
                  <a:moveTo>
                    <a:pt x="32" y="0"/>
                  </a:moveTo>
                  <a:lnTo>
                    <a:pt x="36" y="42"/>
                  </a:lnTo>
                  <a:lnTo>
                    <a:pt x="0" y="23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8" name="Freeform 109"/>
            <p:cNvSpPr>
              <a:spLocks/>
            </p:cNvSpPr>
            <p:nvPr/>
          </p:nvSpPr>
          <p:spPr bwMode="auto">
            <a:xfrm>
              <a:off x="719" y="3560"/>
              <a:ext cx="50" cy="19"/>
            </a:xfrm>
            <a:custGeom>
              <a:avLst/>
              <a:gdLst>
                <a:gd name="T0" fmla="*/ 50 w 149"/>
                <a:gd name="T1" fmla="*/ 8 h 59"/>
                <a:gd name="T2" fmla="*/ 42 w 149"/>
                <a:gd name="T3" fmla="*/ 19 h 59"/>
                <a:gd name="T4" fmla="*/ 0 w 149"/>
                <a:gd name="T5" fmla="*/ 0 h 59"/>
                <a:gd name="T6" fmla="*/ 30 w 149"/>
                <a:gd name="T7" fmla="*/ 10 h 59"/>
                <a:gd name="T8" fmla="*/ 50 w 149"/>
                <a:gd name="T9" fmla="*/ 8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59"/>
                <a:gd name="T17" fmla="*/ 149 w 149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59">
                  <a:moveTo>
                    <a:pt x="149" y="25"/>
                  </a:moveTo>
                  <a:lnTo>
                    <a:pt x="125" y="59"/>
                  </a:lnTo>
                  <a:lnTo>
                    <a:pt x="0" y="0"/>
                  </a:lnTo>
                  <a:lnTo>
                    <a:pt x="89" y="32"/>
                  </a:lnTo>
                  <a:lnTo>
                    <a:pt x="149" y="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39" name="Freeform 110"/>
            <p:cNvSpPr>
              <a:spLocks/>
            </p:cNvSpPr>
            <p:nvPr/>
          </p:nvSpPr>
          <p:spPr bwMode="auto">
            <a:xfrm>
              <a:off x="992" y="3638"/>
              <a:ext cx="71" cy="22"/>
            </a:xfrm>
            <a:custGeom>
              <a:avLst/>
              <a:gdLst>
                <a:gd name="T0" fmla="*/ 52 w 211"/>
                <a:gd name="T1" fmla="*/ 1 h 66"/>
                <a:gd name="T2" fmla="*/ 55 w 211"/>
                <a:gd name="T3" fmla="*/ 9 h 66"/>
                <a:gd name="T4" fmla="*/ 71 w 211"/>
                <a:gd name="T5" fmla="*/ 11 h 66"/>
                <a:gd name="T6" fmla="*/ 65 w 211"/>
                <a:gd name="T7" fmla="*/ 22 h 66"/>
                <a:gd name="T8" fmla="*/ 0 w 211"/>
                <a:gd name="T9" fmla="*/ 16 h 66"/>
                <a:gd name="T10" fmla="*/ 44 w 211"/>
                <a:gd name="T11" fmla="*/ 14 h 66"/>
                <a:gd name="T12" fmla="*/ 37 w 211"/>
                <a:gd name="T13" fmla="*/ 0 h 66"/>
                <a:gd name="T14" fmla="*/ 52 w 211"/>
                <a:gd name="T15" fmla="*/ 1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1"/>
                <a:gd name="T25" fmla="*/ 0 h 66"/>
                <a:gd name="T26" fmla="*/ 211 w 211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1" h="66">
                  <a:moveTo>
                    <a:pt x="154" y="4"/>
                  </a:moveTo>
                  <a:lnTo>
                    <a:pt x="162" y="28"/>
                  </a:lnTo>
                  <a:lnTo>
                    <a:pt x="211" y="34"/>
                  </a:lnTo>
                  <a:lnTo>
                    <a:pt x="192" y="66"/>
                  </a:lnTo>
                  <a:lnTo>
                    <a:pt x="0" y="48"/>
                  </a:lnTo>
                  <a:lnTo>
                    <a:pt x="130" y="41"/>
                  </a:lnTo>
                  <a:lnTo>
                    <a:pt x="111" y="0"/>
                  </a:lnTo>
                  <a:lnTo>
                    <a:pt x="15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0" name="Freeform 111"/>
            <p:cNvSpPr>
              <a:spLocks/>
            </p:cNvSpPr>
            <p:nvPr/>
          </p:nvSpPr>
          <p:spPr bwMode="auto">
            <a:xfrm>
              <a:off x="943" y="3636"/>
              <a:ext cx="55" cy="14"/>
            </a:xfrm>
            <a:custGeom>
              <a:avLst/>
              <a:gdLst>
                <a:gd name="T0" fmla="*/ 48 w 165"/>
                <a:gd name="T1" fmla="*/ 0 h 41"/>
                <a:gd name="T2" fmla="*/ 55 w 165"/>
                <a:gd name="T3" fmla="*/ 8 h 41"/>
                <a:gd name="T4" fmla="*/ 45 w 165"/>
                <a:gd name="T5" fmla="*/ 12 h 41"/>
                <a:gd name="T6" fmla="*/ 0 w 165"/>
                <a:gd name="T7" fmla="*/ 14 h 41"/>
                <a:gd name="T8" fmla="*/ 48 w 165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41"/>
                <a:gd name="T17" fmla="*/ 165 w 165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41">
                  <a:moveTo>
                    <a:pt x="145" y="0"/>
                  </a:moveTo>
                  <a:lnTo>
                    <a:pt x="165" y="24"/>
                  </a:lnTo>
                  <a:lnTo>
                    <a:pt x="136" y="35"/>
                  </a:lnTo>
                  <a:lnTo>
                    <a:pt x="0" y="41"/>
                  </a:lnTo>
                  <a:lnTo>
                    <a:pt x="1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1" name="Freeform 112"/>
            <p:cNvSpPr>
              <a:spLocks/>
            </p:cNvSpPr>
            <p:nvPr/>
          </p:nvSpPr>
          <p:spPr bwMode="auto">
            <a:xfrm>
              <a:off x="1181" y="2935"/>
              <a:ext cx="1148" cy="918"/>
            </a:xfrm>
            <a:custGeom>
              <a:avLst/>
              <a:gdLst>
                <a:gd name="T0" fmla="*/ 506 w 3443"/>
                <a:gd name="T1" fmla="*/ 542 h 2753"/>
                <a:gd name="T2" fmla="*/ 433 w 3443"/>
                <a:gd name="T3" fmla="*/ 592 h 2753"/>
                <a:gd name="T4" fmla="*/ 397 w 3443"/>
                <a:gd name="T5" fmla="*/ 642 h 2753"/>
                <a:gd name="T6" fmla="*/ 317 w 3443"/>
                <a:gd name="T7" fmla="*/ 679 h 2753"/>
                <a:gd name="T8" fmla="*/ 221 w 3443"/>
                <a:gd name="T9" fmla="*/ 709 h 2753"/>
                <a:gd name="T10" fmla="*/ 192 w 3443"/>
                <a:gd name="T11" fmla="*/ 715 h 2753"/>
                <a:gd name="T12" fmla="*/ 135 w 3443"/>
                <a:gd name="T13" fmla="*/ 734 h 2753"/>
                <a:gd name="T14" fmla="*/ 79 w 3443"/>
                <a:gd name="T15" fmla="*/ 711 h 2753"/>
                <a:gd name="T16" fmla="*/ 33 w 3443"/>
                <a:gd name="T17" fmla="*/ 709 h 2753"/>
                <a:gd name="T18" fmla="*/ 2 w 3443"/>
                <a:gd name="T19" fmla="*/ 706 h 2753"/>
                <a:gd name="T20" fmla="*/ 99 w 3443"/>
                <a:gd name="T21" fmla="*/ 712 h 2753"/>
                <a:gd name="T22" fmla="*/ 196 w 3443"/>
                <a:gd name="T23" fmla="*/ 685 h 2753"/>
                <a:gd name="T24" fmla="*/ 294 w 3443"/>
                <a:gd name="T25" fmla="*/ 604 h 2753"/>
                <a:gd name="T26" fmla="*/ 247 w 3443"/>
                <a:gd name="T27" fmla="*/ 584 h 2753"/>
                <a:gd name="T28" fmla="*/ 195 w 3443"/>
                <a:gd name="T29" fmla="*/ 564 h 2753"/>
                <a:gd name="T30" fmla="*/ 151 w 3443"/>
                <a:gd name="T31" fmla="*/ 533 h 2753"/>
                <a:gd name="T32" fmla="*/ 166 w 3443"/>
                <a:gd name="T33" fmla="*/ 475 h 2753"/>
                <a:gd name="T34" fmla="*/ 108 w 3443"/>
                <a:gd name="T35" fmla="*/ 453 h 2753"/>
                <a:gd name="T36" fmla="*/ 112 w 3443"/>
                <a:gd name="T37" fmla="*/ 418 h 2753"/>
                <a:gd name="T38" fmla="*/ 121 w 3443"/>
                <a:gd name="T39" fmla="*/ 367 h 2753"/>
                <a:gd name="T40" fmla="*/ 173 w 3443"/>
                <a:gd name="T41" fmla="*/ 343 h 2753"/>
                <a:gd name="T42" fmla="*/ 222 w 3443"/>
                <a:gd name="T43" fmla="*/ 342 h 2753"/>
                <a:gd name="T44" fmla="*/ 292 w 3443"/>
                <a:gd name="T45" fmla="*/ 295 h 2753"/>
                <a:gd name="T46" fmla="*/ 257 w 3443"/>
                <a:gd name="T47" fmla="*/ 268 h 2753"/>
                <a:gd name="T48" fmla="*/ 188 w 3443"/>
                <a:gd name="T49" fmla="*/ 229 h 2753"/>
                <a:gd name="T50" fmla="*/ 184 w 3443"/>
                <a:gd name="T51" fmla="*/ 187 h 2753"/>
                <a:gd name="T52" fmla="*/ 281 w 3443"/>
                <a:gd name="T53" fmla="*/ 198 h 2753"/>
                <a:gd name="T54" fmla="*/ 326 w 3443"/>
                <a:gd name="T55" fmla="*/ 205 h 2753"/>
                <a:gd name="T56" fmla="*/ 376 w 3443"/>
                <a:gd name="T57" fmla="*/ 207 h 2753"/>
                <a:gd name="T58" fmla="*/ 311 w 3443"/>
                <a:gd name="T59" fmla="*/ 147 h 2753"/>
                <a:gd name="T60" fmla="*/ 354 w 3443"/>
                <a:gd name="T61" fmla="*/ 59 h 2753"/>
                <a:gd name="T62" fmla="*/ 470 w 3443"/>
                <a:gd name="T63" fmla="*/ 26 h 2753"/>
                <a:gd name="T64" fmla="*/ 546 w 3443"/>
                <a:gd name="T65" fmla="*/ 17 h 2753"/>
                <a:gd name="T66" fmla="*/ 558 w 3443"/>
                <a:gd name="T67" fmla="*/ 46 h 2753"/>
                <a:gd name="T68" fmla="*/ 646 w 3443"/>
                <a:gd name="T69" fmla="*/ 77 h 2753"/>
                <a:gd name="T70" fmla="*/ 728 w 3443"/>
                <a:gd name="T71" fmla="*/ 117 h 2753"/>
                <a:gd name="T72" fmla="*/ 787 w 3443"/>
                <a:gd name="T73" fmla="*/ 642 h 2753"/>
                <a:gd name="T74" fmla="*/ 830 w 3443"/>
                <a:gd name="T75" fmla="*/ 651 h 2753"/>
                <a:gd name="T76" fmla="*/ 921 w 3443"/>
                <a:gd name="T77" fmla="*/ 675 h 2753"/>
                <a:gd name="T78" fmla="*/ 1001 w 3443"/>
                <a:gd name="T79" fmla="*/ 717 h 2753"/>
                <a:gd name="T80" fmla="*/ 1139 w 3443"/>
                <a:gd name="T81" fmla="*/ 918 h 2753"/>
                <a:gd name="T82" fmla="*/ 1073 w 3443"/>
                <a:gd name="T83" fmla="*/ 879 h 2753"/>
                <a:gd name="T84" fmla="*/ 1074 w 3443"/>
                <a:gd name="T85" fmla="*/ 838 h 2753"/>
                <a:gd name="T86" fmla="*/ 1042 w 3443"/>
                <a:gd name="T87" fmla="*/ 810 h 2753"/>
                <a:gd name="T88" fmla="*/ 1011 w 3443"/>
                <a:gd name="T89" fmla="*/ 770 h 2753"/>
                <a:gd name="T90" fmla="*/ 988 w 3443"/>
                <a:gd name="T91" fmla="*/ 741 h 2753"/>
                <a:gd name="T92" fmla="*/ 957 w 3443"/>
                <a:gd name="T93" fmla="*/ 720 h 2753"/>
                <a:gd name="T94" fmla="*/ 924 w 3443"/>
                <a:gd name="T95" fmla="*/ 716 h 2753"/>
                <a:gd name="T96" fmla="*/ 930 w 3443"/>
                <a:gd name="T97" fmla="*/ 736 h 2753"/>
                <a:gd name="T98" fmla="*/ 810 w 3443"/>
                <a:gd name="T99" fmla="*/ 676 h 2753"/>
                <a:gd name="T100" fmla="*/ 766 w 3443"/>
                <a:gd name="T101" fmla="*/ 643 h 2753"/>
                <a:gd name="T102" fmla="*/ 683 w 3443"/>
                <a:gd name="T103" fmla="*/ 624 h 2753"/>
                <a:gd name="T104" fmla="*/ 642 w 3443"/>
                <a:gd name="T105" fmla="*/ 599 h 2753"/>
                <a:gd name="T106" fmla="*/ 619 w 3443"/>
                <a:gd name="T107" fmla="*/ 573 h 2753"/>
                <a:gd name="T108" fmla="*/ 582 w 3443"/>
                <a:gd name="T109" fmla="*/ 576 h 2753"/>
                <a:gd name="T110" fmla="*/ 566 w 3443"/>
                <a:gd name="T111" fmla="*/ 587 h 2753"/>
                <a:gd name="T112" fmla="*/ 548 w 3443"/>
                <a:gd name="T113" fmla="*/ 622 h 2753"/>
                <a:gd name="T114" fmla="*/ 510 w 3443"/>
                <a:gd name="T115" fmla="*/ 629 h 2753"/>
                <a:gd name="T116" fmla="*/ 447 w 3443"/>
                <a:gd name="T117" fmla="*/ 626 h 2753"/>
                <a:gd name="T118" fmla="*/ 511 w 3443"/>
                <a:gd name="T119" fmla="*/ 557 h 2753"/>
                <a:gd name="T120" fmla="*/ 513 w 3443"/>
                <a:gd name="T121" fmla="*/ 543 h 27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43"/>
                <a:gd name="T184" fmla="*/ 0 h 2753"/>
                <a:gd name="T185" fmla="*/ 3443 w 3443"/>
                <a:gd name="T186" fmla="*/ 2753 h 27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43" h="2753">
                  <a:moveTo>
                    <a:pt x="1600" y="1505"/>
                  </a:moveTo>
                  <a:lnTo>
                    <a:pt x="1554" y="1567"/>
                  </a:lnTo>
                  <a:lnTo>
                    <a:pt x="1534" y="1529"/>
                  </a:lnTo>
                  <a:lnTo>
                    <a:pt x="1518" y="1626"/>
                  </a:lnTo>
                  <a:lnTo>
                    <a:pt x="1346" y="1707"/>
                  </a:lnTo>
                  <a:lnTo>
                    <a:pt x="1349" y="1731"/>
                  </a:lnTo>
                  <a:lnTo>
                    <a:pt x="1274" y="1715"/>
                  </a:lnTo>
                  <a:lnTo>
                    <a:pt x="1300" y="1775"/>
                  </a:lnTo>
                  <a:lnTo>
                    <a:pt x="1140" y="1830"/>
                  </a:lnTo>
                  <a:lnTo>
                    <a:pt x="1119" y="1885"/>
                  </a:lnTo>
                  <a:lnTo>
                    <a:pt x="1157" y="1882"/>
                  </a:lnTo>
                  <a:lnTo>
                    <a:pt x="1191" y="1924"/>
                  </a:lnTo>
                  <a:lnTo>
                    <a:pt x="1087" y="1958"/>
                  </a:lnTo>
                  <a:lnTo>
                    <a:pt x="1078" y="2001"/>
                  </a:lnTo>
                  <a:lnTo>
                    <a:pt x="979" y="1994"/>
                  </a:lnTo>
                  <a:lnTo>
                    <a:pt x="950" y="2037"/>
                  </a:lnTo>
                  <a:lnTo>
                    <a:pt x="819" y="2061"/>
                  </a:lnTo>
                  <a:lnTo>
                    <a:pt x="780" y="2114"/>
                  </a:lnTo>
                  <a:lnTo>
                    <a:pt x="697" y="2102"/>
                  </a:lnTo>
                  <a:lnTo>
                    <a:pt x="663" y="2126"/>
                  </a:lnTo>
                  <a:lnTo>
                    <a:pt x="615" y="2104"/>
                  </a:lnTo>
                  <a:lnTo>
                    <a:pt x="632" y="2128"/>
                  </a:lnTo>
                  <a:lnTo>
                    <a:pt x="532" y="2131"/>
                  </a:lnTo>
                  <a:lnTo>
                    <a:pt x="576" y="2145"/>
                  </a:lnTo>
                  <a:lnTo>
                    <a:pt x="559" y="2180"/>
                  </a:lnTo>
                  <a:lnTo>
                    <a:pt x="531" y="2156"/>
                  </a:lnTo>
                  <a:lnTo>
                    <a:pt x="429" y="2166"/>
                  </a:lnTo>
                  <a:lnTo>
                    <a:pt x="406" y="2201"/>
                  </a:lnTo>
                  <a:lnTo>
                    <a:pt x="406" y="2159"/>
                  </a:lnTo>
                  <a:lnTo>
                    <a:pt x="226" y="2166"/>
                  </a:lnTo>
                  <a:lnTo>
                    <a:pt x="212" y="2141"/>
                  </a:lnTo>
                  <a:lnTo>
                    <a:pt x="237" y="2131"/>
                  </a:lnTo>
                  <a:lnTo>
                    <a:pt x="213" y="2122"/>
                  </a:lnTo>
                  <a:lnTo>
                    <a:pt x="136" y="2166"/>
                  </a:lnTo>
                  <a:lnTo>
                    <a:pt x="93" y="2163"/>
                  </a:lnTo>
                  <a:lnTo>
                    <a:pt x="100" y="2125"/>
                  </a:lnTo>
                  <a:lnTo>
                    <a:pt x="76" y="2159"/>
                  </a:lnTo>
                  <a:lnTo>
                    <a:pt x="25" y="2128"/>
                  </a:lnTo>
                  <a:lnTo>
                    <a:pt x="0" y="2152"/>
                  </a:lnTo>
                  <a:lnTo>
                    <a:pt x="6" y="2118"/>
                  </a:lnTo>
                  <a:lnTo>
                    <a:pt x="103" y="2111"/>
                  </a:lnTo>
                  <a:lnTo>
                    <a:pt x="179" y="2069"/>
                  </a:lnTo>
                  <a:lnTo>
                    <a:pt x="302" y="2094"/>
                  </a:lnTo>
                  <a:lnTo>
                    <a:pt x="298" y="2135"/>
                  </a:lnTo>
                  <a:lnTo>
                    <a:pt x="350" y="2149"/>
                  </a:lnTo>
                  <a:lnTo>
                    <a:pt x="349" y="2093"/>
                  </a:lnTo>
                  <a:lnTo>
                    <a:pt x="382" y="2076"/>
                  </a:lnTo>
                  <a:lnTo>
                    <a:pt x="589" y="2054"/>
                  </a:lnTo>
                  <a:lnTo>
                    <a:pt x="615" y="2019"/>
                  </a:lnTo>
                  <a:lnTo>
                    <a:pt x="711" y="1994"/>
                  </a:lnTo>
                  <a:lnTo>
                    <a:pt x="780" y="1862"/>
                  </a:lnTo>
                  <a:lnTo>
                    <a:pt x="881" y="1810"/>
                  </a:lnTo>
                  <a:lnTo>
                    <a:pt x="735" y="1821"/>
                  </a:lnTo>
                  <a:lnTo>
                    <a:pt x="724" y="1779"/>
                  </a:lnTo>
                  <a:lnTo>
                    <a:pt x="756" y="1758"/>
                  </a:lnTo>
                  <a:lnTo>
                    <a:pt x="740" y="1751"/>
                  </a:lnTo>
                  <a:lnTo>
                    <a:pt x="669" y="1830"/>
                  </a:lnTo>
                  <a:lnTo>
                    <a:pt x="632" y="1727"/>
                  </a:lnTo>
                  <a:lnTo>
                    <a:pt x="597" y="1744"/>
                  </a:lnTo>
                  <a:lnTo>
                    <a:pt x="584" y="1690"/>
                  </a:lnTo>
                  <a:lnTo>
                    <a:pt x="435" y="1708"/>
                  </a:lnTo>
                  <a:lnTo>
                    <a:pt x="401" y="1690"/>
                  </a:lnTo>
                  <a:lnTo>
                    <a:pt x="476" y="1645"/>
                  </a:lnTo>
                  <a:lnTo>
                    <a:pt x="453" y="1598"/>
                  </a:lnTo>
                  <a:lnTo>
                    <a:pt x="494" y="1576"/>
                  </a:lnTo>
                  <a:lnTo>
                    <a:pt x="512" y="1430"/>
                  </a:lnTo>
                  <a:lnTo>
                    <a:pt x="573" y="1401"/>
                  </a:lnTo>
                  <a:lnTo>
                    <a:pt x="498" y="1425"/>
                  </a:lnTo>
                  <a:lnTo>
                    <a:pt x="484" y="1475"/>
                  </a:lnTo>
                  <a:lnTo>
                    <a:pt x="399" y="1471"/>
                  </a:lnTo>
                  <a:lnTo>
                    <a:pt x="330" y="1433"/>
                  </a:lnTo>
                  <a:lnTo>
                    <a:pt x="325" y="1360"/>
                  </a:lnTo>
                  <a:lnTo>
                    <a:pt x="405" y="1320"/>
                  </a:lnTo>
                  <a:lnTo>
                    <a:pt x="439" y="1351"/>
                  </a:lnTo>
                  <a:lnTo>
                    <a:pt x="446" y="1321"/>
                  </a:lnTo>
                  <a:lnTo>
                    <a:pt x="336" y="1255"/>
                  </a:lnTo>
                  <a:lnTo>
                    <a:pt x="364" y="1242"/>
                  </a:lnTo>
                  <a:lnTo>
                    <a:pt x="315" y="1186"/>
                  </a:lnTo>
                  <a:lnTo>
                    <a:pt x="325" y="1091"/>
                  </a:lnTo>
                  <a:lnTo>
                    <a:pt x="363" y="1100"/>
                  </a:lnTo>
                  <a:lnTo>
                    <a:pt x="378" y="1066"/>
                  </a:lnTo>
                  <a:lnTo>
                    <a:pt x="463" y="1031"/>
                  </a:lnTo>
                  <a:lnTo>
                    <a:pt x="491" y="1062"/>
                  </a:lnTo>
                  <a:lnTo>
                    <a:pt x="519" y="1029"/>
                  </a:lnTo>
                  <a:lnTo>
                    <a:pt x="509" y="987"/>
                  </a:lnTo>
                  <a:lnTo>
                    <a:pt x="574" y="1007"/>
                  </a:lnTo>
                  <a:lnTo>
                    <a:pt x="570" y="967"/>
                  </a:lnTo>
                  <a:lnTo>
                    <a:pt x="665" y="1026"/>
                  </a:lnTo>
                  <a:lnTo>
                    <a:pt x="744" y="992"/>
                  </a:lnTo>
                  <a:lnTo>
                    <a:pt x="852" y="1012"/>
                  </a:lnTo>
                  <a:lnTo>
                    <a:pt x="891" y="934"/>
                  </a:lnTo>
                  <a:lnTo>
                    <a:pt x="875" y="884"/>
                  </a:lnTo>
                  <a:lnTo>
                    <a:pt x="946" y="857"/>
                  </a:lnTo>
                  <a:lnTo>
                    <a:pt x="931" y="819"/>
                  </a:lnTo>
                  <a:lnTo>
                    <a:pt x="778" y="864"/>
                  </a:lnTo>
                  <a:lnTo>
                    <a:pt x="772" y="803"/>
                  </a:lnTo>
                  <a:lnTo>
                    <a:pt x="758" y="833"/>
                  </a:lnTo>
                  <a:lnTo>
                    <a:pt x="738" y="803"/>
                  </a:lnTo>
                  <a:lnTo>
                    <a:pt x="590" y="737"/>
                  </a:lnTo>
                  <a:lnTo>
                    <a:pt x="565" y="686"/>
                  </a:lnTo>
                  <a:lnTo>
                    <a:pt x="580" y="593"/>
                  </a:lnTo>
                  <a:lnTo>
                    <a:pt x="583" y="615"/>
                  </a:lnTo>
                  <a:lnTo>
                    <a:pt x="632" y="620"/>
                  </a:lnTo>
                  <a:lnTo>
                    <a:pt x="552" y="560"/>
                  </a:lnTo>
                  <a:lnTo>
                    <a:pt x="536" y="502"/>
                  </a:lnTo>
                  <a:lnTo>
                    <a:pt x="833" y="502"/>
                  </a:lnTo>
                  <a:lnTo>
                    <a:pt x="865" y="516"/>
                  </a:lnTo>
                  <a:lnTo>
                    <a:pt x="843" y="593"/>
                  </a:lnTo>
                  <a:lnTo>
                    <a:pt x="960" y="652"/>
                  </a:lnTo>
                  <a:lnTo>
                    <a:pt x="992" y="625"/>
                  </a:lnTo>
                  <a:lnTo>
                    <a:pt x="1027" y="645"/>
                  </a:lnTo>
                  <a:lnTo>
                    <a:pt x="979" y="614"/>
                  </a:lnTo>
                  <a:lnTo>
                    <a:pt x="988" y="515"/>
                  </a:lnTo>
                  <a:lnTo>
                    <a:pt x="1006" y="596"/>
                  </a:lnTo>
                  <a:lnTo>
                    <a:pt x="1063" y="648"/>
                  </a:lnTo>
                  <a:lnTo>
                    <a:pt x="1129" y="621"/>
                  </a:lnTo>
                  <a:lnTo>
                    <a:pt x="1025" y="588"/>
                  </a:lnTo>
                  <a:lnTo>
                    <a:pt x="1020" y="535"/>
                  </a:lnTo>
                  <a:lnTo>
                    <a:pt x="1049" y="525"/>
                  </a:lnTo>
                  <a:lnTo>
                    <a:pt x="933" y="440"/>
                  </a:lnTo>
                  <a:lnTo>
                    <a:pt x="947" y="375"/>
                  </a:lnTo>
                  <a:lnTo>
                    <a:pt x="858" y="183"/>
                  </a:lnTo>
                  <a:lnTo>
                    <a:pt x="923" y="122"/>
                  </a:lnTo>
                  <a:lnTo>
                    <a:pt x="1063" y="178"/>
                  </a:lnTo>
                  <a:lnTo>
                    <a:pt x="1253" y="49"/>
                  </a:lnTo>
                  <a:lnTo>
                    <a:pt x="1369" y="42"/>
                  </a:lnTo>
                  <a:lnTo>
                    <a:pt x="1366" y="98"/>
                  </a:lnTo>
                  <a:lnTo>
                    <a:pt x="1411" y="79"/>
                  </a:lnTo>
                  <a:lnTo>
                    <a:pt x="1401" y="24"/>
                  </a:lnTo>
                  <a:lnTo>
                    <a:pt x="1510" y="49"/>
                  </a:lnTo>
                  <a:lnTo>
                    <a:pt x="1595" y="0"/>
                  </a:lnTo>
                  <a:lnTo>
                    <a:pt x="1638" y="52"/>
                  </a:lnTo>
                  <a:lnTo>
                    <a:pt x="1596" y="94"/>
                  </a:lnTo>
                  <a:lnTo>
                    <a:pt x="1667" y="63"/>
                  </a:lnTo>
                  <a:lnTo>
                    <a:pt x="1688" y="84"/>
                  </a:lnTo>
                  <a:lnTo>
                    <a:pt x="1675" y="137"/>
                  </a:lnTo>
                  <a:lnTo>
                    <a:pt x="1792" y="141"/>
                  </a:lnTo>
                  <a:lnTo>
                    <a:pt x="1787" y="178"/>
                  </a:lnTo>
                  <a:lnTo>
                    <a:pt x="1825" y="233"/>
                  </a:lnTo>
                  <a:lnTo>
                    <a:pt x="1938" y="230"/>
                  </a:lnTo>
                  <a:lnTo>
                    <a:pt x="1953" y="285"/>
                  </a:lnTo>
                  <a:lnTo>
                    <a:pt x="1976" y="248"/>
                  </a:lnTo>
                  <a:lnTo>
                    <a:pt x="2000" y="282"/>
                  </a:lnTo>
                  <a:lnTo>
                    <a:pt x="2182" y="351"/>
                  </a:lnTo>
                  <a:lnTo>
                    <a:pt x="2300" y="346"/>
                  </a:lnTo>
                  <a:lnTo>
                    <a:pt x="2419" y="432"/>
                  </a:lnTo>
                  <a:lnTo>
                    <a:pt x="2320" y="1888"/>
                  </a:lnTo>
                  <a:lnTo>
                    <a:pt x="2361" y="1924"/>
                  </a:lnTo>
                  <a:lnTo>
                    <a:pt x="2379" y="1906"/>
                  </a:lnTo>
                  <a:lnTo>
                    <a:pt x="2423" y="1927"/>
                  </a:lnTo>
                  <a:lnTo>
                    <a:pt x="2495" y="1899"/>
                  </a:lnTo>
                  <a:lnTo>
                    <a:pt x="2489" y="1951"/>
                  </a:lnTo>
                  <a:lnTo>
                    <a:pt x="2633" y="2064"/>
                  </a:lnTo>
                  <a:lnTo>
                    <a:pt x="2649" y="2135"/>
                  </a:lnTo>
                  <a:lnTo>
                    <a:pt x="2738" y="2080"/>
                  </a:lnTo>
                  <a:lnTo>
                    <a:pt x="2762" y="2023"/>
                  </a:lnTo>
                  <a:lnTo>
                    <a:pt x="2822" y="2001"/>
                  </a:lnTo>
                  <a:lnTo>
                    <a:pt x="2941" y="2094"/>
                  </a:lnTo>
                  <a:lnTo>
                    <a:pt x="2937" y="2126"/>
                  </a:lnTo>
                  <a:lnTo>
                    <a:pt x="3002" y="2149"/>
                  </a:lnTo>
                  <a:lnTo>
                    <a:pt x="3215" y="2465"/>
                  </a:lnTo>
                  <a:lnTo>
                    <a:pt x="3401" y="2528"/>
                  </a:lnTo>
                  <a:lnTo>
                    <a:pt x="3443" y="2663"/>
                  </a:lnTo>
                  <a:lnTo>
                    <a:pt x="3417" y="2753"/>
                  </a:lnTo>
                  <a:lnTo>
                    <a:pt x="3387" y="2729"/>
                  </a:lnTo>
                  <a:lnTo>
                    <a:pt x="3354" y="2749"/>
                  </a:lnTo>
                  <a:lnTo>
                    <a:pt x="3316" y="2552"/>
                  </a:lnTo>
                  <a:lnTo>
                    <a:pt x="3218" y="2635"/>
                  </a:lnTo>
                  <a:lnTo>
                    <a:pt x="3198" y="2594"/>
                  </a:lnTo>
                  <a:lnTo>
                    <a:pt x="3218" y="2537"/>
                  </a:lnTo>
                  <a:lnTo>
                    <a:pt x="3250" y="2536"/>
                  </a:lnTo>
                  <a:lnTo>
                    <a:pt x="3222" y="2512"/>
                  </a:lnTo>
                  <a:lnTo>
                    <a:pt x="3187" y="2574"/>
                  </a:lnTo>
                  <a:lnTo>
                    <a:pt x="3148" y="2547"/>
                  </a:lnTo>
                  <a:lnTo>
                    <a:pt x="3181" y="2451"/>
                  </a:lnTo>
                  <a:lnTo>
                    <a:pt x="3124" y="2429"/>
                  </a:lnTo>
                  <a:lnTo>
                    <a:pt x="3124" y="2396"/>
                  </a:lnTo>
                  <a:lnTo>
                    <a:pt x="3043" y="2395"/>
                  </a:lnTo>
                  <a:lnTo>
                    <a:pt x="3076" y="2371"/>
                  </a:lnTo>
                  <a:lnTo>
                    <a:pt x="3031" y="2310"/>
                  </a:lnTo>
                  <a:lnTo>
                    <a:pt x="3072" y="2324"/>
                  </a:lnTo>
                  <a:lnTo>
                    <a:pt x="2988" y="2248"/>
                  </a:lnTo>
                  <a:lnTo>
                    <a:pt x="2986" y="2187"/>
                  </a:lnTo>
                  <a:lnTo>
                    <a:pt x="2964" y="2222"/>
                  </a:lnTo>
                  <a:lnTo>
                    <a:pt x="2918" y="2211"/>
                  </a:lnTo>
                  <a:lnTo>
                    <a:pt x="2845" y="2066"/>
                  </a:lnTo>
                  <a:lnTo>
                    <a:pt x="2804" y="2061"/>
                  </a:lnTo>
                  <a:lnTo>
                    <a:pt x="2870" y="2160"/>
                  </a:lnTo>
                  <a:lnTo>
                    <a:pt x="2870" y="2230"/>
                  </a:lnTo>
                  <a:lnTo>
                    <a:pt x="2806" y="2206"/>
                  </a:lnTo>
                  <a:lnTo>
                    <a:pt x="2791" y="2125"/>
                  </a:lnTo>
                  <a:lnTo>
                    <a:pt x="2770" y="2146"/>
                  </a:lnTo>
                  <a:lnTo>
                    <a:pt x="2735" y="2114"/>
                  </a:lnTo>
                  <a:lnTo>
                    <a:pt x="2683" y="2139"/>
                  </a:lnTo>
                  <a:lnTo>
                    <a:pt x="2743" y="2145"/>
                  </a:lnTo>
                  <a:lnTo>
                    <a:pt x="2790" y="2208"/>
                  </a:lnTo>
                  <a:lnTo>
                    <a:pt x="2724" y="2231"/>
                  </a:lnTo>
                  <a:lnTo>
                    <a:pt x="2636" y="2184"/>
                  </a:lnTo>
                  <a:lnTo>
                    <a:pt x="2573" y="2080"/>
                  </a:lnTo>
                  <a:lnTo>
                    <a:pt x="2429" y="2028"/>
                  </a:lnTo>
                  <a:lnTo>
                    <a:pt x="2456" y="1977"/>
                  </a:lnTo>
                  <a:lnTo>
                    <a:pt x="2334" y="1989"/>
                  </a:lnTo>
                  <a:lnTo>
                    <a:pt x="2292" y="1970"/>
                  </a:lnTo>
                  <a:lnTo>
                    <a:pt x="2296" y="1929"/>
                  </a:lnTo>
                  <a:lnTo>
                    <a:pt x="2272" y="1944"/>
                  </a:lnTo>
                  <a:lnTo>
                    <a:pt x="2199" y="1919"/>
                  </a:lnTo>
                  <a:lnTo>
                    <a:pt x="2046" y="1916"/>
                  </a:lnTo>
                  <a:lnTo>
                    <a:pt x="2048" y="1872"/>
                  </a:lnTo>
                  <a:lnTo>
                    <a:pt x="1980" y="1854"/>
                  </a:lnTo>
                  <a:lnTo>
                    <a:pt x="1990" y="1824"/>
                  </a:lnTo>
                  <a:lnTo>
                    <a:pt x="1905" y="1826"/>
                  </a:lnTo>
                  <a:lnTo>
                    <a:pt x="1924" y="1796"/>
                  </a:lnTo>
                  <a:lnTo>
                    <a:pt x="1859" y="1775"/>
                  </a:lnTo>
                  <a:lnTo>
                    <a:pt x="1891" y="1751"/>
                  </a:lnTo>
                  <a:lnTo>
                    <a:pt x="1849" y="1759"/>
                  </a:lnTo>
                  <a:lnTo>
                    <a:pt x="1857" y="1717"/>
                  </a:lnTo>
                  <a:lnTo>
                    <a:pt x="1784" y="1725"/>
                  </a:lnTo>
                  <a:lnTo>
                    <a:pt x="1775" y="1694"/>
                  </a:lnTo>
                  <a:lnTo>
                    <a:pt x="1761" y="1737"/>
                  </a:lnTo>
                  <a:lnTo>
                    <a:pt x="1744" y="1727"/>
                  </a:lnTo>
                  <a:lnTo>
                    <a:pt x="1768" y="1673"/>
                  </a:lnTo>
                  <a:lnTo>
                    <a:pt x="1709" y="1687"/>
                  </a:lnTo>
                  <a:lnTo>
                    <a:pt x="1679" y="1741"/>
                  </a:lnTo>
                  <a:lnTo>
                    <a:pt x="1699" y="1759"/>
                  </a:lnTo>
                  <a:lnTo>
                    <a:pt x="1681" y="1787"/>
                  </a:lnTo>
                  <a:lnTo>
                    <a:pt x="1713" y="1779"/>
                  </a:lnTo>
                  <a:lnTo>
                    <a:pt x="1685" y="1843"/>
                  </a:lnTo>
                  <a:lnTo>
                    <a:pt x="1643" y="1864"/>
                  </a:lnTo>
                  <a:lnTo>
                    <a:pt x="1596" y="1830"/>
                  </a:lnTo>
                  <a:lnTo>
                    <a:pt x="1557" y="1876"/>
                  </a:lnTo>
                  <a:lnTo>
                    <a:pt x="1534" y="1850"/>
                  </a:lnTo>
                  <a:lnTo>
                    <a:pt x="1530" y="1885"/>
                  </a:lnTo>
                  <a:lnTo>
                    <a:pt x="1458" y="1886"/>
                  </a:lnTo>
                  <a:lnTo>
                    <a:pt x="1420" y="1923"/>
                  </a:lnTo>
                  <a:lnTo>
                    <a:pt x="1335" y="1910"/>
                  </a:lnTo>
                  <a:lnTo>
                    <a:pt x="1341" y="1876"/>
                  </a:lnTo>
                  <a:lnTo>
                    <a:pt x="1430" y="1843"/>
                  </a:lnTo>
                  <a:lnTo>
                    <a:pt x="1360" y="1828"/>
                  </a:lnTo>
                  <a:lnTo>
                    <a:pt x="1437" y="1690"/>
                  </a:lnTo>
                  <a:lnTo>
                    <a:pt x="1533" y="1670"/>
                  </a:lnTo>
                  <a:lnTo>
                    <a:pt x="1634" y="1711"/>
                  </a:lnTo>
                  <a:lnTo>
                    <a:pt x="1575" y="1659"/>
                  </a:lnTo>
                  <a:lnTo>
                    <a:pt x="1641" y="1614"/>
                  </a:lnTo>
                  <a:lnTo>
                    <a:pt x="1538" y="1628"/>
                  </a:lnTo>
                  <a:lnTo>
                    <a:pt x="1600" y="1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2" name="Freeform 113"/>
            <p:cNvSpPr>
              <a:spLocks noEditPoints="1"/>
            </p:cNvSpPr>
            <p:nvPr/>
          </p:nvSpPr>
          <p:spPr bwMode="auto">
            <a:xfrm>
              <a:off x="432" y="2752"/>
              <a:ext cx="690" cy="274"/>
            </a:xfrm>
            <a:custGeom>
              <a:avLst/>
              <a:gdLst>
                <a:gd name="T0" fmla="*/ 625 w 2069"/>
                <a:gd name="T1" fmla="*/ 261 h 820"/>
                <a:gd name="T2" fmla="*/ 619 w 2069"/>
                <a:gd name="T3" fmla="*/ 274 h 820"/>
                <a:gd name="T4" fmla="*/ 593 w 2069"/>
                <a:gd name="T5" fmla="*/ 266 h 820"/>
                <a:gd name="T6" fmla="*/ 578 w 2069"/>
                <a:gd name="T7" fmla="*/ 231 h 820"/>
                <a:gd name="T8" fmla="*/ 541 w 2069"/>
                <a:gd name="T9" fmla="*/ 190 h 820"/>
                <a:gd name="T10" fmla="*/ 555 w 2069"/>
                <a:gd name="T11" fmla="*/ 149 h 820"/>
                <a:gd name="T12" fmla="*/ 541 w 2069"/>
                <a:gd name="T13" fmla="*/ 119 h 820"/>
                <a:gd name="T14" fmla="*/ 619 w 2069"/>
                <a:gd name="T15" fmla="*/ 128 h 820"/>
                <a:gd name="T16" fmla="*/ 645 w 2069"/>
                <a:gd name="T17" fmla="*/ 138 h 820"/>
                <a:gd name="T18" fmla="*/ 649 w 2069"/>
                <a:gd name="T19" fmla="*/ 152 h 820"/>
                <a:gd name="T20" fmla="*/ 690 w 2069"/>
                <a:gd name="T21" fmla="*/ 169 h 820"/>
                <a:gd name="T22" fmla="*/ 678 w 2069"/>
                <a:gd name="T23" fmla="*/ 195 h 820"/>
                <a:gd name="T24" fmla="*/ 627 w 2069"/>
                <a:gd name="T25" fmla="*/ 241 h 820"/>
                <a:gd name="T26" fmla="*/ 625 w 2069"/>
                <a:gd name="T27" fmla="*/ 261 h 820"/>
                <a:gd name="T28" fmla="*/ 466 w 2069"/>
                <a:gd name="T29" fmla="*/ 101 h 820"/>
                <a:gd name="T30" fmla="*/ 453 w 2069"/>
                <a:gd name="T31" fmla="*/ 79 h 820"/>
                <a:gd name="T32" fmla="*/ 444 w 2069"/>
                <a:gd name="T33" fmla="*/ 82 h 820"/>
                <a:gd name="T34" fmla="*/ 433 w 2069"/>
                <a:gd name="T35" fmla="*/ 79 h 820"/>
                <a:gd name="T36" fmla="*/ 419 w 2069"/>
                <a:gd name="T37" fmla="*/ 69 h 820"/>
                <a:gd name="T38" fmla="*/ 425 w 2069"/>
                <a:gd name="T39" fmla="*/ 53 h 820"/>
                <a:gd name="T40" fmla="*/ 448 w 2069"/>
                <a:gd name="T41" fmla="*/ 63 h 820"/>
                <a:gd name="T42" fmla="*/ 466 w 2069"/>
                <a:gd name="T43" fmla="*/ 52 h 820"/>
                <a:gd name="T44" fmla="*/ 506 w 2069"/>
                <a:gd name="T45" fmla="*/ 64 h 820"/>
                <a:gd name="T46" fmla="*/ 504 w 2069"/>
                <a:gd name="T47" fmla="*/ 79 h 820"/>
                <a:gd name="T48" fmla="*/ 466 w 2069"/>
                <a:gd name="T49" fmla="*/ 101 h 820"/>
                <a:gd name="T50" fmla="*/ 384 w 2069"/>
                <a:gd name="T51" fmla="*/ 82 h 820"/>
                <a:gd name="T52" fmla="*/ 400 w 2069"/>
                <a:gd name="T53" fmla="*/ 78 h 820"/>
                <a:gd name="T54" fmla="*/ 413 w 2069"/>
                <a:gd name="T55" fmla="*/ 88 h 820"/>
                <a:gd name="T56" fmla="*/ 402 w 2069"/>
                <a:gd name="T57" fmla="*/ 101 h 820"/>
                <a:gd name="T58" fmla="*/ 384 w 2069"/>
                <a:gd name="T59" fmla="*/ 82 h 820"/>
                <a:gd name="T60" fmla="*/ 409 w 2069"/>
                <a:gd name="T61" fmla="*/ 43 h 820"/>
                <a:gd name="T62" fmla="*/ 400 w 2069"/>
                <a:gd name="T63" fmla="*/ 59 h 820"/>
                <a:gd name="T64" fmla="*/ 379 w 2069"/>
                <a:gd name="T65" fmla="*/ 61 h 820"/>
                <a:gd name="T66" fmla="*/ 347 w 2069"/>
                <a:gd name="T67" fmla="*/ 68 h 820"/>
                <a:gd name="T68" fmla="*/ 348 w 2069"/>
                <a:gd name="T69" fmla="*/ 52 h 820"/>
                <a:gd name="T70" fmla="*/ 375 w 2069"/>
                <a:gd name="T71" fmla="*/ 50 h 820"/>
                <a:gd name="T72" fmla="*/ 387 w 2069"/>
                <a:gd name="T73" fmla="*/ 47 h 820"/>
                <a:gd name="T74" fmla="*/ 409 w 2069"/>
                <a:gd name="T75" fmla="*/ 43 h 820"/>
                <a:gd name="T76" fmla="*/ 300 w 2069"/>
                <a:gd name="T77" fmla="*/ 53 h 820"/>
                <a:gd name="T78" fmla="*/ 299 w 2069"/>
                <a:gd name="T79" fmla="*/ 62 h 820"/>
                <a:gd name="T80" fmla="*/ 296 w 2069"/>
                <a:gd name="T81" fmla="*/ 60 h 820"/>
                <a:gd name="T82" fmla="*/ 254 w 2069"/>
                <a:gd name="T83" fmla="*/ 72 h 820"/>
                <a:gd name="T84" fmla="*/ 223 w 2069"/>
                <a:gd name="T85" fmla="*/ 42 h 820"/>
                <a:gd name="T86" fmla="*/ 240 w 2069"/>
                <a:gd name="T87" fmla="*/ 36 h 820"/>
                <a:gd name="T88" fmla="*/ 251 w 2069"/>
                <a:gd name="T89" fmla="*/ 16 h 820"/>
                <a:gd name="T90" fmla="*/ 300 w 2069"/>
                <a:gd name="T91" fmla="*/ 53 h 820"/>
                <a:gd name="T92" fmla="*/ 6 w 2069"/>
                <a:gd name="T93" fmla="*/ 77 h 820"/>
                <a:gd name="T94" fmla="*/ 0 w 2069"/>
                <a:gd name="T95" fmla="*/ 62 h 820"/>
                <a:gd name="T96" fmla="*/ 7 w 2069"/>
                <a:gd name="T97" fmla="*/ 43 h 820"/>
                <a:gd name="T98" fmla="*/ 17 w 2069"/>
                <a:gd name="T99" fmla="*/ 58 h 820"/>
                <a:gd name="T100" fmla="*/ 6 w 2069"/>
                <a:gd name="T101" fmla="*/ 77 h 820"/>
                <a:gd name="T102" fmla="*/ 63 w 2069"/>
                <a:gd name="T103" fmla="*/ 4 h 820"/>
                <a:gd name="T104" fmla="*/ 66 w 2069"/>
                <a:gd name="T105" fmla="*/ 0 h 820"/>
                <a:gd name="T106" fmla="*/ 89 w 2069"/>
                <a:gd name="T107" fmla="*/ 5 h 820"/>
                <a:gd name="T108" fmla="*/ 93 w 2069"/>
                <a:gd name="T109" fmla="*/ 28 h 820"/>
                <a:gd name="T110" fmla="*/ 85 w 2069"/>
                <a:gd name="T111" fmla="*/ 42 h 820"/>
                <a:gd name="T112" fmla="*/ 41 w 2069"/>
                <a:gd name="T113" fmla="*/ 34 h 820"/>
                <a:gd name="T114" fmla="*/ 44 w 2069"/>
                <a:gd name="T115" fmla="*/ 18 h 820"/>
                <a:gd name="T116" fmla="*/ 63 w 2069"/>
                <a:gd name="T117" fmla="*/ 4 h 8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69"/>
                <a:gd name="T178" fmla="*/ 0 h 820"/>
                <a:gd name="T179" fmla="*/ 2069 w 2069"/>
                <a:gd name="T180" fmla="*/ 820 h 8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69" h="820">
                  <a:moveTo>
                    <a:pt x="1875" y="782"/>
                  </a:moveTo>
                  <a:lnTo>
                    <a:pt x="1857" y="820"/>
                  </a:lnTo>
                  <a:lnTo>
                    <a:pt x="1777" y="796"/>
                  </a:lnTo>
                  <a:lnTo>
                    <a:pt x="1734" y="692"/>
                  </a:lnTo>
                  <a:lnTo>
                    <a:pt x="1623" y="569"/>
                  </a:lnTo>
                  <a:lnTo>
                    <a:pt x="1665" y="447"/>
                  </a:lnTo>
                  <a:lnTo>
                    <a:pt x="1621" y="357"/>
                  </a:lnTo>
                  <a:lnTo>
                    <a:pt x="1857" y="382"/>
                  </a:lnTo>
                  <a:lnTo>
                    <a:pt x="1935" y="413"/>
                  </a:lnTo>
                  <a:lnTo>
                    <a:pt x="1946" y="456"/>
                  </a:lnTo>
                  <a:lnTo>
                    <a:pt x="2069" y="505"/>
                  </a:lnTo>
                  <a:lnTo>
                    <a:pt x="2032" y="584"/>
                  </a:lnTo>
                  <a:lnTo>
                    <a:pt x="1881" y="721"/>
                  </a:lnTo>
                  <a:lnTo>
                    <a:pt x="1875" y="782"/>
                  </a:lnTo>
                  <a:close/>
                  <a:moveTo>
                    <a:pt x="1398" y="302"/>
                  </a:moveTo>
                  <a:lnTo>
                    <a:pt x="1359" y="237"/>
                  </a:lnTo>
                  <a:lnTo>
                    <a:pt x="1332" y="245"/>
                  </a:lnTo>
                  <a:lnTo>
                    <a:pt x="1297" y="237"/>
                  </a:lnTo>
                  <a:lnTo>
                    <a:pt x="1257" y="207"/>
                  </a:lnTo>
                  <a:lnTo>
                    <a:pt x="1274" y="159"/>
                  </a:lnTo>
                  <a:lnTo>
                    <a:pt x="1342" y="190"/>
                  </a:lnTo>
                  <a:lnTo>
                    <a:pt x="1397" y="155"/>
                  </a:lnTo>
                  <a:lnTo>
                    <a:pt x="1516" y="193"/>
                  </a:lnTo>
                  <a:lnTo>
                    <a:pt x="1511" y="237"/>
                  </a:lnTo>
                  <a:lnTo>
                    <a:pt x="1398" y="302"/>
                  </a:lnTo>
                  <a:close/>
                  <a:moveTo>
                    <a:pt x="1152" y="244"/>
                  </a:moveTo>
                  <a:lnTo>
                    <a:pt x="1200" y="233"/>
                  </a:lnTo>
                  <a:lnTo>
                    <a:pt x="1238" y="264"/>
                  </a:lnTo>
                  <a:lnTo>
                    <a:pt x="1204" y="302"/>
                  </a:lnTo>
                  <a:lnTo>
                    <a:pt x="1152" y="244"/>
                  </a:lnTo>
                  <a:close/>
                  <a:moveTo>
                    <a:pt x="1226" y="128"/>
                  </a:moveTo>
                  <a:lnTo>
                    <a:pt x="1200" y="176"/>
                  </a:lnTo>
                  <a:lnTo>
                    <a:pt x="1137" y="183"/>
                  </a:lnTo>
                  <a:lnTo>
                    <a:pt x="1040" y="204"/>
                  </a:lnTo>
                  <a:lnTo>
                    <a:pt x="1043" y="156"/>
                  </a:lnTo>
                  <a:lnTo>
                    <a:pt x="1125" y="151"/>
                  </a:lnTo>
                  <a:lnTo>
                    <a:pt x="1161" y="141"/>
                  </a:lnTo>
                  <a:lnTo>
                    <a:pt x="1226" y="128"/>
                  </a:lnTo>
                  <a:close/>
                  <a:moveTo>
                    <a:pt x="899" y="159"/>
                  </a:moveTo>
                  <a:lnTo>
                    <a:pt x="898" y="187"/>
                  </a:lnTo>
                  <a:lnTo>
                    <a:pt x="888" y="180"/>
                  </a:lnTo>
                  <a:lnTo>
                    <a:pt x="763" y="216"/>
                  </a:lnTo>
                  <a:lnTo>
                    <a:pt x="669" y="127"/>
                  </a:lnTo>
                  <a:lnTo>
                    <a:pt x="720" y="108"/>
                  </a:lnTo>
                  <a:lnTo>
                    <a:pt x="754" y="49"/>
                  </a:lnTo>
                  <a:lnTo>
                    <a:pt x="899" y="159"/>
                  </a:lnTo>
                  <a:close/>
                  <a:moveTo>
                    <a:pt x="18" y="230"/>
                  </a:moveTo>
                  <a:lnTo>
                    <a:pt x="0" y="187"/>
                  </a:lnTo>
                  <a:lnTo>
                    <a:pt x="20" y="128"/>
                  </a:lnTo>
                  <a:lnTo>
                    <a:pt x="51" y="173"/>
                  </a:lnTo>
                  <a:lnTo>
                    <a:pt x="18" y="230"/>
                  </a:lnTo>
                  <a:close/>
                  <a:moveTo>
                    <a:pt x="189" y="11"/>
                  </a:moveTo>
                  <a:lnTo>
                    <a:pt x="198" y="0"/>
                  </a:lnTo>
                  <a:lnTo>
                    <a:pt x="268" y="15"/>
                  </a:lnTo>
                  <a:lnTo>
                    <a:pt x="278" y="84"/>
                  </a:lnTo>
                  <a:lnTo>
                    <a:pt x="254" y="127"/>
                  </a:lnTo>
                  <a:lnTo>
                    <a:pt x="123" y="103"/>
                  </a:lnTo>
                  <a:lnTo>
                    <a:pt x="133" y="53"/>
                  </a:lnTo>
                  <a:lnTo>
                    <a:pt x="189" y="1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3" name="Freeform 114"/>
            <p:cNvSpPr>
              <a:spLocks/>
            </p:cNvSpPr>
            <p:nvPr/>
          </p:nvSpPr>
          <p:spPr bwMode="auto">
            <a:xfrm>
              <a:off x="972" y="2871"/>
              <a:ext cx="150" cy="155"/>
            </a:xfrm>
            <a:custGeom>
              <a:avLst/>
              <a:gdLst>
                <a:gd name="T0" fmla="*/ 85 w 448"/>
                <a:gd name="T1" fmla="*/ 142 h 463"/>
                <a:gd name="T2" fmla="*/ 79 w 448"/>
                <a:gd name="T3" fmla="*/ 155 h 463"/>
                <a:gd name="T4" fmla="*/ 52 w 448"/>
                <a:gd name="T5" fmla="*/ 147 h 463"/>
                <a:gd name="T6" fmla="*/ 38 w 448"/>
                <a:gd name="T7" fmla="*/ 112 h 463"/>
                <a:gd name="T8" fmla="*/ 1 w 448"/>
                <a:gd name="T9" fmla="*/ 71 h 463"/>
                <a:gd name="T10" fmla="*/ 15 w 448"/>
                <a:gd name="T11" fmla="*/ 30 h 463"/>
                <a:gd name="T12" fmla="*/ 0 w 448"/>
                <a:gd name="T13" fmla="*/ 0 h 463"/>
                <a:gd name="T14" fmla="*/ 79 w 448"/>
                <a:gd name="T15" fmla="*/ 8 h 463"/>
                <a:gd name="T16" fmla="*/ 105 w 448"/>
                <a:gd name="T17" fmla="*/ 19 h 463"/>
                <a:gd name="T18" fmla="*/ 109 w 448"/>
                <a:gd name="T19" fmla="*/ 33 h 463"/>
                <a:gd name="T20" fmla="*/ 150 w 448"/>
                <a:gd name="T21" fmla="*/ 50 h 463"/>
                <a:gd name="T22" fmla="*/ 138 w 448"/>
                <a:gd name="T23" fmla="*/ 76 h 463"/>
                <a:gd name="T24" fmla="*/ 87 w 448"/>
                <a:gd name="T25" fmla="*/ 122 h 463"/>
                <a:gd name="T26" fmla="*/ 85 w 448"/>
                <a:gd name="T27" fmla="*/ 142 h 4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8"/>
                <a:gd name="T43" fmla="*/ 0 h 463"/>
                <a:gd name="T44" fmla="*/ 448 w 448"/>
                <a:gd name="T45" fmla="*/ 463 h 4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8" h="463">
                  <a:moveTo>
                    <a:pt x="254" y="425"/>
                  </a:moveTo>
                  <a:lnTo>
                    <a:pt x="236" y="463"/>
                  </a:lnTo>
                  <a:lnTo>
                    <a:pt x="156" y="439"/>
                  </a:lnTo>
                  <a:lnTo>
                    <a:pt x="113" y="335"/>
                  </a:lnTo>
                  <a:lnTo>
                    <a:pt x="2" y="212"/>
                  </a:lnTo>
                  <a:lnTo>
                    <a:pt x="44" y="90"/>
                  </a:lnTo>
                  <a:lnTo>
                    <a:pt x="0" y="0"/>
                  </a:lnTo>
                  <a:lnTo>
                    <a:pt x="236" y="25"/>
                  </a:lnTo>
                  <a:lnTo>
                    <a:pt x="314" y="56"/>
                  </a:lnTo>
                  <a:lnTo>
                    <a:pt x="325" y="99"/>
                  </a:lnTo>
                  <a:lnTo>
                    <a:pt x="448" y="148"/>
                  </a:lnTo>
                  <a:lnTo>
                    <a:pt x="411" y="227"/>
                  </a:lnTo>
                  <a:lnTo>
                    <a:pt x="260" y="364"/>
                  </a:lnTo>
                  <a:lnTo>
                    <a:pt x="254" y="4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4" name="Freeform 115"/>
            <p:cNvSpPr>
              <a:spLocks/>
            </p:cNvSpPr>
            <p:nvPr/>
          </p:nvSpPr>
          <p:spPr bwMode="auto">
            <a:xfrm>
              <a:off x="851" y="2804"/>
              <a:ext cx="86" cy="49"/>
            </a:xfrm>
            <a:custGeom>
              <a:avLst/>
              <a:gdLst>
                <a:gd name="T0" fmla="*/ 47 w 259"/>
                <a:gd name="T1" fmla="*/ 49 h 147"/>
                <a:gd name="T2" fmla="*/ 34 w 259"/>
                <a:gd name="T3" fmla="*/ 27 h 147"/>
                <a:gd name="T4" fmla="*/ 25 w 259"/>
                <a:gd name="T5" fmla="*/ 30 h 147"/>
                <a:gd name="T6" fmla="*/ 13 w 259"/>
                <a:gd name="T7" fmla="*/ 27 h 147"/>
                <a:gd name="T8" fmla="*/ 0 w 259"/>
                <a:gd name="T9" fmla="*/ 17 h 147"/>
                <a:gd name="T10" fmla="*/ 6 w 259"/>
                <a:gd name="T11" fmla="*/ 1 h 147"/>
                <a:gd name="T12" fmla="*/ 28 w 259"/>
                <a:gd name="T13" fmla="*/ 12 h 147"/>
                <a:gd name="T14" fmla="*/ 46 w 259"/>
                <a:gd name="T15" fmla="*/ 0 h 147"/>
                <a:gd name="T16" fmla="*/ 86 w 259"/>
                <a:gd name="T17" fmla="*/ 13 h 147"/>
                <a:gd name="T18" fmla="*/ 84 w 259"/>
                <a:gd name="T19" fmla="*/ 27 h 147"/>
                <a:gd name="T20" fmla="*/ 47 w 259"/>
                <a:gd name="T21" fmla="*/ 49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9"/>
                <a:gd name="T34" fmla="*/ 0 h 147"/>
                <a:gd name="T35" fmla="*/ 259 w 259"/>
                <a:gd name="T36" fmla="*/ 147 h 1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9" h="147">
                  <a:moveTo>
                    <a:pt x="141" y="147"/>
                  </a:moveTo>
                  <a:lnTo>
                    <a:pt x="102" y="82"/>
                  </a:lnTo>
                  <a:lnTo>
                    <a:pt x="75" y="90"/>
                  </a:lnTo>
                  <a:lnTo>
                    <a:pt x="40" y="82"/>
                  </a:lnTo>
                  <a:lnTo>
                    <a:pt x="0" y="52"/>
                  </a:lnTo>
                  <a:lnTo>
                    <a:pt x="17" y="4"/>
                  </a:lnTo>
                  <a:lnTo>
                    <a:pt x="85" y="35"/>
                  </a:lnTo>
                  <a:lnTo>
                    <a:pt x="140" y="0"/>
                  </a:lnTo>
                  <a:lnTo>
                    <a:pt x="259" y="38"/>
                  </a:lnTo>
                  <a:lnTo>
                    <a:pt x="254" y="82"/>
                  </a:lnTo>
                  <a:lnTo>
                    <a:pt x="141" y="14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5" name="Freeform 116"/>
            <p:cNvSpPr>
              <a:spLocks/>
            </p:cNvSpPr>
            <p:nvPr/>
          </p:nvSpPr>
          <p:spPr bwMode="auto">
            <a:xfrm>
              <a:off x="816" y="2830"/>
              <a:ext cx="29" cy="23"/>
            </a:xfrm>
            <a:custGeom>
              <a:avLst/>
              <a:gdLst>
                <a:gd name="T0" fmla="*/ 0 w 86"/>
                <a:gd name="T1" fmla="*/ 4 h 69"/>
                <a:gd name="T2" fmla="*/ 16 w 86"/>
                <a:gd name="T3" fmla="*/ 0 h 69"/>
                <a:gd name="T4" fmla="*/ 29 w 86"/>
                <a:gd name="T5" fmla="*/ 10 h 69"/>
                <a:gd name="T6" fmla="*/ 18 w 86"/>
                <a:gd name="T7" fmla="*/ 23 h 69"/>
                <a:gd name="T8" fmla="*/ 0 w 86"/>
                <a:gd name="T9" fmla="*/ 4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9"/>
                <a:gd name="T17" fmla="*/ 86 w 86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9">
                  <a:moveTo>
                    <a:pt x="0" y="11"/>
                  </a:moveTo>
                  <a:lnTo>
                    <a:pt x="48" y="0"/>
                  </a:lnTo>
                  <a:lnTo>
                    <a:pt x="86" y="31"/>
                  </a:lnTo>
                  <a:lnTo>
                    <a:pt x="52" y="69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6" name="Freeform 117"/>
            <p:cNvSpPr>
              <a:spLocks/>
            </p:cNvSpPr>
            <p:nvPr/>
          </p:nvSpPr>
          <p:spPr bwMode="auto">
            <a:xfrm>
              <a:off x="779" y="2795"/>
              <a:ext cx="62" cy="25"/>
            </a:xfrm>
            <a:custGeom>
              <a:avLst/>
              <a:gdLst>
                <a:gd name="T0" fmla="*/ 62 w 186"/>
                <a:gd name="T1" fmla="*/ 0 h 76"/>
                <a:gd name="T2" fmla="*/ 53 w 186"/>
                <a:gd name="T3" fmla="*/ 16 h 76"/>
                <a:gd name="T4" fmla="*/ 32 w 186"/>
                <a:gd name="T5" fmla="*/ 18 h 76"/>
                <a:gd name="T6" fmla="*/ 0 w 186"/>
                <a:gd name="T7" fmla="*/ 25 h 76"/>
                <a:gd name="T8" fmla="*/ 1 w 186"/>
                <a:gd name="T9" fmla="*/ 9 h 76"/>
                <a:gd name="T10" fmla="*/ 28 w 186"/>
                <a:gd name="T11" fmla="*/ 8 h 76"/>
                <a:gd name="T12" fmla="*/ 40 w 186"/>
                <a:gd name="T13" fmla="*/ 4 h 76"/>
                <a:gd name="T14" fmla="*/ 62 w 186"/>
                <a:gd name="T15" fmla="*/ 0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6"/>
                <a:gd name="T25" fmla="*/ 0 h 76"/>
                <a:gd name="T26" fmla="*/ 186 w 186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6" h="76">
                  <a:moveTo>
                    <a:pt x="186" y="0"/>
                  </a:moveTo>
                  <a:lnTo>
                    <a:pt x="160" y="48"/>
                  </a:lnTo>
                  <a:lnTo>
                    <a:pt x="97" y="55"/>
                  </a:lnTo>
                  <a:lnTo>
                    <a:pt x="0" y="76"/>
                  </a:lnTo>
                  <a:lnTo>
                    <a:pt x="3" y="28"/>
                  </a:lnTo>
                  <a:lnTo>
                    <a:pt x="85" y="23"/>
                  </a:lnTo>
                  <a:lnTo>
                    <a:pt x="121" y="13"/>
                  </a:lnTo>
                  <a:lnTo>
                    <a:pt x="18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7" name="Freeform 118"/>
            <p:cNvSpPr>
              <a:spLocks/>
            </p:cNvSpPr>
            <p:nvPr/>
          </p:nvSpPr>
          <p:spPr bwMode="auto">
            <a:xfrm>
              <a:off x="655" y="2769"/>
              <a:ext cx="77" cy="55"/>
            </a:xfrm>
            <a:custGeom>
              <a:avLst/>
              <a:gdLst>
                <a:gd name="T0" fmla="*/ 77 w 230"/>
                <a:gd name="T1" fmla="*/ 36 h 167"/>
                <a:gd name="T2" fmla="*/ 77 w 230"/>
                <a:gd name="T3" fmla="*/ 45 h 167"/>
                <a:gd name="T4" fmla="*/ 73 w 230"/>
                <a:gd name="T5" fmla="*/ 43 h 167"/>
                <a:gd name="T6" fmla="*/ 31 w 230"/>
                <a:gd name="T7" fmla="*/ 55 h 167"/>
                <a:gd name="T8" fmla="*/ 0 w 230"/>
                <a:gd name="T9" fmla="*/ 26 h 167"/>
                <a:gd name="T10" fmla="*/ 17 w 230"/>
                <a:gd name="T11" fmla="*/ 19 h 167"/>
                <a:gd name="T12" fmla="*/ 28 w 230"/>
                <a:gd name="T13" fmla="*/ 0 h 167"/>
                <a:gd name="T14" fmla="*/ 77 w 230"/>
                <a:gd name="T15" fmla="*/ 36 h 1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0"/>
                <a:gd name="T25" fmla="*/ 0 h 167"/>
                <a:gd name="T26" fmla="*/ 230 w 230"/>
                <a:gd name="T27" fmla="*/ 167 h 1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0" h="167">
                  <a:moveTo>
                    <a:pt x="230" y="110"/>
                  </a:moveTo>
                  <a:lnTo>
                    <a:pt x="229" y="138"/>
                  </a:lnTo>
                  <a:lnTo>
                    <a:pt x="219" y="131"/>
                  </a:lnTo>
                  <a:lnTo>
                    <a:pt x="94" y="167"/>
                  </a:lnTo>
                  <a:lnTo>
                    <a:pt x="0" y="78"/>
                  </a:lnTo>
                  <a:lnTo>
                    <a:pt x="51" y="59"/>
                  </a:lnTo>
                  <a:lnTo>
                    <a:pt x="85" y="0"/>
                  </a:lnTo>
                  <a:lnTo>
                    <a:pt x="230" y="1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8" name="Freeform 119"/>
            <p:cNvSpPr>
              <a:spLocks/>
            </p:cNvSpPr>
            <p:nvPr/>
          </p:nvSpPr>
          <p:spPr bwMode="auto">
            <a:xfrm>
              <a:off x="432" y="2795"/>
              <a:ext cx="17" cy="34"/>
            </a:xfrm>
            <a:custGeom>
              <a:avLst/>
              <a:gdLst>
                <a:gd name="T0" fmla="*/ 6 w 51"/>
                <a:gd name="T1" fmla="*/ 34 h 102"/>
                <a:gd name="T2" fmla="*/ 0 w 51"/>
                <a:gd name="T3" fmla="*/ 20 h 102"/>
                <a:gd name="T4" fmla="*/ 7 w 51"/>
                <a:gd name="T5" fmla="*/ 0 h 102"/>
                <a:gd name="T6" fmla="*/ 17 w 51"/>
                <a:gd name="T7" fmla="*/ 15 h 102"/>
                <a:gd name="T8" fmla="*/ 6 w 51"/>
                <a:gd name="T9" fmla="*/ 34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02"/>
                <a:gd name="T17" fmla="*/ 51 w 51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02">
                  <a:moveTo>
                    <a:pt x="18" y="102"/>
                  </a:moveTo>
                  <a:lnTo>
                    <a:pt x="0" y="59"/>
                  </a:lnTo>
                  <a:lnTo>
                    <a:pt x="20" y="0"/>
                  </a:lnTo>
                  <a:lnTo>
                    <a:pt x="51" y="45"/>
                  </a:lnTo>
                  <a:lnTo>
                    <a:pt x="18" y="10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49" name="Freeform 120"/>
            <p:cNvSpPr>
              <a:spLocks/>
            </p:cNvSpPr>
            <p:nvPr/>
          </p:nvSpPr>
          <p:spPr bwMode="auto">
            <a:xfrm>
              <a:off x="473" y="2752"/>
              <a:ext cx="52" cy="43"/>
            </a:xfrm>
            <a:custGeom>
              <a:avLst/>
              <a:gdLst>
                <a:gd name="T0" fmla="*/ 22 w 155"/>
                <a:gd name="T1" fmla="*/ 4 h 127"/>
                <a:gd name="T2" fmla="*/ 25 w 155"/>
                <a:gd name="T3" fmla="*/ 0 h 127"/>
                <a:gd name="T4" fmla="*/ 49 w 155"/>
                <a:gd name="T5" fmla="*/ 5 h 127"/>
                <a:gd name="T6" fmla="*/ 52 w 155"/>
                <a:gd name="T7" fmla="*/ 28 h 127"/>
                <a:gd name="T8" fmla="*/ 44 w 155"/>
                <a:gd name="T9" fmla="*/ 43 h 127"/>
                <a:gd name="T10" fmla="*/ 0 w 155"/>
                <a:gd name="T11" fmla="*/ 35 h 127"/>
                <a:gd name="T12" fmla="*/ 3 w 155"/>
                <a:gd name="T13" fmla="*/ 18 h 127"/>
                <a:gd name="T14" fmla="*/ 22 w 155"/>
                <a:gd name="T15" fmla="*/ 4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127"/>
                <a:gd name="T26" fmla="*/ 155 w 155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127">
                  <a:moveTo>
                    <a:pt x="66" y="11"/>
                  </a:moveTo>
                  <a:lnTo>
                    <a:pt x="75" y="0"/>
                  </a:lnTo>
                  <a:lnTo>
                    <a:pt x="145" y="15"/>
                  </a:lnTo>
                  <a:lnTo>
                    <a:pt x="155" y="84"/>
                  </a:lnTo>
                  <a:lnTo>
                    <a:pt x="131" y="127"/>
                  </a:lnTo>
                  <a:lnTo>
                    <a:pt x="0" y="103"/>
                  </a:lnTo>
                  <a:lnTo>
                    <a:pt x="10" y="53"/>
                  </a:lnTo>
                  <a:lnTo>
                    <a:pt x="66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50" name="Freeform 121"/>
            <p:cNvSpPr>
              <a:spLocks noEditPoints="1"/>
            </p:cNvSpPr>
            <p:nvPr/>
          </p:nvSpPr>
          <p:spPr bwMode="auto">
            <a:xfrm>
              <a:off x="912" y="768"/>
              <a:ext cx="567" cy="419"/>
            </a:xfrm>
            <a:custGeom>
              <a:avLst/>
              <a:gdLst>
                <a:gd name="T0" fmla="*/ 158 w 1702"/>
                <a:gd name="T1" fmla="*/ 38 h 1257"/>
                <a:gd name="T2" fmla="*/ 147 w 1702"/>
                <a:gd name="T3" fmla="*/ 56 h 1257"/>
                <a:gd name="T4" fmla="*/ 130 w 1702"/>
                <a:gd name="T5" fmla="*/ 33 h 1257"/>
                <a:gd name="T6" fmla="*/ 130 w 1702"/>
                <a:gd name="T7" fmla="*/ 22 h 1257"/>
                <a:gd name="T8" fmla="*/ 141 w 1702"/>
                <a:gd name="T9" fmla="*/ 33 h 1257"/>
                <a:gd name="T10" fmla="*/ 163 w 1702"/>
                <a:gd name="T11" fmla="*/ 37 h 1257"/>
                <a:gd name="T12" fmla="*/ 462 w 1702"/>
                <a:gd name="T13" fmla="*/ 407 h 1257"/>
                <a:gd name="T14" fmla="*/ 286 w 1702"/>
                <a:gd name="T15" fmla="*/ 383 h 1257"/>
                <a:gd name="T16" fmla="*/ 244 w 1702"/>
                <a:gd name="T17" fmla="*/ 386 h 1257"/>
                <a:gd name="T18" fmla="*/ 204 w 1702"/>
                <a:gd name="T19" fmla="*/ 382 h 1257"/>
                <a:gd name="T20" fmla="*/ 184 w 1702"/>
                <a:gd name="T21" fmla="*/ 373 h 1257"/>
                <a:gd name="T22" fmla="*/ 131 w 1702"/>
                <a:gd name="T23" fmla="*/ 359 h 1257"/>
                <a:gd name="T24" fmla="*/ 78 w 1702"/>
                <a:gd name="T25" fmla="*/ 348 h 1257"/>
                <a:gd name="T26" fmla="*/ 77 w 1702"/>
                <a:gd name="T27" fmla="*/ 321 h 1257"/>
                <a:gd name="T28" fmla="*/ 56 w 1702"/>
                <a:gd name="T29" fmla="*/ 280 h 1257"/>
                <a:gd name="T30" fmla="*/ 41 w 1702"/>
                <a:gd name="T31" fmla="*/ 264 h 1257"/>
                <a:gd name="T32" fmla="*/ 22 w 1702"/>
                <a:gd name="T33" fmla="*/ 256 h 1257"/>
                <a:gd name="T34" fmla="*/ 1 w 1702"/>
                <a:gd name="T35" fmla="*/ 250 h 1257"/>
                <a:gd name="T36" fmla="*/ 1 w 1702"/>
                <a:gd name="T37" fmla="*/ 240 h 1257"/>
                <a:gd name="T38" fmla="*/ 6 w 1702"/>
                <a:gd name="T39" fmla="*/ 231 h 1257"/>
                <a:gd name="T40" fmla="*/ 19 w 1702"/>
                <a:gd name="T41" fmla="*/ 227 h 1257"/>
                <a:gd name="T42" fmla="*/ 26 w 1702"/>
                <a:gd name="T43" fmla="*/ 209 h 1257"/>
                <a:gd name="T44" fmla="*/ 11 w 1702"/>
                <a:gd name="T45" fmla="*/ 197 h 1257"/>
                <a:gd name="T46" fmla="*/ 15 w 1702"/>
                <a:gd name="T47" fmla="*/ 190 h 1257"/>
                <a:gd name="T48" fmla="*/ 19 w 1702"/>
                <a:gd name="T49" fmla="*/ 171 h 1257"/>
                <a:gd name="T50" fmla="*/ 17 w 1702"/>
                <a:gd name="T51" fmla="*/ 162 h 1257"/>
                <a:gd name="T52" fmla="*/ 18 w 1702"/>
                <a:gd name="T53" fmla="*/ 115 h 1257"/>
                <a:gd name="T54" fmla="*/ 10 w 1702"/>
                <a:gd name="T55" fmla="*/ 74 h 1257"/>
                <a:gd name="T56" fmla="*/ 21 w 1702"/>
                <a:gd name="T57" fmla="*/ 29 h 1257"/>
                <a:gd name="T58" fmla="*/ 64 w 1702"/>
                <a:gd name="T59" fmla="*/ 60 h 1257"/>
                <a:gd name="T60" fmla="*/ 124 w 1702"/>
                <a:gd name="T61" fmla="*/ 75 h 1257"/>
                <a:gd name="T62" fmla="*/ 137 w 1702"/>
                <a:gd name="T63" fmla="*/ 95 h 1257"/>
                <a:gd name="T64" fmla="*/ 147 w 1702"/>
                <a:gd name="T65" fmla="*/ 88 h 1257"/>
                <a:gd name="T66" fmla="*/ 152 w 1702"/>
                <a:gd name="T67" fmla="*/ 92 h 1257"/>
                <a:gd name="T68" fmla="*/ 150 w 1702"/>
                <a:gd name="T69" fmla="*/ 116 h 1257"/>
                <a:gd name="T70" fmla="*/ 152 w 1702"/>
                <a:gd name="T71" fmla="*/ 120 h 1257"/>
                <a:gd name="T72" fmla="*/ 157 w 1702"/>
                <a:gd name="T73" fmla="*/ 115 h 1257"/>
                <a:gd name="T74" fmla="*/ 149 w 1702"/>
                <a:gd name="T75" fmla="*/ 135 h 1257"/>
                <a:gd name="T76" fmla="*/ 143 w 1702"/>
                <a:gd name="T77" fmla="*/ 154 h 1257"/>
                <a:gd name="T78" fmla="*/ 151 w 1702"/>
                <a:gd name="T79" fmla="*/ 172 h 1257"/>
                <a:gd name="T80" fmla="*/ 136 w 1702"/>
                <a:gd name="T81" fmla="*/ 176 h 1257"/>
                <a:gd name="T82" fmla="*/ 146 w 1702"/>
                <a:gd name="T83" fmla="*/ 179 h 1257"/>
                <a:gd name="T84" fmla="*/ 154 w 1702"/>
                <a:gd name="T85" fmla="*/ 152 h 1257"/>
                <a:gd name="T86" fmla="*/ 156 w 1702"/>
                <a:gd name="T87" fmla="*/ 143 h 1257"/>
                <a:gd name="T88" fmla="*/ 175 w 1702"/>
                <a:gd name="T89" fmla="*/ 87 h 1257"/>
                <a:gd name="T90" fmla="*/ 171 w 1702"/>
                <a:gd name="T91" fmla="*/ 104 h 1257"/>
                <a:gd name="T92" fmla="*/ 167 w 1702"/>
                <a:gd name="T93" fmla="*/ 81 h 1257"/>
                <a:gd name="T94" fmla="*/ 179 w 1702"/>
                <a:gd name="T95" fmla="*/ 79 h 1257"/>
                <a:gd name="T96" fmla="*/ 169 w 1702"/>
                <a:gd name="T97" fmla="*/ 76 h 1257"/>
                <a:gd name="T98" fmla="*/ 159 w 1702"/>
                <a:gd name="T99" fmla="*/ 101 h 1257"/>
                <a:gd name="T100" fmla="*/ 171 w 1702"/>
                <a:gd name="T101" fmla="*/ 115 h 1257"/>
                <a:gd name="T102" fmla="*/ 154 w 1702"/>
                <a:gd name="T103" fmla="*/ 102 h 1257"/>
                <a:gd name="T104" fmla="*/ 149 w 1702"/>
                <a:gd name="T105" fmla="*/ 79 h 1257"/>
                <a:gd name="T106" fmla="*/ 161 w 1702"/>
                <a:gd name="T107" fmla="*/ 54 h 1257"/>
                <a:gd name="T108" fmla="*/ 163 w 1702"/>
                <a:gd name="T109" fmla="*/ 44 h 1257"/>
                <a:gd name="T110" fmla="*/ 176 w 1702"/>
                <a:gd name="T111" fmla="*/ 60 h 1257"/>
                <a:gd name="T112" fmla="*/ 183 w 1702"/>
                <a:gd name="T113" fmla="*/ 50 h 1257"/>
                <a:gd name="T114" fmla="*/ 174 w 1702"/>
                <a:gd name="T115" fmla="*/ 30 h 1257"/>
                <a:gd name="T116" fmla="*/ 168 w 1702"/>
                <a:gd name="T117" fmla="*/ 30 h 1257"/>
                <a:gd name="T118" fmla="*/ 168 w 1702"/>
                <a:gd name="T119" fmla="*/ 5 h 1257"/>
                <a:gd name="T120" fmla="*/ 304 w 1702"/>
                <a:gd name="T121" fmla="*/ 38 h 1257"/>
                <a:gd name="T122" fmla="*/ 540 w 1702"/>
                <a:gd name="T123" fmla="*/ 97 h 1257"/>
                <a:gd name="T124" fmla="*/ 505 w 1702"/>
                <a:gd name="T125" fmla="*/ 419 h 12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02"/>
                <a:gd name="T190" fmla="*/ 0 h 1257"/>
                <a:gd name="T191" fmla="*/ 1702 w 1702"/>
                <a:gd name="T192" fmla="*/ 1257 h 12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02" h="1257">
                  <a:moveTo>
                    <a:pt x="489" y="111"/>
                  </a:moveTo>
                  <a:lnTo>
                    <a:pt x="475" y="113"/>
                  </a:lnTo>
                  <a:lnTo>
                    <a:pt x="453" y="171"/>
                  </a:lnTo>
                  <a:lnTo>
                    <a:pt x="442" y="167"/>
                  </a:lnTo>
                  <a:lnTo>
                    <a:pt x="400" y="132"/>
                  </a:lnTo>
                  <a:lnTo>
                    <a:pt x="390" y="99"/>
                  </a:lnTo>
                  <a:lnTo>
                    <a:pt x="404" y="87"/>
                  </a:lnTo>
                  <a:lnTo>
                    <a:pt x="391" y="65"/>
                  </a:lnTo>
                  <a:lnTo>
                    <a:pt x="425" y="119"/>
                  </a:lnTo>
                  <a:lnTo>
                    <a:pt x="424" y="99"/>
                  </a:lnTo>
                  <a:lnTo>
                    <a:pt x="451" y="75"/>
                  </a:lnTo>
                  <a:lnTo>
                    <a:pt x="489" y="111"/>
                  </a:lnTo>
                  <a:close/>
                  <a:moveTo>
                    <a:pt x="1515" y="1257"/>
                  </a:moveTo>
                  <a:lnTo>
                    <a:pt x="1388" y="1222"/>
                  </a:lnTo>
                  <a:lnTo>
                    <a:pt x="1063" y="1144"/>
                  </a:lnTo>
                  <a:lnTo>
                    <a:pt x="860" y="1149"/>
                  </a:lnTo>
                  <a:lnTo>
                    <a:pt x="827" y="1146"/>
                  </a:lnTo>
                  <a:lnTo>
                    <a:pt x="733" y="1158"/>
                  </a:lnTo>
                  <a:lnTo>
                    <a:pt x="679" y="1132"/>
                  </a:lnTo>
                  <a:lnTo>
                    <a:pt x="613" y="1146"/>
                  </a:lnTo>
                  <a:lnTo>
                    <a:pt x="555" y="1140"/>
                  </a:lnTo>
                  <a:lnTo>
                    <a:pt x="551" y="1118"/>
                  </a:lnTo>
                  <a:lnTo>
                    <a:pt x="490" y="1084"/>
                  </a:lnTo>
                  <a:lnTo>
                    <a:pt x="394" y="1078"/>
                  </a:lnTo>
                  <a:lnTo>
                    <a:pt x="319" y="1089"/>
                  </a:lnTo>
                  <a:lnTo>
                    <a:pt x="235" y="1043"/>
                  </a:lnTo>
                  <a:lnTo>
                    <a:pt x="221" y="1000"/>
                  </a:lnTo>
                  <a:lnTo>
                    <a:pt x="232" y="962"/>
                  </a:lnTo>
                  <a:lnTo>
                    <a:pt x="225" y="886"/>
                  </a:lnTo>
                  <a:lnTo>
                    <a:pt x="168" y="841"/>
                  </a:lnTo>
                  <a:lnTo>
                    <a:pt x="136" y="838"/>
                  </a:lnTo>
                  <a:lnTo>
                    <a:pt x="123" y="791"/>
                  </a:lnTo>
                  <a:lnTo>
                    <a:pt x="81" y="783"/>
                  </a:lnTo>
                  <a:lnTo>
                    <a:pt x="67" y="769"/>
                  </a:lnTo>
                  <a:lnTo>
                    <a:pt x="16" y="764"/>
                  </a:lnTo>
                  <a:lnTo>
                    <a:pt x="2" y="749"/>
                  </a:lnTo>
                  <a:lnTo>
                    <a:pt x="0" y="755"/>
                  </a:lnTo>
                  <a:lnTo>
                    <a:pt x="2" y="721"/>
                  </a:lnTo>
                  <a:lnTo>
                    <a:pt x="24" y="643"/>
                  </a:lnTo>
                  <a:lnTo>
                    <a:pt x="19" y="694"/>
                  </a:lnTo>
                  <a:lnTo>
                    <a:pt x="37" y="698"/>
                  </a:lnTo>
                  <a:lnTo>
                    <a:pt x="58" y="680"/>
                  </a:lnTo>
                  <a:lnTo>
                    <a:pt x="53" y="650"/>
                  </a:lnTo>
                  <a:lnTo>
                    <a:pt x="79" y="627"/>
                  </a:lnTo>
                  <a:lnTo>
                    <a:pt x="43" y="619"/>
                  </a:lnTo>
                  <a:lnTo>
                    <a:pt x="33" y="591"/>
                  </a:lnTo>
                  <a:lnTo>
                    <a:pt x="33" y="553"/>
                  </a:lnTo>
                  <a:lnTo>
                    <a:pt x="44" y="571"/>
                  </a:lnTo>
                  <a:lnTo>
                    <a:pt x="99" y="553"/>
                  </a:lnTo>
                  <a:lnTo>
                    <a:pt x="57" y="514"/>
                  </a:lnTo>
                  <a:lnTo>
                    <a:pt x="33" y="546"/>
                  </a:lnTo>
                  <a:lnTo>
                    <a:pt x="51" y="485"/>
                  </a:lnTo>
                  <a:lnTo>
                    <a:pt x="39" y="386"/>
                  </a:lnTo>
                  <a:lnTo>
                    <a:pt x="53" y="345"/>
                  </a:lnTo>
                  <a:lnTo>
                    <a:pt x="58" y="277"/>
                  </a:lnTo>
                  <a:lnTo>
                    <a:pt x="30" y="222"/>
                  </a:lnTo>
                  <a:lnTo>
                    <a:pt x="30" y="125"/>
                  </a:lnTo>
                  <a:lnTo>
                    <a:pt x="63" y="87"/>
                  </a:lnTo>
                  <a:lnTo>
                    <a:pt x="55" y="58"/>
                  </a:lnTo>
                  <a:lnTo>
                    <a:pt x="192" y="180"/>
                  </a:lnTo>
                  <a:lnTo>
                    <a:pt x="325" y="236"/>
                  </a:lnTo>
                  <a:lnTo>
                    <a:pt x="372" y="226"/>
                  </a:lnTo>
                  <a:lnTo>
                    <a:pt x="400" y="277"/>
                  </a:lnTo>
                  <a:lnTo>
                    <a:pt x="411" y="284"/>
                  </a:lnTo>
                  <a:lnTo>
                    <a:pt x="428" y="259"/>
                  </a:lnTo>
                  <a:lnTo>
                    <a:pt x="442" y="263"/>
                  </a:lnTo>
                  <a:lnTo>
                    <a:pt x="432" y="293"/>
                  </a:lnTo>
                  <a:lnTo>
                    <a:pt x="456" y="277"/>
                  </a:lnTo>
                  <a:lnTo>
                    <a:pt x="438" y="308"/>
                  </a:lnTo>
                  <a:lnTo>
                    <a:pt x="451" y="349"/>
                  </a:lnTo>
                  <a:lnTo>
                    <a:pt x="405" y="386"/>
                  </a:lnTo>
                  <a:lnTo>
                    <a:pt x="456" y="359"/>
                  </a:lnTo>
                  <a:lnTo>
                    <a:pt x="451" y="334"/>
                  </a:lnTo>
                  <a:lnTo>
                    <a:pt x="472" y="345"/>
                  </a:lnTo>
                  <a:lnTo>
                    <a:pt x="468" y="397"/>
                  </a:lnTo>
                  <a:lnTo>
                    <a:pt x="446" y="404"/>
                  </a:lnTo>
                  <a:lnTo>
                    <a:pt x="451" y="452"/>
                  </a:lnTo>
                  <a:lnTo>
                    <a:pt x="428" y="462"/>
                  </a:lnTo>
                  <a:lnTo>
                    <a:pt x="444" y="475"/>
                  </a:lnTo>
                  <a:lnTo>
                    <a:pt x="453" y="517"/>
                  </a:lnTo>
                  <a:lnTo>
                    <a:pt x="420" y="517"/>
                  </a:lnTo>
                  <a:lnTo>
                    <a:pt x="408" y="527"/>
                  </a:lnTo>
                  <a:lnTo>
                    <a:pt x="429" y="551"/>
                  </a:lnTo>
                  <a:lnTo>
                    <a:pt x="438" y="537"/>
                  </a:lnTo>
                  <a:lnTo>
                    <a:pt x="460" y="533"/>
                  </a:lnTo>
                  <a:lnTo>
                    <a:pt x="462" y="457"/>
                  </a:lnTo>
                  <a:lnTo>
                    <a:pt x="484" y="457"/>
                  </a:lnTo>
                  <a:lnTo>
                    <a:pt x="468" y="430"/>
                  </a:lnTo>
                  <a:lnTo>
                    <a:pt x="541" y="334"/>
                  </a:lnTo>
                  <a:lnTo>
                    <a:pt x="524" y="260"/>
                  </a:lnTo>
                  <a:lnTo>
                    <a:pt x="504" y="269"/>
                  </a:lnTo>
                  <a:lnTo>
                    <a:pt x="514" y="313"/>
                  </a:lnTo>
                  <a:lnTo>
                    <a:pt x="494" y="263"/>
                  </a:lnTo>
                  <a:lnTo>
                    <a:pt x="500" y="242"/>
                  </a:lnTo>
                  <a:lnTo>
                    <a:pt x="528" y="250"/>
                  </a:lnTo>
                  <a:lnTo>
                    <a:pt x="537" y="236"/>
                  </a:lnTo>
                  <a:lnTo>
                    <a:pt x="504" y="200"/>
                  </a:lnTo>
                  <a:lnTo>
                    <a:pt x="507" y="228"/>
                  </a:lnTo>
                  <a:lnTo>
                    <a:pt x="470" y="245"/>
                  </a:lnTo>
                  <a:lnTo>
                    <a:pt x="476" y="303"/>
                  </a:lnTo>
                  <a:lnTo>
                    <a:pt x="513" y="315"/>
                  </a:lnTo>
                  <a:lnTo>
                    <a:pt x="514" y="345"/>
                  </a:lnTo>
                  <a:lnTo>
                    <a:pt x="490" y="349"/>
                  </a:lnTo>
                  <a:lnTo>
                    <a:pt x="462" y="305"/>
                  </a:lnTo>
                  <a:lnTo>
                    <a:pt x="472" y="265"/>
                  </a:lnTo>
                  <a:lnTo>
                    <a:pt x="446" y="236"/>
                  </a:lnTo>
                  <a:lnTo>
                    <a:pt x="486" y="185"/>
                  </a:lnTo>
                  <a:lnTo>
                    <a:pt x="482" y="161"/>
                  </a:lnTo>
                  <a:lnTo>
                    <a:pt x="507" y="143"/>
                  </a:lnTo>
                  <a:lnTo>
                    <a:pt x="489" y="132"/>
                  </a:lnTo>
                  <a:lnTo>
                    <a:pt x="504" y="122"/>
                  </a:lnTo>
                  <a:lnTo>
                    <a:pt x="528" y="181"/>
                  </a:lnTo>
                  <a:lnTo>
                    <a:pt x="521" y="142"/>
                  </a:lnTo>
                  <a:lnTo>
                    <a:pt x="549" y="150"/>
                  </a:lnTo>
                  <a:lnTo>
                    <a:pt x="547" y="85"/>
                  </a:lnTo>
                  <a:lnTo>
                    <a:pt x="523" y="89"/>
                  </a:lnTo>
                  <a:lnTo>
                    <a:pt x="518" y="122"/>
                  </a:lnTo>
                  <a:lnTo>
                    <a:pt x="503" y="89"/>
                  </a:lnTo>
                  <a:lnTo>
                    <a:pt x="518" y="77"/>
                  </a:lnTo>
                  <a:lnTo>
                    <a:pt x="503" y="16"/>
                  </a:lnTo>
                  <a:lnTo>
                    <a:pt x="521" y="0"/>
                  </a:lnTo>
                  <a:lnTo>
                    <a:pt x="913" y="113"/>
                  </a:lnTo>
                  <a:lnTo>
                    <a:pt x="1328" y="221"/>
                  </a:lnTo>
                  <a:lnTo>
                    <a:pt x="1622" y="291"/>
                  </a:lnTo>
                  <a:lnTo>
                    <a:pt x="1702" y="311"/>
                  </a:lnTo>
                  <a:lnTo>
                    <a:pt x="1515" y="1257"/>
                  </a:lnTo>
                  <a:close/>
                </a:path>
              </a:pathLst>
            </a:custGeom>
            <a:pattFill prst="openDmnd">
              <a:fgClr>
                <a:srgbClr val="555555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51" name="Freeform 122"/>
            <p:cNvSpPr>
              <a:spLocks/>
            </p:cNvSpPr>
            <p:nvPr/>
          </p:nvSpPr>
          <p:spPr bwMode="auto">
            <a:xfrm>
              <a:off x="1042" y="790"/>
              <a:ext cx="33" cy="35"/>
            </a:xfrm>
            <a:custGeom>
              <a:avLst/>
              <a:gdLst>
                <a:gd name="T0" fmla="*/ 33 w 99"/>
                <a:gd name="T1" fmla="*/ 15 h 106"/>
                <a:gd name="T2" fmla="*/ 28 w 99"/>
                <a:gd name="T3" fmla="*/ 16 h 106"/>
                <a:gd name="T4" fmla="*/ 21 w 99"/>
                <a:gd name="T5" fmla="*/ 35 h 106"/>
                <a:gd name="T6" fmla="*/ 17 w 99"/>
                <a:gd name="T7" fmla="*/ 34 h 106"/>
                <a:gd name="T8" fmla="*/ 3 w 99"/>
                <a:gd name="T9" fmla="*/ 22 h 106"/>
                <a:gd name="T10" fmla="*/ 0 w 99"/>
                <a:gd name="T11" fmla="*/ 11 h 106"/>
                <a:gd name="T12" fmla="*/ 5 w 99"/>
                <a:gd name="T13" fmla="*/ 7 h 106"/>
                <a:gd name="T14" fmla="*/ 0 w 99"/>
                <a:gd name="T15" fmla="*/ 0 h 106"/>
                <a:gd name="T16" fmla="*/ 12 w 99"/>
                <a:gd name="T17" fmla="*/ 18 h 106"/>
                <a:gd name="T18" fmla="*/ 11 w 99"/>
                <a:gd name="T19" fmla="*/ 11 h 106"/>
                <a:gd name="T20" fmla="*/ 20 w 99"/>
                <a:gd name="T21" fmla="*/ 3 h 106"/>
                <a:gd name="T22" fmla="*/ 33 w 99"/>
                <a:gd name="T23" fmla="*/ 15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06"/>
                <a:gd name="T38" fmla="*/ 99 w 99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06">
                  <a:moveTo>
                    <a:pt x="99" y="46"/>
                  </a:moveTo>
                  <a:lnTo>
                    <a:pt x="85" y="48"/>
                  </a:lnTo>
                  <a:lnTo>
                    <a:pt x="63" y="106"/>
                  </a:lnTo>
                  <a:lnTo>
                    <a:pt x="52" y="102"/>
                  </a:lnTo>
                  <a:lnTo>
                    <a:pt x="10" y="67"/>
                  </a:lnTo>
                  <a:lnTo>
                    <a:pt x="0" y="34"/>
                  </a:lnTo>
                  <a:lnTo>
                    <a:pt x="14" y="22"/>
                  </a:lnTo>
                  <a:lnTo>
                    <a:pt x="1" y="0"/>
                  </a:lnTo>
                  <a:lnTo>
                    <a:pt x="35" y="54"/>
                  </a:lnTo>
                  <a:lnTo>
                    <a:pt x="34" y="34"/>
                  </a:lnTo>
                  <a:lnTo>
                    <a:pt x="61" y="10"/>
                  </a:lnTo>
                  <a:lnTo>
                    <a:pt x="99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552" name="Freeform 123"/>
            <p:cNvSpPr>
              <a:spLocks/>
            </p:cNvSpPr>
            <p:nvPr/>
          </p:nvSpPr>
          <p:spPr bwMode="auto">
            <a:xfrm>
              <a:off x="912" y="768"/>
              <a:ext cx="567" cy="419"/>
            </a:xfrm>
            <a:custGeom>
              <a:avLst/>
              <a:gdLst>
                <a:gd name="T0" fmla="*/ 462 w 1702"/>
                <a:gd name="T1" fmla="*/ 407 h 1257"/>
                <a:gd name="T2" fmla="*/ 286 w 1702"/>
                <a:gd name="T3" fmla="*/ 383 h 1257"/>
                <a:gd name="T4" fmla="*/ 244 w 1702"/>
                <a:gd name="T5" fmla="*/ 386 h 1257"/>
                <a:gd name="T6" fmla="*/ 204 w 1702"/>
                <a:gd name="T7" fmla="*/ 382 h 1257"/>
                <a:gd name="T8" fmla="*/ 184 w 1702"/>
                <a:gd name="T9" fmla="*/ 373 h 1257"/>
                <a:gd name="T10" fmla="*/ 131 w 1702"/>
                <a:gd name="T11" fmla="*/ 359 h 1257"/>
                <a:gd name="T12" fmla="*/ 78 w 1702"/>
                <a:gd name="T13" fmla="*/ 348 h 1257"/>
                <a:gd name="T14" fmla="*/ 77 w 1702"/>
                <a:gd name="T15" fmla="*/ 321 h 1257"/>
                <a:gd name="T16" fmla="*/ 56 w 1702"/>
                <a:gd name="T17" fmla="*/ 280 h 1257"/>
                <a:gd name="T18" fmla="*/ 41 w 1702"/>
                <a:gd name="T19" fmla="*/ 264 h 1257"/>
                <a:gd name="T20" fmla="*/ 22 w 1702"/>
                <a:gd name="T21" fmla="*/ 256 h 1257"/>
                <a:gd name="T22" fmla="*/ 1 w 1702"/>
                <a:gd name="T23" fmla="*/ 250 h 1257"/>
                <a:gd name="T24" fmla="*/ 1 w 1702"/>
                <a:gd name="T25" fmla="*/ 240 h 1257"/>
                <a:gd name="T26" fmla="*/ 6 w 1702"/>
                <a:gd name="T27" fmla="*/ 231 h 1257"/>
                <a:gd name="T28" fmla="*/ 19 w 1702"/>
                <a:gd name="T29" fmla="*/ 227 h 1257"/>
                <a:gd name="T30" fmla="*/ 26 w 1702"/>
                <a:gd name="T31" fmla="*/ 209 h 1257"/>
                <a:gd name="T32" fmla="*/ 11 w 1702"/>
                <a:gd name="T33" fmla="*/ 197 h 1257"/>
                <a:gd name="T34" fmla="*/ 15 w 1702"/>
                <a:gd name="T35" fmla="*/ 190 h 1257"/>
                <a:gd name="T36" fmla="*/ 19 w 1702"/>
                <a:gd name="T37" fmla="*/ 171 h 1257"/>
                <a:gd name="T38" fmla="*/ 17 w 1702"/>
                <a:gd name="T39" fmla="*/ 162 h 1257"/>
                <a:gd name="T40" fmla="*/ 18 w 1702"/>
                <a:gd name="T41" fmla="*/ 115 h 1257"/>
                <a:gd name="T42" fmla="*/ 10 w 1702"/>
                <a:gd name="T43" fmla="*/ 74 h 1257"/>
                <a:gd name="T44" fmla="*/ 21 w 1702"/>
                <a:gd name="T45" fmla="*/ 29 h 1257"/>
                <a:gd name="T46" fmla="*/ 64 w 1702"/>
                <a:gd name="T47" fmla="*/ 60 h 1257"/>
                <a:gd name="T48" fmla="*/ 124 w 1702"/>
                <a:gd name="T49" fmla="*/ 75 h 1257"/>
                <a:gd name="T50" fmla="*/ 137 w 1702"/>
                <a:gd name="T51" fmla="*/ 95 h 1257"/>
                <a:gd name="T52" fmla="*/ 147 w 1702"/>
                <a:gd name="T53" fmla="*/ 88 h 1257"/>
                <a:gd name="T54" fmla="*/ 152 w 1702"/>
                <a:gd name="T55" fmla="*/ 92 h 1257"/>
                <a:gd name="T56" fmla="*/ 150 w 1702"/>
                <a:gd name="T57" fmla="*/ 116 h 1257"/>
                <a:gd name="T58" fmla="*/ 152 w 1702"/>
                <a:gd name="T59" fmla="*/ 120 h 1257"/>
                <a:gd name="T60" fmla="*/ 157 w 1702"/>
                <a:gd name="T61" fmla="*/ 115 h 1257"/>
                <a:gd name="T62" fmla="*/ 149 w 1702"/>
                <a:gd name="T63" fmla="*/ 135 h 1257"/>
                <a:gd name="T64" fmla="*/ 143 w 1702"/>
                <a:gd name="T65" fmla="*/ 154 h 1257"/>
                <a:gd name="T66" fmla="*/ 151 w 1702"/>
                <a:gd name="T67" fmla="*/ 172 h 1257"/>
                <a:gd name="T68" fmla="*/ 136 w 1702"/>
                <a:gd name="T69" fmla="*/ 176 h 1257"/>
                <a:gd name="T70" fmla="*/ 146 w 1702"/>
                <a:gd name="T71" fmla="*/ 179 h 1257"/>
                <a:gd name="T72" fmla="*/ 154 w 1702"/>
                <a:gd name="T73" fmla="*/ 152 h 1257"/>
                <a:gd name="T74" fmla="*/ 156 w 1702"/>
                <a:gd name="T75" fmla="*/ 143 h 1257"/>
                <a:gd name="T76" fmla="*/ 175 w 1702"/>
                <a:gd name="T77" fmla="*/ 87 h 1257"/>
                <a:gd name="T78" fmla="*/ 171 w 1702"/>
                <a:gd name="T79" fmla="*/ 104 h 1257"/>
                <a:gd name="T80" fmla="*/ 167 w 1702"/>
                <a:gd name="T81" fmla="*/ 81 h 1257"/>
                <a:gd name="T82" fmla="*/ 179 w 1702"/>
                <a:gd name="T83" fmla="*/ 79 h 1257"/>
                <a:gd name="T84" fmla="*/ 169 w 1702"/>
                <a:gd name="T85" fmla="*/ 76 h 1257"/>
                <a:gd name="T86" fmla="*/ 159 w 1702"/>
                <a:gd name="T87" fmla="*/ 101 h 1257"/>
                <a:gd name="T88" fmla="*/ 171 w 1702"/>
                <a:gd name="T89" fmla="*/ 115 h 1257"/>
                <a:gd name="T90" fmla="*/ 154 w 1702"/>
                <a:gd name="T91" fmla="*/ 102 h 1257"/>
                <a:gd name="T92" fmla="*/ 149 w 1702"/>
                <a:gd name="T93" fmla="*/ 79 h 1257"/>
                <a:gd name="T94" fmla="*/ 161 w 1702"/>
                <a:gd name="T95" fmla="*/ 54 h 1257"/>
                <a:gd name="T96" fmla="*/ 163 w 1702"/>
                <a:gd name="T97" fmla="*/ 44 h 1257"/>
                <a:gd name="T98" fmla="*/ 176 w 1702"/>
                <a:gd name="T99" fmla="*/ 60 h 1257"/>
                <a:gd name="T100" fmla="*/ 183 w 1702"/>
                <a:gd name="T101" fmla="*/ 50 h 1257"/>
                <a:gd name="T102" fmla="*/ 174 w 1702"/>
                <a:gd name="T103" fmla="*/ 30 h 1257"/>
                <a:gd name="T104" fmla="*/ 168 w 1702"/>
                <a:gd name="T105" fmla="*/ 30 h 1257"/>
                <a:gd name="T106" fmla="*/ 168 w 1702"/>
                <a:gd name="T107" fmla="*/ 5 h 1257"/>
                <a:gd name="T108" fmla="*/ 304 w 1702"/>
                <a:gd name="T109" fmla="*/ 38 h 1257"/>
                <a:gd name="T110" fmla="*/ 540 w 1702"/>
                <a:gd name="T111" fmla="*/ 97 h 1257"/>
                <a:gd name="T112" fmla="*/ 505 w 1702"/>
                <a:gd name="T113" fmla="*/ 419 h 1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02"/>
                <a:gd name="T172" fmla="*/ 0 h 1257"/>
                <a:gd name="T173" fmla="*/ 1702 w 1702"/>
                <a:gd name="T174" fmla="*/ 1257 h 125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02" h="1257">
                  <a:moveTo>
                    <a:pt x="1515" y="1257"/>
                  </a:moveTo>
                  <a:lnTo>
                    <a:pt x="1388" y="1222"/>
                  </a:lnTo>
                  <a:lnTo>
                    <a:pt x="1063" y="1144"/>
                  </a:lnTo>
                  <a:lnTo>
                    <a:pt x="860" y="1149"/>
                  </a:lnTo>
                  <a:lnTo>
                    <a:pt x="827" y="1146"/>
                  </a:lnTo>
                  <a:lnTo>
                    <a:pt x="733" y="1158"/>
                  </a:lnTo>
                  <a:lnTo>
                    <a:pt x="679" y="1132"/>
                  </a:lnTo>
                  <a:lnTo>
                    <a:pt x="613" y="1146"/>
                  </a:lnTo>
                  <a:lnTo>
                    <a:pt x="555" y="1140"/>
                  </a:lnTo>
                  <a:lnTo>
                    <a:pt x="551" y="1118"/>
                  </a:lnTo>
                  <a:lnTo>
                    <a:pt x="490" y="1084"/>
                  </a:lnTo>
                  <a:lnTo>
                    <a:pt x="394" y="1078"/>
                  </a:lnTo>
                  <a:lnTo>
                    <a:pt x="319" y="1089"/>
                  </a:lnTo>
                  <a:lnTo>
                    <a:pt x="235" y="1043"/>
                  </a:lnTo>
                  <a:lnTo>
                    <a:pt x="221" y="1000"/>
                  </a:lnTo>
                  <a:lnTo>
                    <a:pt x="232" y="962"/>
                  </a:lnTo>
                  <a:lnTo>
                    <a:pt x="225" y="886"/>
                  </a:lnTo>
                  <a:lnTo>
                    <a:pt x="168" y="841"/>
                  </a:lnTo>
                  <a:lnTo>
                    <a:pt x="136" y="838"/>
                  </a:lnTo>
                  <a:lnTo>
                    <a:pt x="123" y="791"/>
                  </a:lnTo>
                  <a:lnTo>
                    <a:pt x="81" y="783"/>
                  </a:lnTo>
                  <a:lnTo>
                    <a:pt x="67" y="769"/>
                  </a:lnTo>
                  <a:lnTo>
                    <a:pt x="16" y="764"/>
                  </a:lnTo>
                  <a:lnTo>
                    <a:pt x="2" y="749"/>
                  </a:lnTo>
                  <a:lnTo>
                    <a:pt x="0" y="755"/>
                  </a:lnTo>
                  <a:lnTo>
                    <a:pt x="2" y="721"/>
                  </a:lnTo>
                  <a:lnTo>
                    <a:pt x="24" y="643"/>
                  </a:lnTo>
                  <a:lnTo>
                    <a:pt x="19" y="694"/>
                  </a:lnTo>
                  <a:lnTo>
                    <a:pt x="37" y="698"/>
                  </a:lnTo>
                  <a:lnTo>
                    <a:pt x="58" y="680"/>
                  </a:lnTo>
                  <a:lnTo>
                    <a:pt x="53" y="650"/>
                  </a:lnTo>
                  <a:lnTo>
                    <a:pt x="79" y="627"/>
                  </a:lnTo>
                  <a:lnTo>
                    <a:pt x="43" y="619"/>
                  </a:lnTo>
                  <a:lnTo>
                    <a:pt x="33" y="591"/>
                  </a:lnTo>
                  <a:lnTo>
                    <a:pt x="33" y="553"/>
                  </a:lnTo>
                  <a:lnTo>
                    <a:pt x="44" y="571"/>
                  </a:lnTo>
                  <a:lnTo>
                    <a:pt x="99" y="553"/>
                  </a:lnTo>
                  <a:lnTo>
                    <a:pt x="57" y="514"/>
                  </a:lnTo>
                  <a:lnTo>
                    <a:pt x="33" y="546"/>
                  </a:lnTo>
                  <a:lnTo>
                    <a:pt x="51" y="485"/>
                  </a:lnTo>
                  <a:lnTo>
                    <a:pt x="39" y="386"/>
                  </a:lnTo>
                  <a:lnTo>
                    <a:pt x="53" y="345"/>
                  </a:lnTo>
                  <a:lnTo>
                    <a:pt x="58" y="277"/>
                  </a:lnTo>
                  <a:lnTo>
                    <a:pt x="30" y="222"/>
                  </a:lnTo>
                  <a:lnTo>
                    <a:pt x="30" y="125"/>
                  </a:lnTo>
                  <a:lnTo>
                    <a:pt x="63" y="87"/>
                  </a:lnTo>
                  <a:lnTo>
                    <a:pt x="55" y="58"/>
                  </a:lnTo>
                  <a:lnTo>
                    <a:pt x="192" y="180"/>
                  </a:lnTo>
                  <a:lnTo>
                    <a:pt x="325" y="236"/>
                  </a:lnTo>
                  <a:lnTo>
                    <a:pt x="372" y="226"/>
                  </a:lnTo>
                  <a:lnTo>
                    <a:pt x="400" y="277"/>
                  </a:lnTo>
                  <a:lnTo>
                    <a:pt x="411" y="284"/>
                  </a:lnTo>
                  <a:lnTo>
                    <a:pt x="428" y="259"/>
                  </a:lnTo>
                  <a:lnTo>
                    <a:pt x="442" y="263"/>
                  </a:lnTo>
                  <a:lnTo>
                    <a:pt x="432" y="293"/>
                  </a:lnTo>
                  <a:lnTo>
                    <a:pt x="456" y="277"/>
                  </a:lnTo>
                  <a:lnTo>
                    <a:pt x="438" y="308"/>
                  </a:lnTo>
                  <a:lnTo>
                    <a:pt x="451" y="349"/>
                  </a:lnTo>
                  <a:lnTo>
                    <a:pt x="405" y="386"/>
                  </a:lnTo>
                  <a:lnTo>
                    <a:pt x="456" y="359"/>
                  </a:lnTo>
                  <a:lnTo>
                    <a:pt x="451" y="334"/>
                  </a:lnTo>
                  <a:lnTo>
                    <a:pt x="472" y="345"/>
                  </a:lnTo>
                  <a:lnTo>
                    <a:pt x="468" y="397"/>
                  </a:lnTo>
                  <a:lnTo>
                    <a:pt x="446" y="404"/>
                  </a:lnTo>
                  <a:lnTo>
                    <a:pt x="451" y="452"/>
                  </a:lnTo>
                  <a:lnTo>
                    <a:pt x="428" y="462"/>
                  </a:lnTo>
                  <a:lnTo>
                    <a:pt x="444" y="475"/>
                  </a:lnTo>
                  <a:lnTo>
                    <a:pt x="453" y="517"/>
                  </a:lnTo>
                  <a:lnTo>
                    <a:pt x="420" y="517"/>
                  </a:lnTo>
                  <a:lnTo>
                    <a:pt x="408" y="527"/>
                  </a:lnTo>
                  <a:lnTo>
                    <a:pt x="429" y="551"/>
                  </a:lnTo>
                  <a:lnTo>
                    <a:pt x="438" y="537"/>
                  </a:lnTo>
                  <a:lnTo>
                    <a:pt x="460" y="533"/>
                  </a:lnTo>
                  <a:lnTo>
                    <a:pt x="462" y="457"/>
                  </a:lnTo>
                  <a:lnTo>
                    <a:pt x="484" y="457"/>
                  </a:lnTo>
                  <a:lnTo>
                    <a:pt x="468" y="430"/>
                  </a:lnTo>
                  <a:lnTo>
                    <a:pt x="541" y="334"/>
                  </a:lnTo>
                  <a:lnTo>
                    <a:pt x="524" y="260"/>
                  </a:lnTo>
                  <a:lnTo>
                    <a:pt x="504" y="269"/>
                  </a:lnTo>
                  <a:lnTo>
                    <a:pt x="514" y="313"/>
                  </a:lnTo>
                  <a:lnTo>
                    <a:pt x="494" y="263"/>
                  </a:lnTo>
                  <a:lnTo>
                    <a:pt x="500" y="242"/>
                  </a:lnTo>
                  <a:lnTo>
                    <a:pt x="528" y="250"/>
                  </a:lnTo>
                  <a:lnTo>
                    <a:pt x="537" y="236"/>
                  </a:lnTo>
                  <a:lnTo>
                    <a:pt x="504" y="200"/>
                  </a:lnTo>
                  <a:lnTo>
                    <a:pt x="507" y="228"/>
                  </a:lnTo>
                  <a:lnTo>
                    <a:pt x="470" y="245"/>
                  </a:lnTo>
                  <a:lnTo>
                    <a:pt x="476" y="303"/>
                  </a:lnTo>
                  <a:lnTo>
                    <a:pt x="513" y="315"/>
                  </a:lnTo>
                  <a:lnTo>
                    <a:pt x="514" y="345"/>
                  </a:lnTo>
                  <a:lnTo>
                    <a:pt x="490" y="349"/>
                  </a:lnTo>
                  <a:lnTo>
                    <a:pt x="462" y="305"/>
                  </a:lnTo>
                  <a:lnTo>
                    <a:pt x="472" y="265"/>
                  </a:lnTo>
                  <a:lnTo>
                    <a:pt x="446" y="236"/>
                  </a:lnTo>
                  <a:lnTo>
                    <a:pt x="486" y="185"/>
                  </a:lnTo>
                  <a:lnTo>
                    <a:pt x="482" y="161"/>
                  </a:lnTo>
                  <a:lnTo>
                    <a:pt x="507" y="143"/>
                  </a:lnTo>
                  <a:lnTo>
                    <a:pt x="489" y="132"/>
                  </a:lnTo>
                  <a:lnTo>
                    <a:pt x="504" y="122"/>
                  </a:lnTo>
                  <a:lnTo>
                    <a:pt x="528" y="181"/>
                  </a:lnTo>
                  <a:lnTo>
                    <a:pt x="521" y="142"/>
                  </a:lnTo>
                  <a:lnTo>
                    <a:pt x="549" y="150"/>
                  </a:lnTo>
                  <a:lnTo>
                    <a:pt x="547" y="85"/>
                  </a:lnTo>
                  <a:lnTo>
                    <a:pt x="523" y="89"/>
                  </a:lnTo>
                  <a:lnTo>
                    <a:pt x="518" y="122"/>
                  </a:lnTo>
                  <a:lnTo>
                    <a:pt x="503" y="89"/>
                  </a:lnTo>
                  <a:lnTo>
                    <a:pt x="518" y="77"/>
                  </a:lnTo>
                  <a:lnTo>
                    <a:pt x="503" y="16"/>
                  </a:lnTo>
                  <a:lnTo>
                    <a:pt x="521" y="0"/>
                  </a:lnTo>
                  <a:lnTo>
                    <a:pt x="913" y="113"/>
                  </a:lnTo>
                  <a:lnTo>
                    <a:pt x="1328" y="221"/>
                  </a:lnTo>
                  <a:lnTo>
                    <a:pt x="1622" y="291"/>
                  </a:lnTo>
                  <a:lnTo>
                    <a:pt x="1702" y="311"/>
                  </a:lnTo>
                  <a:lnTo>
                    <a:pt x="1515" y="1257"/>
                  </a:lnTo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8419" name="Rectangle 124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pSp>
        <p:nvGrpSpPr>
          <p:cNvPr id="1468420" name="Group 125"/>
          <p:cNvGrpSpPr>
            <a:grpSpLocks noChangeAspect="1"/>
          </p:cNvGrpSpPr>
          <p:nvPr/>
        </p:nvGrpSpPr>
        <p:grpSpPr bwMode="auto">
          <a:xfrm>
            <a:off x="4953000" y="5410200"/>
            <a:ext cx="1836738" cy="1100138"/>
            <a:chOff x="0" y="0"/>
            <a:chExt cx="1508" cy="1155"/>
          </a:xfrm>
        </p:grpSpPr>
        <p:sp>
          <p:nvSpPr>
            <p:cNvPr id="1468422" name="AutoShape 12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485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8423" name="AutoShape 127"/>
            <p:cNvSpPr>
              <a:spLocks noChangeArrowheads="1"/>
            </p:cNvSpPr>
            <p:nvPr/>
          </p:nvSpPr>
          <p:spPr bwMode="auto">
            <a:xfrm>
              <a:off x="0" y="0"/>
              <a:ext cx="1463" cy="1141"/>
            </a:xfrm>
            <a:prstGeom prst="roundRect">
              <a:avLst>
                <a:gd name="adj" fmla="val 10338"/>
              </a:avLst>
            </a:pr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8424" name="Rectangle 128"/>
            <p:cNvSpPr>
              <a:spLocks noChangeArrowheads="1"/>
            </p:cNvSpPr>
            <p:nvPr/>
          </p:nvSpPr>
          <p:spPr bwMode="auto">
            <a:xfrm>
              <a:off x="127" y="142"/>
              <a:ext cx="306" cy="188"/>
            </a:xfrm>
            <a:prstGeom prst="rect">
              <a:avLst/>
            </a:prstGeom>
            <a:solidFill>
              <a:srgbClr val="66003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8425" name="Rectangle 129"/>
            <p:cNvSpPr>
              <a:spLocks noChangeArrowheads="1"/>
            </p:cNvSpPr>
            <p:nvPr/>
          </p:nvSpPr>
          <p:spPr bwMode="auto">
            <a:xfrm>
              <a:off x="561" y="158"/>
              <a:ext cx="94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1400" b="0">
                  <a:latin typeface="Arial" charset="0"/>
                  <a:ea typeface="PMingLiU" pitchFamily="18" charset="-120"/>
                </a:rPr>
                <a:t>140% &amp; above</a:t>
              </a:r>
              <a:endParaRPr lang="en-US" altLang="zh-TW" sz="6600">
                <a:ea typeface="PMingLiU" pitchFamily="18" charset="-120"/>
              </a:endParaRPr>
            </a:p>
          </p:txBody>
        </p:sp>
        <p:sp>
          <p:nvSpPr>
            <p:cNvPr id="1468426" name="Rectangle 130"/>
            <p:cNvSpPr>
              <a:spLocks noChangeArrowheads="1"/>
            </p:cNvSpPr>
            <p:nvPr/>
          </p:nvSpPr>
          <p:spPr bwMode="auto">
            <a:xfrm>
              <a:off x="127" y="378"/>
              <a:ext cx="306" cy="188"/>
            </a:xfrm>
            <a:prstGeom prst="rect">
              <a:avLst/>
            </a:prstGeom>
            <a:solidFill>
              <a:schemeClr val="hlink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8427" name="Rectangle 131"/>
            <p:cNvSpPr>
              <a:spLocks noChangeArrowheads="1"/>
            </p:cNvSpPr>
            <p:nvPr/>
          </p:nvSpPr>
          <p:spPr bwMode="auto">
            <a:xfrm>
              <a:off x="560" y="393"/>
              <a:ext cx="83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1400" b="0">
                  <a:latin typeface="Arial" charset="0"/>
                  <a:ea typeface="PMingLiU" pitchFamily="18" charset="-120"/>
                </a:rPr>
                <a:t>100% -139%</a:t>
              </a:r>
              <a:endParaRPr lang="en-US" altLang="zh-TW" sz="6600">
                <a:ea typeface="PMingLiU" pitchFamily="18" charset="-120"/>
              </a:endParaRPr>
            </a:p>
          </p:txBody>
        </p:sp>
        <p:sp>
          <p:nvSpPr>
            <p:cNvPr id="1468428" name="Rectangle 132"/>
            <p:cNvSpPr>
              <a:spLocks noChangeArrowheads="1"/>
            </p:cNvSpPr>
            <p:nvPr/>
          </p:nvSpPr>
          <p:spPr bwMode="auto">
            <a:xfrm>
              <a:off x="127" y="614"/>
              <a:ext cx="306" cy="188"/>
            </a:xfrm>
            <a:prstGeom prst="rect">
              <a:avLst/>
            </a:prstGeom>
            <a:solidFill>
              <a:srgbClr val="FFFFCC">
                <a:alpha val="98822"/>
              </a:srgbClr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8429" name="Rectangle 133"/>
            <p:cNvSpPr>
              <a:spLocks noChangeArrowheads="1"/>
            </p:cNvSpPr>
            <p:nvPr/>
          </p:nvSpPr>
          <p:spPr bwMode="auto">
            <a:xfrm>
              <a:off x="560" y="630"/>
              <a:ext cx="742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1400" b="0">
                  <a:latin typeface="Arial" charset="0"/>
                  <a:ea typeface="PMingLiU" pitchFamily="18" charset="-120"/>
                </a:rPr>
                <a:t>70% -99%</a:t>
              </a:r>
              <a:endParaRPr lang="en-US" altLang="zh-TW" sz="6600">
                <a:ea typeface="PMingLiU" pitchFamily="18" charset="-120"/>
              </a:endParaRPr>
            </a:p>
          </p:txBody>
        </p:sp>
        <p:sp>
          <p:nvSpPr>
            <p:cNvPr id="1468430" name="Rectangle 134"/>
            <p:cNvSpPr>
              <a:spLocks noChangeArrowheads="1"/>
            </p:cNvSpPr>
            <p:nvPr/>
          </p:nvSpPr>
          <p:spPr bwMode="auto">
            <a:xfrm>
              <a:off x="127" y="850"/>
              <a:ext cx="306" cy="1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68431" name="Rectangle 135"/>
            <p:cNvSpPr>
              <a:spLocks noChangeArrowheads="1"/>
            </p:cNvSpPr>
            <p:nvPr/>
          </p:nvSpPr>
          <p:spPr bwMode="auto">
            <a:xfrm>
              <a:off x="560" y="865"/>
              <a:ext cx="7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TW" sz="1400" b="0">
                  <a:latin typeface="Arial" charset="0"/>
                  <a:ea typeface="PMingLiU" pitchFamily="18" charset="-120"/>
                </a:rPr>
                <a:t>under 69%</a:t>
              </a:r>
              <a:endParaRPr lang="en-US" altLang="zh-TW" sz="6600">
                <a:ea typeface="PMingLiU" pitchFamily="18" charset="-120"/>
              </a:endParaRPr>
            </a:p>
          </p:txBody>
        </p:sp>
      </p:grpSp>
      <p:sp>
        <p:nvSpPr>
          <p:cNvPr id="1468421" name="Rectangle 136"/>
          <p:cNvSpPr>
            <a:spLocks noChangeArrowheads="1"/>
          </p:cNvSpPr>
          <p:nvPr/>
        </p:nvSpPr>
        <p:spPr bwMode="auto">
          <a:xfrm>
            <a:off x="228600" y="228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i="1">
                <a:solidFill>
                  <a:srgbClr val="FFFFCC"/>
                </a:solidFill>
              </a:rPr>
              <a:t>Projected Age 65+ Growth </a:t>
            </a:r>
          </a:p>
          <a:p>
            <a:pPr algn="ctr" eaLnBrk="0" hangingPunct="0"/>
            <a:r>
              <a:rPr lang="en-US" sz="3600" i="1">
                <a:solidFill>
                  <a:srgbClr val="FFFFCC"/>
                </a:solidFill>
              </a:rPr>
              <a:t>2000-30, US States</a:t>
            </a:r>
            <a:r>
              <a:rPr lang="en-US" sz="3600">
                <a:solidFill>
                  <a:srgbClr val="FFFFCC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9840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 lIns="92075" tIns="46037" rIns="92075" bIns="46037" anchor="ctr"/>
          <a:lstStyle/>
          <a:p>
            <a:pPr>
              <a:lnSpc>
                <a:spcPct val="90000"/>
              </a:lnSpc>
            </a:pPr>
            <a:r>
              <a:rPr lang="en-US" sz="3600" b="1" smtClean="0">
                <a:effectLst/>
              </a:rPr>
              <a:t>Projected Age 65+ Growth, 2000-40</a:t>
            </a:r>
          </a:p>
        </p:txBody>
      </p:sp>
      <p:graphicFrame>
        <p:nvGraphicFramePr>
          <p:cNvPr id="9840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447800"/>
          <a:ext cx="8534400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68" name="Chart" r:id="rId3" imgW="7258202" imgH="4286402" progId="MSGraph.Chart.8">
                  <p:embed followColorScheme="full"/>
                </p:oleObj>
              </mc:Choice>
              <mc:Fallback>
                <p:oleObj name="Chart" r:id="rId3" imgW="7258202" imgH="4286402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8534400" cy="504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4070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PMingLiU" pitchFamily="18" charset="-120"/>
              </a:rPr>
              <a:t>Florida</a:t>
            </a:r>
            <a:endParaRPr lang="en-US" altLang="zh-TW" sz="6600">
              <a:ea typeface="PMingLiU" pitchFamily="18" charset="-120"/>
            </a:endParaRPr>
          </a:p>
        </p:txBody>
      </p:sp>
      <p:sp>
        <p:nvSpPr>
          <p:cNvPr id="984071" name="Text Box 5"/>
          <p:cNvSpPr txBox="1">
            <a:spLocks noChangeArrowheads="1"/>
          </p:cNvSpPr>
          <p:nvPr/>
        </p:nvSpPr>
        <p:spPr bwMode="auto">
          <a:xfrm>
            <a:off x="4191000" y="5715000"/>
            <a:ext cx="1741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PMingLiU" pitchFamily="18" charset="-120"/>
              </a:rPr>
              <a:t>California</a:t>
            </a:r>
            <a:endParaRPr lang="en-US" altLang="zh-TW" sz="6600">
              <a:ea typeface="PMingLiU" pitchFamily="18" charset="-120"/>
            </a:endParaRPr>
          </a:p>
        </p:txBody>
      </p:sp>
      <p:sp>
        <p:nvSpPr>
          <p:cNvPr id="984072" name="Text Box 6"/>
          <p:cNvSpPr txBox="1">
            <a:spLocks noChangeArrowheads="1"/>
          </p:cNvSpPr>
          <p:nvPr/>
        </p:nvSpPr>
        <p:spPr bwMode="auto">
          <a:xfrm>
            <a:off x="7086600" y="5715000"/>
            <a:ext cx="1627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PMingLiU" pitchFamily="18" charset="-120"/>
              </a:rPr>
              <a:t>New York</a:t>
            </a:r>
            <a:endParaRPr lang="en-US" altLang="zh-TW" sz="6600">
              <a:ea typeface="PMingLiU" pitchFamily="18" charset="-120"/>
            </a:endParaRPr>
          </a:p>
        </p:txBody>
      </p:sp>
      <p:sp>
        <p:nvSpPr>
          <p:cNvPr id="984073" name="Text Box 7"/>
          <p:cNvSpPr txBox="1">
            <a:spLocks noChangeArrowheads="1"/>
          </p:cNvSpPr>
          <p:nvPr/>
        </p:nvSpPr>
        <p:spPr bwMode="auto">
          <a:xfrm rot="10800000">
            <a:off x="609600" y="2590800"/>
            <a:ext cx="45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rPr>
              <a:t>percent growth</a:t>
            </a:r>
            <a:endParaRPr lang="en-US" altLang="zh-TW" sz="6600">
              <a:solidFill>
                <a:schemeClr val="tx1"/>
              </a:solidFill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123337" name="Rectangle 2"/>
          <p:cNvSpPr>
            <a:spLocks noChangeArrowheads="1"/>
          </p:cNvSpPr>
          <p:nvPr/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rgbClr val="FFFFCC"/>
                </a:solidFill>
              </a:rPr>
              <a:t>Percent Age 65+,  Central and Suburban Counties, Projected 2000-2040: Selected Metro Areas </a:t>
            </a:r>
          </a:p>
        </p:txBody>
      </p:sp>
      <p:sp>
        <p:nvSpPr>
          <p:cNvPr id="1123338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3339" name="Rectangle 4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123340" name="Rectangle 5"/>
          <p:cNvSpPr>
            <a:spLocks noChangeArrowheads="1"/>
          </p:cNvSpPr>
          <p:nvPr/>
        </p:nvSpPr>
        <p:spPr bwMode="auto">
          <a:xfrm>
            <a:off x="533400" y="6553200"/>
            <a:ext cx="538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7" tIns="46037" rIns="46037" bIns="46037" anchor="ctr"/>
          <a:lstStyle/>
          <a:p>
            <a:pPr eaLnBrk="0" hangingPunct="0"/>
            <a:r>
              <a:rPr lang="en-US" sz="2000" b="0">
                <a:solidFill>
                  <a:srgbClr val="FFFFFF"/>
                </a:solidFill>
              </a:rPr>
              <a:t>Source: William H. Frey analysis</a:t>
            </a:r>
          </a:p>
        </p:txBody>
      </p:sp>
      <p:sp>
        <p:nvSpPr>
          <p:cNvPr id="1123341" name="Text Box 6"/>
          <p:cNvSpPr txBox="1">
            <a:spLocks noChangeArrowheads="1"/>
          </p:cNvSpPr>
          <p:nvPr/>
        </p:nvSpPr>
        <p:spPr bwMode="auto">
          <a:xfrm>
            <a:off x="2743200" y="1973263"/>
            <a:ext cx="3962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23335" name="Object 7"/>
          <p:cNvGraphicFramePr>
            <a:graphicFrameLocks noChangeAspect="1"/>
          </p:cNvGraphicFramePr>
          <p:nvPr/>
        </p:nvGraphicFramePr>
        <p:xfrm>
          <a:off x="533400" y="1524000"/>
          <a:ext cx="8345488" cy="50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36" name="Chart" r:id="rId3" imgW="8296351" imgH="4991100" progId="MSGraph.Chart.8">
                  <p:embed followColorScheme="full"/>
                </p:oleObj>
              </mc:Choice>
              <mc:Fallback>
                <p:oleObj name="Chart" r:id="rId3" imgW="8296351" imgH="4991100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8345488" cy="502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3342" name="Text Box 8"/>
          <p:cNvSpPr txBox="1">
            <a:spLocks noChangeArrowheads="1"/>
          </p:cNvSpPr>
          <p:nvPr/>
        </p:nvSpPr>
        <p:spPr bwMode="auto">
          <a:xfrm>
            <a:off x="5486400" y="5715000"/>
            <a:ext cx="1077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Chicago</a:t>
            </a:r>
          </a:p>
        </p:txBody>
      </p:sp>
      <p:sp>
        <p:nvSpPr>
          <p:cNvPr id="1123343" name="Text Box 9"/>
          <p:cNvSpPr txBox="1">
            <a:spLocks noChangeArrowheads="1"/>
          </p:cNvSpPr>
          <p:nvPr/>
        </p:nvSpPr>
        <p:spPr bwMode="auto">
          <a:xfrm>
            <a:off x="7239000" y="5715000"/>
            <a:ext cx="139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Los Anglos</a:t>
            </a:r>
          </a:p>
        </p:txBody>
      </p:sp>
      <p:sp>
        <p:nvSpPr>
          <p:cNvPr id="1123344" name="Text Box 10"/>
          <p:cNvSpPr txBox="1">
            <a:spLocks noChangeArrowheads="1"/>
          </p:cNvSpPr>
          <p:nvPr/>
        </p:nvSpPr>
        <p:spPr bwMode="auto">
          <a:xfrm>
            <a:off x="1447800" y="5715000"/>
            <a:ext cx="1281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New York</a:t>
            </a:r>
          </a:p>
        </p:txBody>
      </p:sp>
      <p:sp>
        <p:nvSpPr>
          <p:cNvPr id="1123345" name="Text Box 11"/>
          <p:cNvSpPr txBox="1">
            <a:spLocks noChangeArrowheads="1"/>
          </p:cNvSpPr>
          <p:nvPr/>
        </p:nvSpPr>
        <p:spPr bwMode="auto">
          <a:xfrm>
            <a:off x="3352800" y="5715000"/>
            <a:ext cx="153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Philadelphia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0"/>
            <a:ext cx="8434387" cy="971550"/>
          </a:xfrm>
        </p:spPr>
        <p:txBody>
          <a:bodyPr/>
          <a:lstStyle/>
          <a:p>
            <a:pPr>
              <a:defRPr/>
            </a:pPr>
            <a:r>
              <a:rPr lang="en-US" sz="3600" b="1"/>
              <a:t> Boomers vs. Parents at Midlife</a:t>
            </a:r>
          </a:p>
        </p:txBody>
      </p:sp>
      <p:graphicFrame>
        <p:nvGraphicFramePr>
          <p:cNvPr id="105062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17500" y="1798638"/>
          <a:ext cx="7878763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28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798638"/>
                        <a:ext cx="7878763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091592" name="Date Placeholder 4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0915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Projected Race-Ethnic Shares, 2000-30</a:t>
            </a:r>
          </a:p>
        </p:txBody>
      </p:sp>
      <p:graphicFrame>
        <p:nvGraphicFramePr>
          <p:cNvPr id="1091588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" y="1600200"/>
          <a:ext cx="480060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591" name="Chart" r:id="rId3" imgW="4048049" imgH="3600602" progId="MSGraph.Chart.8">
                  <p:embed followColorScheme="full"/>
                </p:oleObj>
              </mc:Choice>
              <mc:Fallback>
                <p:oleObj name="Chart" r:id="rId3" imgW="4048049" imgH="360060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4800600" cy="427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1594" name="Text Box 4"/>
          <p:cNvSpPr txBox="1">
            <a:spLocks noChangeArrowheads="1"/>
          </p:cNvSpPr>
          <p:nvPr/>
        </p:nvSpPr>
        <p:spPr bwMode="auto">
          <a:xfrm>
            <a:off x="1905000" y="1409700"/>
            <a:ext cx="15541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3200" b="0"/>
              <a:t>Children</a:t>
            </a:r>
          </a:p>
        </p:txBody>
      </p:sp>
      <p:graphicFrame>
        <p:nvGraphicFramePr>
          <p:cNvPr id="1091590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43400" y="1600200"/>
          <a:ext cx="4800600" cy="42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592" name="Chart" r:id="rId5" imgW="4048049" imgH="3600602" progId="MSGraph.Chart.8">
                  <p:embed followColorScheme="full"/>
                </p:oleObj>
              </mc:Choice>
              <mc:Fallback>
                <p:oleObj name="Chart" r:id="rId5" imgW="4048049" imgH="360060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00200"/>
                        <a:ext cx="4800600" cy="427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1595" name="Text Box 6"/>
          <p:cNvSpPr txBox="1">
            <a:spLocks noChangeArrowheads="1"/>
          </p:cNvSpPr>
          <p:nvPr/>
        </p:nvSpPr>
        <p:spPr bwMode="auto">
          <a:xfrm>
            <a:off x="5867400" y="1409700"/>
            <a:ext cx="13414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3200" b="0"/>
              <a:t>Seniors</a:t>
            </a:r>
          </a:p>
        </p:txBody>
      </p:sp>
      <p:sp>
        <p:nvSpPr>
          <p:cNvPr id="1091596" name="Rectangle 7"/>
          <p:cNvSpPr>
            <a:spLocks noChangeArrowheads="1"/>
          </p:cNvSpPr>
          <p:nvPr/>
        </p:nvSpPr>
        <p:spPr bwMode="auto">
          <a:xfrm>
            <a:off x="1600200" y="5868988"/>
            <a:ext cx="30480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91597" name="Text Box 8"/>
          <p:cNvSpPr txBox="1">
            <a:spLocks noChangeArrowheads="1"/>
          </p:cNvSpPr>
          <p:nvPr/>
        </p:nvSpPr>
        <p:spPr bwMode="auto">
          <a:xfrm>
            <a:off x="1981200" y="5791200"/>
            <a:ext cx="914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0">
                <a:solidFill>
                  <a:srgbClr val="F8F8F8"/>
                </a:solidFill>
              </a:rPr>
              <a:t>white</a:t>
            </a:r>
          </a:p>
        </p:txBody>
      </p:sp>
      <p:sp>
        <p:nvSpPr>
          <p:cNvPr id="1091598" name="Rectangle 9"/>
          <p:cNvSpPr>
            <a:spLocks noChangeArrowheads="1"/>
          </p:cNvSpPr>
          <p:nvPr/>
        </p:nvSpPr>
        <p:spPr bwMode="auto">
          <a:xfrm>
            <a:off x="2819400" y="5868988"/>
            <a:ext cx="304800" cy="2286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91599" name="Text Box 10"/>
          <p:cNvSpPr txBox="1">
            <a:spLocks noChangeArrowheads="1"/>
          </p:cNvSpPr>
          <p:nvPr/>
        </p:nvSpPr>
        <p:spPr bwMode="auto">
          <a:xfrm>
            <a:off x="3200400" y="5791200"/>
            <a:ext cx="914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0">
                <a:solidFill>
                  <a:srgbClr val="F8F8F8"/>
                </a:solidFill>
              </a:rPr>
              <a:t>Black</a:t>
            </a:r>
          </a:p>
        </p:txBody>
      </p:sp>
      <p:sp>
        <p:nvSpPr>
          <p:cNvPr id="1091600" name="Rectangle 11"/>
          <p:cNvSpPr>
            <a:spLocks noChangeArrowheads="1"/>
          </p:cNvSpPr>
          <p:nvPr/>
        </p:nvSpPr>
        <p:spPr bwMode="auto">
          <a:xfrm>
            <a:off x="4114800" y="58674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91601" name="Text Box 12"/>
          <p:cNvSpPr txBox="1">
            <a:spLocks noChangeArrowheads="1"/>
          </p:cNvSpPr>
          <p:nvPr/>
        </p:nvSpPr>
        <p:spPr bwMode="auto">
          <a:xfrm>
            <a:off x="4572000" y="5791200"/>
            <a:ext cx="1752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0">
                <a:solidFill>
                  <a:srgbClr val="F8F8F8"/>
                </a:solidFill>
              </a:rPr>
              <a:t>Asian/Other</a:t>
            </a:r>
          </a:p>
        </p:txBody>
      </p:sp>
      <p:sp>
        <p:nvSpPr>
          <p:cNvPr id="1091602" name="Rectangle 13"/>
          <p:cNvSpPr>
            <a:spLocks noChangeArrowheads="1"/>
          </p:cNvSpPr>
          <p:nvPr/>
        </p:nvSpPr>
        <p:spPr bwMode="auto">
          <a:xfrm>
            <a:off x="6400800" y="5867400"/>
            <a:ext cx="304800" cy="2286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91603" name="Text Box 14"/>
          <p:cNvSpPr txBox="1">
            <a:spLocks noChangeArrowheads="1"/>
          </p:cNvSpPr>
          <p:nvPr/>
        </p:nvSpPr>
        <p:spPr bwMode="auto">
          <a:xfrm>
            <a:off x="6781800" y="5791200"/>
            <a:ext cx="1447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b="0">
                <a:solidFill>
                  <a:srgbClr val="F8F8F8"/>
                </a:solidFill>
              </a:rPr>
              <a:t>Hispanic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093638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093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/>
              <a:t>Contributions to Labor Force Growth </a:t>
            </a:r>
            <a:r>
              <a:rPr lang="en-US" sz="3600"/>
              <a:t>2010-2020  (in millions)</a:t>
            </a:r>
          </a:p>
        </p:txBody>
      </p:sp>
      <p:graphicFrame>
        <p:nvGraphicFramePr>
          <p:cNvPr id="109363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33400" y="1295400"/>
          <a:ext cx="8610600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637" name="Chart" r:id="rId3" imgW="7858049" imgH="4762500" progId="MSGraph.Chart.8">
                  <p:embed followColorScheme="full"/>
                </p:oleObj>
              </mc:Choice>
              <mc:Fallback>
                <p:oleObj name="Chart" r:id="rId3" imgW="7858049" imgH="4762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610600" cy="521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US Adult and Child Populations, 1990-2010</a:t>
            </a:r>
          </a:p>
        </p:txBody>
      </p:sp>
      <p:graphicFrame>
        <p:nvGraphicFramePr>
          <p:cNvPr id="12513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600200"/>
          <a:ext cx="7823200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32" name="Chart" r:id="rId3" imgW="6591300" imgH="3829202" progId="MSGraph.Chart.8">
                  <p:embed followColorScheme="full"/>
                </p:oleObj>
              </mc:Choice>
              <mc:Fallback>
                <p:oleObj name="Chart" r:id="rId3" imgW="6591300" imgH="3829202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823200" cy="454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1334" name="Text Box 4"/>
          <p:cNvSpPr txBox="1">
            <a:spLocks noChangeArrowheads="1"/>
          </p:cNvSpPr>
          <p:nvPr/>
        </p:nvSpPr>
        <p:spPr bwMode="auto">
          <a:xfrm>
            <a:off x="2117725" y="1368425"/>
            <a:ext cx="1092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b="0"/>
              <a:t>Adults</a:t>
            </a:r>
          </a:p>
        </p:txBody>
      </p:sp>
      <p:sp>
        <p:nvSpPr>
          <p:cNvPr id="1251335" name="Text Box 5"/>
          <p:cNvSpPr txBox="1">
            <a:spLocks noChangeArrowheads="1"/>
          </p:cNvSpPr>
          <p:nvPr/>
        </p:nvSpPr>
        <p:spPr bwMode="auto">
          <a:xfrm>
            <a:off x="6172200" y="1333500"/>
            <a:ext cx="1377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 b="0"/>
              <a:t>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094665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9466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 lIns="92075" tIns="46037" rIns="92075" bIns="46037" anchor="ctr"/>
          <a:lstStyle/>
          <a:p>
            <a:pPr>
              <a:lnSpc>
                <a:spcPct val="90000"/>
              </a:lnSpc>
            </a:pPr>
            <a:r>
              <a:rPr lang="en-US" sz="5400" b="1" smtClean="0">
                <a:effectLst/>
              </a:rPr>
              <a:t>Race for Age Groups: US</a:t>
            </a:r>
          </a:p>
        </p:txBody>
      </p:sp>
      <p:sp>
        <p:nvSpPr>
          <p:cNvPr id="109466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4668" name="Rectangle 5"/>
          <p:cNvSpPr>
            <a:spLocks noChangeArrowheads="1"/>
          </p:cNvSpPr>
          <p:nvPr/>
        </p:nvSpPr>
        <p:spPr bwMode="auto">
          <a:xfrm flipH="1" flipV="1">
            <a:off x="457200" y="64770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7" tIns="46037" rIns="46037" bIns="46037" anchor="ctr"/>
          <a:lstStyle/>
          <a:p>
            <a:pPr eaLnBrk="0" hangingPunct="0"/>
            <a:endParaRPr lang="en-US" sz="2000" b="0"/>
          </a:p>
        </p:txBody>
      </p:sp>
      <p:sp>
        <p:nvSpPr>
          <p:cNvPr id="1094669" name="Rectangle 6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094663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57200" y="1371600"/>
          <a:ext cx="8305800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64" name="Chart" r:id="rId3" imgW="7258202" imgH="4286402" progId="MSGraph.Chart.8">
                  <p:embed followColorScheme="full"/>
                </p:oleObj>
              </mc:Choice>
              <mc:Fallback>
                <p:oleObj name="Chart" r:id="rId3" imgW="7258202" imgH="4286402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305800" cy="490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915465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91546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 lIns="92075" tIns="46037" rIns="92075" bIns="46037" anchor="ctr"/>
          <a:lstStyle/>
          <a:p>
            <a:pPr>
              <a:lnSpc>
                <a:spcPct val="90000"/>
              </a:lnSpc>
            </a:pPr>
            <a:r>
              <a:rPr lang="en-US" sz="4800" b="1" smtClean="0">
                <a:effectLst/>
              </a:rPr>
              <a:t>Race for Age Groups: </a:t>
            </a:r>
            <a:r>
              <a:rPr lang="en-US" sz="4000" b="1" smtClean="0">
                <a:effectLst/>
              </a:rPr>
              <a:t>California</a:t>
            </a:r>
          </a:p>
        </p:txBody>
      </p:sp>
      <p:sp>
        <p:nvSpPr>
          <p:cNvPr id="91546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5468" name="Rectangle 6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915463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95400"/>
          <a:ext cx="8458200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64" name="Chart" r:id="rId3" imgW="7258202" imgH="4286402" progId="MSGraph.Chart.8">
                  <p:embed followColorScheme="full"/>
                </p:oleObj>
              </mc:Choice>
              <mc:Fallback>
                <p:oleObj name="Chart" r:id="rId3" imgW="7258202" imgH="4286402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458200" cy="4995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916489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91649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 lIns="92075" tIns="46037" rIns="92075" bIns="46037" anchor="ctr"/>
          <a:lstStyle/>
          <a:p>
            <a:pPr>
              <a:lnSpc>
                <a:spcPct val="90000"/>
              </a:lnSpc>
            </a:pPr>
            <a:r>
              <a:rPr lang="en-US" sz="4800" b="1" smtClean="0">
                <a:effectLst/>
              </a:rPr>
              <a:t>Race for Age Groups: Minnesota</a:t>
            </a:r>
          </a:p>
        </p:txBody>
      </p:sp>
      <p:sp>
        <p:nvSpPr>
          <p:cNvPr id="916491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6492" name="Rectangle 5"/>
          <p:cNvSpPr>
            <a:spLocks noChangeArrowheads="1"/>
          </p:cNvSpPr>
          <p:nvPr/>
        </p:nvSpPr>
        <p:spPr bwMode="auto">
          <a:xfrm>
            <a:off x="533400" y="6553200"/>
            <a:ext cx="538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7" tIns="46037" rIns="46037" bIns="46037" anchor="ctr"/>
          <a:lstStyle/>
          <a:p>
            <a:pPr eaLnBrk="0" hangingPunct="0"/>
            <a:endParaRPr lang="en-US" sz="2000" b="0"/>
          </a:p>
        </p:txBody>
      </p:sp>
      <p:sp>
        <p:nvSpPr>
          <p:cNvPr id="916493" name="Rectangle 6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91648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04800" y="1295400"/>
          <a:ext cx="8458200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88" name="Chart" r:id="rId3" imgW="7258202" imgH="4286402" progId="MSGraph.Chart.8">
                  <p:embed followColorScheme="full"/>
                </p:oleObj>
              </mc:Choice>
              <mc:Fallback>
                <p:oleObj name="Chart" r:id="rId3" imgW="7258202" imgH="4286402" progId="MSGraph.Chart.8">
                  <p:embed followColorScheme="full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8458200" cy="4995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092617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092618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926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1143000"/>
          </a:xfrm>
        </p:spPr>
        <p:txBody>
          <a:bodyPr lIns="92075" tIns="46037" rIns="92075" bIns="46037" anchor="ctr"/>
          <a:lstStyle/>
          <a:p>
            <a:pPr>
              <a:lnSpc>
                <a:spcPct val="90000"/>
              </a:lnSpc>
              <a:defRPr/>
            </a:pPr>
            <a:r>
              <a:rPr lang="en-US" sz="4800" b="1"/>
              <a:t>Race for Age Groups: </a:t>
            </a:r>
            <a:r>
              <a:rPr lang="en-US" sz="4000" b="1"/>
              <a:t>Arizona</a:t>
            </a:r>
          </a:p>
        </p:txBody>
      </p:sp>
      <p:sp>
        <p:nvSpPr>
          <p:cNvPr id="109262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2621" name="Rectangle 5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graphicFrame>
        <p:nvGraphicFramePr>
          <p:cNvPr id="1092615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228600" y="1295400"/>
          <a:ext cx="8458200" cy="499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616" name="Chart" r:id="rId3" imgW="7258202" imgH="4286402" progId="MSGraph.Chart.8">
                  <p:embed followColorScheme="full"/>
                </p:oleObj>
              </mc:Choice>
              <mc:Fallback>
                <p:oleObj name="Chart" r:id="rId3" imgW="7258202" imgH="4286402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458200" cy="4995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79682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479683" name="Rectangle 3"/>
          <p:cNvSpPr>
            <a:spLocks noChangeArrowheads="1"/>
          </p:cNvSpPr>
          <p:nvPr/>
        </p:nvSpPr>
        <p:spPr bwMode="auto">
          <a:xfrm>
            <a:off x="762000" y="0"/>
            <a:ext cx="81534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/>
              <a:t>         Racial Generation Gaps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Difference in White Percent: Seniors minus Children</a:t>
            </a:r>
          </a:p>
        </p:txBody>
      </p:sp>
      <p:grpSp>
        <p:nvGrpSpPr>
          <p:cNvPr id="1479684" name="Group 5"/>
          <p:cNvGrpSpPr>
            <a:grpSpLocks noChangeAspect="1"/>
          </p:cNvGrpSpPr>
          <p:nvPr/>
        </p:nvGrpSpPr>
        <p:grpSpPr bwMode="auto">
          <a:xfrm>
            <a:off x="4876800" y="5372100"/>
            <a:ext cx="1978025" cy="1485900"/>
            <a:chOff x="3120" y="3120"/>
            <a:chExt cx="1339" cy="1006"/>
          </a:xfrm>
        </p:grpSpPr>
        <p:sp>
          <p:nvSpPr>
            <p:cNvPr id="147968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120" y="3120"/>
              <a:ext cx="1186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687" name="AutoShape 7"/>
            <p:cNvSpPr>
              <a:spLocks noChangeArrowheads="1"/>
            </p:cNvSpPr>
            <p:nvPr/>
          </p:nvSpPr>
          <p:spPr bwMode="auto">
            <a:xfrm>
              <a:off x="3120" y="3120"/>
              <a:ext cx="1186" cy="1006"/>
            </a:xfrm>
            <a:prstGeom prst="roundRect">
              <a:avLst>
                <a:gd name="adj" fmla="val 102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79688" name="Rectangle 8"/>
            <p:cNvSpPr>
              <a:spLocks noChangeArrowheads="1"/>
            </p:cNvSpPr>
            <p:nvPr/>
          </p:nvSpPr>
          <p:spPr bwMode="auto">
            <a:xfrm>
              <a:off x="3222" y="3243"/>
              <a:ext cx="246" cy="164"/>
            </a:xfrm>
            <a:prstGeom prst="rect">
              <a:avLst/>
            </a:prstGeom>
            <a:solidFill>
              <a:srgbClr val="99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79689" name="Rectangle 9"/>
            <p:cNvSpPr>
              <a:spLocks noChangeArrowheads="1"/>
            </p:cNvSpPr>
            <p:nvPr/>
          </p:nvSpPr>
          <p:spPr bwMode="auto">
            <a:xfrm>
              <a:off x="3569" y="3256"/>
              <a:ext cx="89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25 and above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79690" name="Rectangle 10"/>
            <p:cNvSpPr>
              <a:spLocks noChangeArrowheads="1"/>
            </p:cNvSpPr>
            <p:nvPr/>
          </p:nvSpPr>
          <p:spPr bwMode="auto">
            <a:xfrm>
              <a:off x="3222" y="3448"/>
              <a:ext cx="246" cy="165"/>
            </a:xfrm>
            <a:prstGeom prst="rect">
              <a:avLst/>
            </a:prstGeom>
            <a:solidFill>
              <a:srgbClr val="FF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79691" name="Rectangle 11"/>
            <p:cNvSpPr>
              <a:spLocks noChangeArrowheads="1"/>
            </p:cNvSpPr>
            <p:nvPr/>
          </p:nvSpPr>
          <p:spPr bwMode="auto">
            <a:xfrm>
              <a:off x="3569" y="3463"/>
              <a:ext cx="53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20 to 25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79692" name="Rectangle 12"/>
            <p:cNvSpPr>
              <a:spLocks noChangeArrowheads="1"/>
            </p:cNvSpPr>
            <p:nvPr/>
          </p:nvSpPr>
          <p:spPr bwMode="auto">
            <a:xfrm>
              <a:off x="3222" y="3654"/>
              <a:ext cx="246" cy="164"/>
            </a:xfrm>
            <a:prstGeom prst="rect">
              <a:avLst/>
            </a:prstGeom>
            <a:solidFill>
              <a:srgbClr val="FFFF99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79693" name="Rectangle 13"/>
            <p:cNvSpPr>
              <a:spLocks noChangeArrowheads="1"/>
            </p:cNvSpPr>
            <p:nvPr/>
          </p:nvSpPr>
          <p:spPr bwMode="auto">
            <a:xfrm>
              <a:off x="3569" y="3669"/>
              <a:ext cx="53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15 to 20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79694" name="Rectangle 14"/>
            <p:cNvSpPr>
              <a:spLocks noChangeArrowheads="1"/>
            </p:cNvSpPr>
            <p:nvPr/>
          </p:nvSpPr>
          <p:spPr bwMode="auto">
            <a:xfrm>
              <a:off x="3222" y="3859"/>
              <a:ext cx="246" cy="16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79695" name="Rectangle 15"/>
            <p:cNvSpPr>
              <a:spLocks noChangeArrowheads="1"/>
            </p:cNvSpPr>
            <p:nvPr/>
          </p:nvSpPr>
          <p:spPr bwMode="auto">
            <a:xfrm>
              <a:off x="3569" y="3875"/>
              <a:ext cx="60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Below 15</a:t>
              </a:r>
              <a:endParaRPr lang="en-US">
                <a:solidFill>
                  <a:srgbClr val="F8F8F8"/>
                </a:solidFill>
              </a:endParaRPr>
            </a:p>
          </p:txBody>
        </p:sp>
      </p:grpSp>
      <p:pic>
        <p:nvPicPr>
          <p:cNvPr id="147968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1534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State Growth, 2000-2010</a:t>
            </a:r>
          </a:p>
        </p:txBody>
      </p:sp>
      <p:pic>
        <p:nvPicPr>
          <p:cNvPr id="1480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8486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80708" name="Group 4"/>
          <p:cNvGrpSpPr>
            <a:grpSpLocks noChangeAspect="1"/>
          </p:cNvGrpSpPr>
          <p:nvPr/>
        </p:nvGrpSpPr>
        <p:grpSpPr bwMode="auto">
          <a:xfrm>
            <a:off x="7467600" y="5029200"/>
            <a:ext cx="1325563" cy="1347788"/>
            <a:chOff x="4704" y="3168"/>
            <a:chExt cx="835" cy="849"/>
          </a:xfrm>
        </p:grpSpPr>
        <p:sp>
          <p:nvSpPr>
            <p:cNvPr id="1480709" name="AutoShape 5"/>
            <p:cNvSpPr>
              <a:spLocks noChangeAspect="1" noChangeArrowheads="1" noTextEdit="1"/>
            </p:cNvSpPr>
            <p:nvPr/>
          </p:nvSpPr>
          <p:spPr bwMode="auto">
            <a:xfrm>
              <a:off x="4704" y="3168"/>
              <a:ext cx="835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710" name="AutoShape 6"/>
            <p:cNvSpPr>
              <a:spLocks noChangeArrowheads="1"/>
            </p:cNvSpPr>
            <p:nvPr/>
          </p:nvSpPr>
          <p:spPr bwMode="auto">
            <a:xfrm>
              <a:off x="4704" y="3168"/>
              <a:ext cx="835" cy="849"/>
            </a:xfrm>
            <a:prstGeom prst="roundRect">
              <a:avLst>
                <a:gd name="adj" fmla="val 861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0711" name="Rectangle 7"/>
            <p:cNvSpPr>
              <a:spLocks noChangeArrowheads="1"/>
            </p:cNvSpPr>
            <p:nvPr/>
          </p:nvSpPr>
          <p:spPr bwMode="auto">
            <a:xfrm>
              <a:off x="4776" y="3254"/>
              <a:ext cx="173" cy="11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0712" name="Rectangle 8"/>
            <p:cNvSpPr>
              <a:spLocks noChangeArrowheads="1"/>
            </p:cNvSpPr>
            <p:nvPr/>
          </p:nvSpPr>
          <p:spPr bwMode="auto">
            <a:xfrm>
              <a:off x="5021" y="3265"/>
              <a:ext cx="425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Below 0%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0713" name="Rectangle 9"/>
            <p:cNvSpPr>
              <a:spLocks noChangeArrowheads="1"/>
            </p:cNvSpPr>
            <p:nvPr/>
          </p:nvSpPr>
          <p:spPr bwMode="auto">
            <a:xfrm>
              <a:off x="4776" y="3398"/>
              <a:ext cx="173" cy="115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0714" name="Rectangle 10"/>
            <p:cNvSpPr>
              <a:spLocks noChangeArrowheads="1"/>
            </p:cNvSpPr>
            <p:nvPr/>
          </p:nvSpPr>
          <p:spPr bwMode="auto">
            <a:xfrm>
              <a:off x="5021" y="3409"/>
              <a:ext cx="335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0% -4%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0715" name="Rectangle 11"/>
            <p:cNvSpPr>
              <a:spLocks noChangeArrowheads="1"/>
            </p:cNvSpPr>
            <p:nvPr/>
          </p:nvSpPr>
          <p:spPr bwMode="auto">
            <a:xfrm>
              <a:off x="4776" y="3542"/>
              <a:ext cx="173" cy="115"/>
            </a:xfrm>
            <a:prstGeom prst="rect">
              <a:avLst/>
            </a:prstGeom>
            <a:solidFill>
              <a:srgbClr val="FFCC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0716" name="Rectangle 12"/>
            <p:cNvSpPr>
              <a:spLocks noChangeArrowheads="1"/>
            </p:cNvSpPr>
            <p:nvPr/>
          </p:nvSpPr>
          <p:spPr bwMode="auto">
            <a:xfrm>
              <a:off x="5021" y="3553"/>
              <a:ext cx="36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5% - 9%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0717" name="Rectangle 13"/>
            <p:cNvSpPr>
              <a:spLocks noChangeArrowheads="1"/>
            </p:cNvSpPr>
            <p:nvPr/>
          </p:nvSpPr>
          <p:spPr bwMode="auto">
            <a:xfrm>
              <a:off x="4776" y="3686"/>
              <a:ext cx="173" cy="1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0718" name="Rectangle 14"/>
            <p:cNvSpPr>
              <a:spLocks noChangeArrowheads="1"/>
            </p:cNvSpPr>
            <p:nvPr/>
          </p:nvSpPr>
          <p:spPr bwMode="auto">
            <a:xfrm>
              <a:off x="5021" y="3697"/>
              <a:ext cx="46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10% - 20%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0719" name="Rectangle 15"/>
            <p:cNvSpPr>
              <a:spLocks noChangeArrowheads="1"/>
            </p:cNvSpPr>
            <p:nvPr/>
          </p:nvSpPr>
          <p:spPr bwMode="auto">
            <a:xfrm>
              <a:off x="4776" y="3830"/>
              <a:ext cx="173" cy="115"/>
            </a:xfrm>
            <a:prstGeom prst="rect">
              <a:avLst/>
            </a:prstGeom>
            <a:solidFill>
              <a:srgbClr val="66333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0720" name="Rectangle 16"/>
            <p:cNvSpPr>
              <a:spLocks noChangeArrowheads="1"/>
            </p:cNvSpPr>
            <p:nvPr/>
          </p:nvSpPr>
          <p:spPr bwMode="auto">
            <a:xfrm>
              <a:off x="5021" y="3840"/>
              <a:ext cx="27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20% +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2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81730" name="Date Placeholder 3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481731" name="Rectangle 2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81732" name="Rectangle 3"/>
          <p:cNvSpPr>
            <a:spLocks noChangeArrowheads="1"/>
          </p:cNvSpPr>
          <p:nvPr/>
        </p:nvSpPr>
        <p:spPr bwMode="auto">
          <a:xfrm flipH="1">
            <a:off x="457200" y="6019800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6037" tIns="46037" rIns="46037" bIns="46037" anchor="ctr"/>
          <a:lstStyle/>
          <a:p>
            <a:pPr eaLnBrk="0" hangingPunct="0"/>
            <a:endParaRPr lang="en-US" sz="2000" b="0"/>
          </a:p>
        </p:txBody>
      </p:sp>
      <p:sp>
        <p:nvSpPr>
          <p:cNvPr id="1481733" name="Rectangle 4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481734" name="Rectangle 5"/>
          <p:cNvSpPr>
            <a:spLocks noChangeArrowheads="1"/>
          </p:cNvSpPr>
          <p:nvPr/>
        </p:nvSpPr>
        <p:spPr bwMode="auto">
          <a:xfrm>
            <a:off x="2286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en-US" sz="3600"/>
              <a:t>Changes in Congressional Seats 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US" sz="3600"/>
              <a:t>from 2010 Census</a:t>
            </a:r>
          </a:p>
        </p:txBody>
      </p:sp>
      <p:grpSp>
        <p:nvGrpSpPr>
          <p:cNvPr id="1481735" name="Group 7"/>
          <p:cNvGrpSpPr>
            <a:grpSpLocks noChangeAspect="1"/>
          </p:cNvGrpSpPr>
          <p:nvPr/>
        </p:nvGrpSpPr>
        <p:grpSpPr bwMode="auto">
          <a:xfrm>
            <a:off x="838200" y="1295400"/>
            <a:ext cx="8075613" cy="5307013"/>
            <a:chOff x="528" y="816"/>
            <a:chExt cx="5087" cy="3343"/>
          </a:xfrm>
        </p:grpSpPr>
        <p:sp>
          <p:nvSpPr>
            <p:cNvPr id="1481737" name="AutoShape 8"/>
            <p:cNvSpPr>
              <a:spLocks noChangeAspect="1" noChangeArrowheads="1" noTextEdit="1"/>
            </p:cNvSpPr>
            <p:nvPr/>
          </p:nvSpPr>
          <p:spPr bwMode="auto">
            <a:xfrm>
              <a:off x="528" y="816"/>
              <a:ext cx="5087" cy="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38" name="Freeform 9"/>
            <p:cNvSpPr>
              <a:spLocks/>
            </p:cNvSpPr>
            <p:nvPr/>
          </p:nvSpPr>
          <p:spPr bwMode="auto">
            <a:xfrm>
              <a:off x="3990" y="2703"/>
              <a:ext cx="352" cy="575"/>
            </a:xfrm>
            <a:custGeom>
              <a:avLst/>
              <a:gdLst>
                <a:gd name="T0" fmla="*/ 304 w 703"/>
                <a:gd name="T1" fmla="*/ 462 h 1151"/>
                <a:gd name="T2" fmla="*/ 303 w 703"/>
                <a:gd name="T3" fmla="*/ 462 h 1151"/>
                <a:gd name="T4" fmla="*/ 250 w 703"/>
                <a:gd name="T5" fmla="*/ 468 h 1151"/>
                <a:gd name="T6" fmla="*/ 236 w 703"/>
                <a:gd name="T7" fmla="*/ 468 h 1151"/>
                <a:gd name="T8" fmla="*/ 98 w 703"/>
                <a:gd name="T9" fmla="*/ 480 h 1151"/>
                <a:gd name="T10" fmla="*/ 94 w 703"/>
                <a:gd name="T11" fmla="*/ 497 h 1151"/>
                <a:gd name="T12" fmla="*/ 120 w 703"/>
                <a:gd name="T13" fmla="*/ 518 h 1151"/>
                <a:gd name="T14" fmla="*/ 116 w 703"/>
                <a:gd name="T15" fmla="*/ 536 h 1151"/>
                <a:gd name="T16" fmla="*/ 127 w 703"/>
                <a:gd name="T17" fmla="*/ 545 h 1151"/>
                <a:gd name="T18" fmla="*/ 109 w 703"/>
                <a:gd name="T19" fmla="*/ 564 h 1151"/>
                <a:gd name="T20" fmla="*/ 60 w 703"/>
                <a:gd name="T21" fmla="*/ 575 h 1151"/>
                <a:gd name="T22" fmla="*/ 89 w 703"/>
                <a:gd name="T23" fmla="*/ 566 h 1151"/>
                <a:gd name="T24" fmla="*/ 72 w 703"/>
                <a:gd name="T25" fmla="*/ 552 h 1151"/>
                <a:gd name="T26" fmla="*/ 68 w 703"/>
                <a:gd name="T27" fmla="*/ 526 h 1151"/>
                <a:gd name="T28" fmla="*/ 58 w 703"/>
                <a:gd name="T29" fmla="*/ 521 h 1151"/>
                <a:gd name="T30" fmla="*/ 50 w 703"/>
                <a:gd name="T31" fmla="*/ 561 h 1151"/>
                <a:gd name="T32" fmla="*/ 24 w 703"/>
                <a:gd name="T33" fmla="*/ 562 h 1151"/>
                <a:gd name="T34" fmla="*/ 18 w 703"/>
                <a:gd name="T35" fmla="*/ 518 h 1151"/>
                <a:gd name="T36" fmla="*/ 16 w 703"/>
                <a:gd name="T37" fmla="*/ 487 h 1151"/>
                <a:gd name="T38" fmla="*/ 8 w 703"/>
                <a:gd name="T39" fmla="*/ 437 h 1151"/>
                <a:gd name="T40" fmla="*/ 3 w 703"/>
                <a:gd name="T41" fmla="*/ 384 h 1151"/>
                <a:gd name="T42" fmla="*/ 4 w 703"/>
                <a:gd name="T43" fmla="*/ 344 h 1151"/>
                <a:gd name="T44" fmla="*/ 6 w 703"/>
                <a:gd name="T45" fmla="*/ 335 h 1151"/>
                <a:gd name="T46" fmla="*/ 5 w 703"/>
                <a:gd name="T47" fmla="*/ 263 h 1151"/>
                <a:gd name="T48" fmla="*/ 7 w 703"/>
                <a:gd name="T49" fmla="*/ 255 h 1151"/>
                <a:gd name="T50" fmla="*/ 7 w 703"/>
                <a:gd name="T51" fmla="*/ 191 h 1151"/>
                <a:gd name="T52" fmla="*/ 9 w 703"/>
                <a:gd name="T53" fmla="*/ 166 h 1151"/>
                <a:gd name="T54" fmla="*/ 8 w 703"/>
                <a:gd name="T55" fmla="*/ 127 h 1151"/>
                <a:gd name="T56" fmla="*/ 12 w 703"/>
                <a:gd name="T57" fmla="*/ 82 h 1151"/>
                <a:gd name="T58" fmla="*/ 13 w 703"/>
                <a:gd name="T59" fmla="*/ 32 h 1151"/>
                <a:gd name="T60" fmla="*/ 0 w 703"/>
                <a:gd name="T61" fmla="*/ 20 h 1151"/>
                <a:gd name="T62" fmla="*/ 22 w 703"/>
                <a:gd name="T63" fmla="*/ 18 h 1151"/>
                <a:gd name="T64" fmla="*/ 218 w 703"/>
                <a:gd name="T65" fmla="*/ 2 h 1151"/>
                <a:gd name="T66" fmla="*/ 245 w 703"/>
                <a:gd name="T67" fmla="*/ 0 h 1151"/>
                <a:gd name="T68" fmla="*/ 250 w 703"/>
                <a:gd name="T69" fmla="*/ 13 h 1151"/>
                <a:gd name="T70" fmla="*/ 255 w 703"/>
                <a:gd name="T71" fmla="*/ 41 h 1151"/>
                <a:gd name="T72" fmla="*/ 258 w 703"/>
                <a:gd name="T73" fmla="*/ 44 h 1151"/>
                <a:gd name="T74" fmla="*/ 267 w 703"/>
                <a:gd name="T75" fmla="*/ 79 h 1151"/>
                <a:gd name="T76" fmla="*/ 274 w 703"/>
                <a:gd name="T77" fmla="*/ 102 h 1151"/>
                <a:gd name="T78" fmla="*/ 276 w 703"/>
                <a:gd name="T79" fmla="*/ 117 h 1151"/>
                <a:gd name="T80" fmla="*/ 287 w 703"/>
                <a:gd name="T81" fmla="*/ 151 h 1151"/>
                <a:gd name="T82" fmla="*/ 292 w 703"/>
                <a:gd name="T83" fmla="*/ 178 h 1151"/>
                <a:gd name="T84" fmla="*/ 302 w 703"/>
                <a:gd name="T85" fmla="*/ 212 h 1151"/>
                <a:gd name="T86" fmla="*/ 305 w 703"/>
                <a:gd name="T87" fmla="*/ 214 h 1151"/>
                <a:gd name="T88" fmla="*/ 311 w 703"/>
                <a:gd name="T89" fmla="*/ 242 h 1151"/>
                <a:gd name="T90" fmla="*/ 325 w 703"/>
                <a:gd name="T91" fmla="*/ 270 h 1151"/>
                <a:gd name="T92" fmla="*/ 333 w 703"/>
                <a:gd name="T93" fmla="*/ 281 h 1151"/>
                <a:gd name="T94" fmla="*/ 344 w 703"/>
                <a:gd name="T95" fmla="*/ 313 h 1151"/>
                <a:gd name="T96" fmla="*/ 333 w 703"/>
                <a:gd name="T97" fmla="*/ 333 h 1151"/>
                <a:gd name="T98" fmla="*/ 331 w 703"/>
                <a:gd name="T99" fmla="*/ 367 h 1151"/>
                <a:gd name="T100" fmla="*/ 343 w 703"/>
                <a:gd name="T101" fmla="*/ 397 h 1151"/>
                <a:gd name="T102" fmla="*/ 340 w 703"/>
                <a:gd name="T103" fmla="*/ 420 h 1151"/>
                <a:gd name="T104" fmla="*/ 350 w 703"/>
                <a:gd name="T105" fmla="*/ 447 h 1151"/>
                <a:gd name="T106" fmla="*/ 352 w 703"/>
                <a:gd name="T107" fmla="*/ 455 h 1151"/>
                <a:gd name="T108" fmla="*/ 304 w 703"/>
                <a:gd name="T109" fmla="*/ 462 h 11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3"/>
                <a:gd name="T166" fmla="*/ 0 h 1151"/>
                <a:gd name="T167" fmla="*/ 703 w 703"/>
                <a:gd name="T168" fmla="*/ 1151 h 11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3" h="1151">
                  <a:moveTo>
                    <a:pt x="608" y="924"/>
                  </a:moveTo>
                  <a:lnTo>
                    <a:pt x="606" y="924"/>
                  </a:lnTo>
                  <a:lnTo>
                    <a:pt x="499" y="937"/>
                  </a:lnTo>
                  <a:lnTo>
                    <a:pt x="471" y="937"/>
                  </a:lnTo>
                  <a:lnTo>
                    <a:pt x="195" y="961"/>
                  </a:lnTo>
                  <a:lnTo>
                    <a:pt x="187" y="995"/>
                  </a:lnTo>
                  <a:lnTo>
                    <a:pt x="240" y="1036"/>
                  </a:lnTo>
                  <a:lnTo>
                    <a:pt x="231" y="1072"/>
                  </a:lnTo>
                  <a:lnTo>
                    <a:pt x="253" y="1090"/>
                  </a:lnTo>
                  <a:lnTo>
                    <a:pt x="217" y="1128"/>
                  </a:lnTo>
                  <a:lnTo>
                    <a:pt x="120" y="1151"/>
                  </a:lnTo>
                  <a:lnTo>
                    <a:pt x="178" y="1132"/>
                  </a:lnTo>
                  <a:lnTo>
                    <a:pt x="144" y="1104"/>
                  </a:lnTo>
                  <a:lnTo>
                    <a:pt x="136" y="1053"/>
                  </a:lnTo>
                  <a:lnTo>
                    <a:pt x="115" y="1043"/>
                  </a:lnTo>
                  <a:lnTo>
                    <a:pt x="99" y="1123"/>
                  </a:lnTo>
                  <a:lnTo>
                    <a:pt x="48" y="1125"/>
                  </a:lnTo>
                  <a:lnTo>
                    <a:pt x="36" y="1036"/>
                  </a:lnTo>
                  <a:lnTo>
                    <a:pt x="32" y="975"/>
                  </a:lnTo>
                  <a:lnTo>
                    <a:pt x="16" y="874"/>
                  </a:lnTo>
                  <a:lnTo>
                    <a:pt x="6" y="768"/>
                  </a:lnTo>
                  <a:lnTo>
                    <a:pt x="8" y="689"/>
                  </a:lnTo>
                  <a:lnTo>
                    <a:pt x="11" y="670"/>
                  </a:lnTo>
                  <a:lnTo>
                    <a:pt x="9" y="526"/>
                  </a:lnTo>
                  <a:lnTo>
                    <a:pt x="14" y="510"/>
                  </a:lnTo>
                  <a:lnTo>
                    <a:pt x="14" y="383"/>
                  </a:lnTo>
                  <a:lnTo>
                    <a:pt x="18" y="333"/>
                  </a:lnTo>
                  <a:lnTo>
                    <a:pt x="16" y="255"/>
                  </a:lnTo>
                  <a:lnTo>
                    <a:pt x="24" y="164"/>
                  </a:lnTo>
                  <a:lnTo>
                    <a:pt x="25" y="64"/>
                  </a:lnTo>
                  <a:lnTo>
                    <a:pt x="0" y="41"/>
                  </a:lnTo>
                  <a:lnTo>
                    <a:pt x="44" y="37"/>
                  </a:lnTo>
                  <a:lnTo>
                    <a:pt x="436" y="4"/>
                  </a:lnTo>
                  <a:lnTo>
                    <a:pt x="489" y="0"/>
                  </a:lnTo>
                  <a:lnTo>
                    <a:pt x="499" y="27"/>
                  </a:lnTo>
                  <a:lnTo>
                    <a:pt x="510" y="82"/>
                  </a:lnTo>
                  <a:lnTo>
                    <a:pt x="516" y="89"/>
                  </a:lnTo>
                  <a:lnTo>
                    <a:pt x="534" y="159"/>
                  </a:lnTo>
                  <a:lnTo>
                    <a:pt x="548" y="205"/>
                  </a:lnTo>
                  <a:lnTo>
                    <a:pt x="551" y="234"/>
                  </a:lnTo>
                  <a:lnTo>
                    <a:pt x="574" y="302"/>
                  </a:lnTo>
                  <a:lnTo>
                    <a:pt x="584" y="356"/>
                  </a:lnTo>
                  <a:lnTo>
                    <a:pt x="604" y="425"/>
                  </a:lnTo>
                  <a:lnTo>
                    <a:pt x="609" y="429"/>
                  </a:lnTo>
                  <a:lnTo>
                    <a:pt x="622" y="485"/>
                  </a:lnTo>
                  <a:lnTo>
                    <a:pt x="650" y="541"/>
                  </a:lnTo>
                  <a:lnTo>
                    <a:pt x="665" y="563"/>
                  </a:lnTo>
                  <a:lnTo>
                    <a:pt x="687" y="626"/>
                  </a:lnTo>
                  <a:lnTo>
                    <a:pt x="666" y="666"/>
                  </a:lnTo>
                  <a:lnTo>
                    <a:pt x="662" y="734"/>
                  </a:lnTo>
                  <a:lnTo>
                    <a:pt x="685" y="794"/>
                  </a:lnTo>
                  <a:lnTo>
                    <a:pt x="680" y="840"/>
                  </a:lnTo>
                  <a:lnTo>
                    <a:pt x="699" y="894"/>
                  </a:lnTo>
                  <a:lnTo>
                    <a:pt x="703" y="911"/>
                  </a:lnTo>
                  <a:lnTo>
                    <a:pt x="608" y="9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39" name="Freeform 10"/>
            <p:cNvSpPr>
              <a:spLocks/>
            </p:cNvSpPr>
            <p:nvPr/>
          </p:nvSpPr>
          <p:spPr bwMode="auto">
            <a:xfrm>
              <a:off x="1439" y="2349"/>
              <a:ext cx="628" cy="733"/>
            </a:xfrm>
            <a:custGeom>
              <a:avLst/>
              <a:gdLst>
                <a:gd name="T0" fmla="*/ 533 w 1257"/>
                <a:gd name="T1" fmla="*/ 733 h 1466"/>
                <a:gd name="T2" fmla="*/ 396 w 1257"/>
                <a:gd name="T3" fmla="*/ 712 h 1466"/>
                <a:gd name="T4" fmla="*/ 335 w 1257"/>
                <a:gd name="T5" fmla="*/ 702 h 1466"/>
                <a:gd name="T6" fmla="*/ 132 w 1257"/>
                <a:gd name="T7" fmla="*/ 583 h 1466"/>
                <a:gd name="T8" fmla="*/ 0 w 1257"/>
                <a:gd name="T9" fmla="*/ 501 h 1466"/>
                <a:gd name="T10" fmla="*/ 15 w 1257"/>
                <a:gd name="T11" fmla="*/ 478 h 1466"/>
                <a:gd name="T12" fmla="*/ 30 w 1257"/>
                <a:gd name="T13" fmla="*/ 477 h 1466"/>
                <a:gd name="T14" fmla="*/ 40 w 1257"/>
                <a:gd name="T15" fmla="*/ 468 h 1466"/>
                <a:gd name="T16" fmla="*/ 40 w 1257"/>
                <a:gd name="T17" fmla="*/ 446 h 1466"/>
                <a:gd name="T18" fmla="*/ 23 w 1257"/>
                <a:gd name="T19" fmla="*/ 435 h 1466"/>
                <a:gd name="T20" fmla="*/ 30 w 1257"/>
                <a:gd name="T21" fmla="*/ 399 h 1466"/>
                <a:gd name="T22" fmla="*/ 40 w 1257"/>
                <a:gd name="T23" fmla="*/ 398 h 1466"/>
                <a:gd name="T24" fmla="*/ 52 w 1257"/>
                <a:gd name="T25" fmla="*/ 386 h 1466"/>
                <a:gd name="T26" fmla="*/ 61 w 1257"/>
                <a:gd name="T27" fmla="*/ 344 h 1466"/>
                <a:gd name="T28" fmla="*/ 73 w 1257"/>
                <a:gd name="T29" fmla="*/ 328 h 1466"/>
                <a:gd name="T30" fmla="*/ 106 w 1257"/>
                <a:gd name="T31" fmla="*/ 307 h 1466"/>
                <a:gd name="T32" fmla="*/ 87 w 1257"/>
                <a:gd name="T33" fmla="*/ 285 h 1466"/>
                <a:gd name="T34" fmla="*/ 84 w 1257"/>
                <a:gd name="T35" fmla="*/ 254 h 1466"/>
                <a:gd name="T36" fmla="*/ 73 w 1257"/>
                <a:gd name="T37" fmla="*/ 233 h 1466"/>
                <a:gd name="T38" fmla="*/ 76 w 1257"/>
                <a:gd name="T39" fmla="*/ 218 h 1466"/>
                <a:gd name="T40" fmla="*/ 86 w 1257"/>
                <a:gd name="T41" fmla="*/ 198 h 1466"/>
                <a:gd name="T42" fmla="*/ 89 w 1257"/>
                <a:gd name="T43" fmla="*/ 92 h 1466"/>
                <a:gd name="T44" fmla="*/ 122 w 1257"/>
                <a:gd name="T45" fmla="*/ 92 h 1466"/>
                <a:gd name="T46" fmla="*/ 132 w 1257"/>
                <a:gd name="T47" fmla="*/ 108 h 1466"/>
                <a:gd name="T48" fmla="*/ 144 w 1257"/>
                <a:gd name="T49" fmla="*/ 109 h 1466"/>
                <a:gd name="T50" fmla="*/ 158 w 1257"/>
                <a:gd name="T51" fmla="*/ 92 h 1466"/>
                <a:gd name="T52" fmla="*/ 172 w 1257"/>
                <a:gd name="T53" fmla="*/ 18 h 1466"/>
                <a:gd name="T54" fmla="*/ 176 w 1257"/>
                <a:gd name="T55" fmla="*/ 0 h 1466"/>
                <a:gd name="T56" fmla="*/ 279 w 1257"/>
                <a:gd name="T57" fmla="*/ 20 h 1466"/>
                <a:gd name="T58" fmla="*/ 540 w 1257"/>
                <a:gd name="T59" fmla="*/ 63 h 1466"/>
                <a:gd name="T60" fmla="*/ 628 w 1257"/>
                <a:gd name="T61" fmla="*/ 77 h 1466"/>
                <a:gd name="T62" fmla="*/ 533 w 1257"/>
                <a:gd name="T63" fmla="*/ 733 h 14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7"/>
                <a:gd name="T97" fmla="*/ 0 h 1466"/>
                <a:gd name="T98" fmla="*/ 1257 w 1257"/>
                <a:gd name="T99" fmla="*/ 1466 h 14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7" h="1466">
                  <a:moveTo>
                    <a:pt x="1066" y="1466"/>
                  </a:moveTo>
                  <a:lnTo>
                    <a:pt x="792" y="1423"/>
                  </a:lnTo>
                  <a:lnTo>
                    <a:pt x="671" y="1404"/>
                  </a:lnTo>
                  <a:lnTo>
                    <a:pt x="264" y="1165"/>
                  </a:lnTo>
                  <a:lnTo>
                    <a:pt x="0" y="1003"/>
                  </a:lnTo>
                  <a:lnTo>
                    <a:pt x="30" y="957"/>
                  </a:lnTo>
                  <a:lnTo>
                    <a:pt x="60" y="955"/>
                  </a:lnTo>
                  <a:lnTo>
                    <a:pt x="81" y="937"/>
                  </a:lnTo>
                  <a:lnTo>
                    <a:pt x="80" y="893"/>
                  </a:lnTo>
                  <a:lnTo>
                    <a:pt x="47" y="871"/>
                  </a:lnTo>
                  <a:lnTo>
                    <a:pt x="61" y="799"/>
                  </a:lnTo>
                  <a:lnTo>
                    <a:pt x="80" y="796"/>
                  </a:lnTo>
                  <a:lnTo>
                    <a:pt x="105" y="772"/>
                  </a:lnTo>
                  <a:lnTo>
                    <a:pt x="122" y="688"/>
                  </a:lnTo>
                  <a:lnTo>
                    <a:pt x="146" y="656"/>
                  </a:lnTo>
                  <a:lnTo>
                    <a:pt x="212" y="613"/>
                  </a:lnTo>
                  <a:lnTo>
                    <a:pt x="175" y="570"/>
                  </a:lnTo>
                  <a:lnTo>
                    <a:pt x="168" y="509"/>
                  </a:lnTo>
                  <a:lnTo>
                    <a:pt x="146" y="466"/>
                  </a:lnTo>
                  <a:lnTo>
                    <a:pt x="153" y="436"/>
                  </a:lnTo>
                  <a:lnTo>
                    <a:pt x="173" y="397"/>
                  </a:lnTo>
                  <a:lnTo>
                    <a:pt x="178" y="183"/>
                  </a:lnTo>
                  <a:lnTo>
                    <a:pt x="244" y="183"/>
                  </a:lnTo>
                  <a:lnTo>
                    <a:pt x="265" y="216"/>
                  </a:lnTo>
                  <a:lnTo>
                    <a:pt x="288" y="219"/>
                  </a:lnTo>
                  <a:lnTo>
                    <a:pt x="316" y="183"/>
                  </a:lnTo>
                  <a:lnTo>
                    <a:pt x="345" y="36"/>
                  </a:lnTo>
                  <a:lnTo>
                    <a:pt x="352" y="0"/>
                  </a:lnTo>
                  <a:lnTo>
                    <a:pt x="559" y="39"/>
                  </a:lnTo>
                  <a:lnTo>
                    <a:pt x="1081" y="127"/>
                  </a:lnTo>
                  <a:lnTo>
                    <a:pt x="1257" y="154"/>
                  </a:lnTo>
                  <a:lnTo>
                    <a:pt x="1066" y="1466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0" name="Freeform 11"/>
            <p:cNvSpPr>
              <a:spLocks/>
            </p:cNvSpPr>
            <p:nvPr/>
          </p:nvSpPr>
          <p:spPr bwMode="auto">
            <a:xfrm>
              <a:off x="3385" y="2559"/>
              <a:ext cx="464" cy="421"/>
            </a:xfrm>
            <a:custGeom>
              <a:avLst/>
              <a:gdLst>
                <a:gd name="T0" fmla="*/ 337 w 928"/>
                <a:gd name="T1" fmla="*/ 414 h 842"/>
                <a:gd name="T2" fmla="*/ 59 w 928"/>
                <a:gd name="T3" fmla="*/ 421 h 842"/>
                <a:gd name="T4" fmla="*/ 58 w 928"/>
                <a:gd name="T5" fmla="*/ 358 h 842"/>
                <a:gd name="T6" fmla="*/ 16 w 928"/>
                <a:gd name="T7" fmla="*/ 349 h 842"/>
                <a:gd name="T8" fmla="*/ 16 w 928"/>
                <a:gd name="T9" fmla="*/ 246 h 842"/>
                <a:gd name="T10" fmla="*/ 19 w 928"/>
                <a:gd name="T11" fmla="*/ 143 h 842"/>
                <a:gd name="T12" fmla="*/ 14 w 928"/>
                <a:gd name="T13" fmla="*/ 101 h 842"/>
                <a:gd name="T14" fmla="*/ 5 w 928"/>
                <a:gd name="T15" fmla="*/ 53 h 842"/>
                <a:gd name="T16" fmla="*/ 50 w 928"/>
                <a:gd name="T17" fmla="*/ 13 h 842"/>
                <a:gd name="T18" fmla="*/ 293 w 928"/>
                <a:gd name="T19" fmla="*/ 6 h 842"/>
                <a:gd name="T20" fmla="*/ 323 w 928"/>
                <a:gd name="T21" fmla="*/ 5 h 842"/>
                <a:gd name="T22" fmla="*/ 422 w 928"/>
                <a:gd name="T23" fmla="*/ 14 h 842"/>
                <a:gd name="T24" fmla="*/ 404 w 928"/>
                <a:gd name="T25" fmla="*/ 60 h 842"/>
                <a:gd name="T26" fmla="*/ 456 w 928"/>
                <a:gd name="T27" fmla="*/ 57 h 842"/>
                <a:gd name="T28" fmla="*/ 455 w 928"/>
                <a:gd name="T29" fmla="*/ 67 h 842"/>
                <a:gd name="T30" fmla="*/ 435 w 928"/>
                <a:gd name="T31" fmla="*/ 90 h 842"/>
                <a:gd name="T32" fmla="*/ 436 w 928"/>
                <a:gd name="T33" fmla="*/ 105 h 842"/>
                <a:gd name="T34" fmla="*/ 429 w 928"/>
                <a:gd name="T35" fmla="*/ 111 h 842"/>
                <a:gd name="T36" fmla="*/ 427 w 928"/>
                <a:gd name="T37" fmla="*/ 129 h 842"/>
                <a:gd name="T38" fmla="*/ 422 w 928"/>
                <a:gd name="T39" fmla="*/ 125 h 842"/>
                <a:gd name="T40" fmla="*/ 424 w 928"/>
                <a:gd name="T41" fmla="*/ 132 h 842"/>
                <a:gd name="T42" fmla="*/ 429 w 928"/>
                <a:gd name="T43" fmla="*/ 159 h 842"/>
                <a:gd name="T44" fmla="*/ 413 w 928"/>
                <a:gd name="T45" fmla="*/ 185 h 842"/>
                <a:gd name="T46" fmla="*/ 399 w 928"/>
                <a:gd name="T47" fmla="*/ 198 h 842"/>
                <a:gd name="T48" fmla="*/ 395 w 928"/>
                <a:gd name="T49" fmla="*/ 208 h 842"/>
                <a:gd name="T50" fmla="*/ 388 w 928"/>
                <a:gd name="T51" fmla="*/ 200 h 842"/>
                <a:gd name="T52" fmla="*/ 396 w 928"/>
                <a:gd name="T53" fmla="*/ 213 h 842"/>
                <a:gd name="T54" fmla="*/ 387 w 928"/>
                <a:gd name="T55" fmla="*/ 233 h 842"/>
                <a:gd name="T56" fmla="*/ 370 w 928"/>
                <a:gd name="T57" fmla="*/ 253 h 842"/>
                <a:gd name="T58" fmla="*/ 353 w 928"/>
                <a:gd name="T59" fmla="*/ 269 h 842"/>
                <a:gd name="T60" fmla="*/ 353 w 928"/>
                <a:gd name="T61" fmla="*/ 283 h 842"/>
                <a:gd name="T62" fmla="*/ 340 w 928"/>
                <a:gd name="T63" fmla="*/ 301 h 842"/>
                <a:gd name="T64" fmla="*/ 345 w 928"/>
                <a:gd name="T65" fmla="*/ 315 h 842"/>
                <a:gd name="T66" fmla="*/ 337 w 928"/>
                <a:gd name="T67" fmla="*/ 324 h 842"/>
                <a:gd name="T68" fmla="*/ 329 w 928"/>
                <a:gd name="T69" fmla="*/ 333 h 842"/>
                <a:gd name="T70" fmla="*/ 328 w 928"/>
                <a:gd name="T71" fmla="*/ 348 h 842"/>
                <a:gd name="T72" fmla="*/ 329 w 928"/>
                <a:gd name="T73" fmla="*/ 363 h 842"/>
                <a:gd name="T74" fmla="*/ 342 w 928"/>
                <a:gd name="T75" fmla="*/ 361 h 842"/>
                <a:gd name="T76" fmla="*/ 347 w 928"/>
                <a:gd name="T77" fmla="*/ 362 h 842"/>
                <a:gd name="T78" fmla="*/ 342 w 928"/>
                <a:gd name="T79" fmla="*/ 387 h 842"/>
                <a:gd name="T80" fmla="*/ 345 w 928"/>
                <a:gd name="T81" fmla="*/ 398 h 842"/>
                <a:gd name="T82" fmla="*/ 341 w 928"/>
                <a:gd name="T83" fmla="*/ 407 h 8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8"/>
                <a:gd name="T127" fmla="*/ 0 h 842"/>
                <a:gd name="T128" fmla="*/ 928 w 928"/>
                <a:gd name="T129" fmla="*/ 842 h 8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8" h="842">
                  <a:moveTo>
                    <a:pt x="674" y="827"/>
                  </a:moveTo>
                  <a:lnTo>
                    <a:pt x="674" y="828"/>
                  </a:lnTo>
                  <a:lnTo>
                    <a:pt x="182" y="840"/>
                  </a:lnTo>
                  <a:lnTo>
                    <a:pt x="118" y="842"/>
                  </a:lnTo>
                  <a:lnTo>
                    <a:pt x="116" y="782"/>
                  </a:lnTo>
                  <a:lnTo>
                    <a:pt x="116" y="716"/>
                  </a:lnTo>
                  <a:lnTo>
                    <a:pt x="50" y="719"/>
                  </a:lnTo>
                  <a:lnTo>
                    <a:pt x="32" y="698"/>
                  </a:lnTo>
                  <a:lnTo>
                    <a:pt x="33" y="620"/>
                  </a:lnTo>
                  <a:lnTo>
                    <a:pt x="32" y="492"/>
                  </a:lnTo>
                  <a:lnTo>
                    <a:pt x="37" y="441"/>
                  </a:lnTo>
                  <a:lnTo>
                    <a:pt x="37" y="285"/>
                  </a:lnTo>
                  <a:lnTo>
                    <a:pt x="27" y="229"/>
                  </a:lnTo>
                  <a:lnTo>
                    <a:pt x="27" y="201"/>
                  </a:lnTo>
                  <a:lnTo>
                    <a:pt x="16" y="121"/>
                  </a:lnTo>
                  <a:lnTo>
                    <a:pt x="10" y="105"/>
                  </a:lnTo>
                  <a:lnTo>
                    <a:pt x="0" y="26"/>
                  </a:lnTo>
                  <a:lnTo>
                    <a:pt x="100" y="25"/>
                  </a:lnTo>
                  <a:lnTo>
                    <a:pt x="243" y="23"/>
                  </a:lnTo>
                  <a:lnTo>
                    <a:pt x="586" y="12"/>
                  </a:lnTo>
                  <a:lnTo>
                    <a:pt x="592" y="15"/>
                  </a:lnTo>
                  <a:lnTo>
                    <a:pt x="645" y="9"/>
                  </a:lnTo>
                  <a:lnTo>
                    <a:pt x="814" y="0"/>
                  </a:lnTo>
                  <a:lnTo>
                    <a:pt x="843" y="28"/>
                  </a:lnTo>
                  <a:lnTo>
                    <a:pt x="790" y="121"/>
                  </a:lnTo>
                  <a:lnTo>
                    <a:pt x="808" y="120"/>
                  </a:lnTo>
                  <a:lnTo>
                    <a:pt x="867" y="117"/>
                  </a:lnTo>
                  <a:lnTo>
                    <a:pt x="911" y="114"/>
                  </a:lnTo>
                  <a:lnTo>
                    <a:pt x="928" y="132"/>
                  </a:lnTo>
                  <a:lnTo>
                    <a:pt x="909" y="134"/>
                  </a:lnTo>
                  <a:lnTo>
                    <a:pt x="914" y="154"/>
                  </a:lnTo>
                  <a:lnTo>
                    <a:pt x="869" y="179"/>
                  </a:lnTo>
                  <a:lnTo>
                    <a:pt x="891" y="193"/>
                  </a:lnTo>
                  <a:lnTo>
                    <a:pt x="871" y="209"/>
                  </a:lnTo>
                  <a:lnTo>
                    <a:pt x="881" y="223"/>
                  </a:lnTo>
                  <a:lnTo>
                    <a:pt x="857" y="222"/>
                  </a:lnTo>
                  <a:lnTo>
                    <a:pt x="867" y="249"/>
                  </a:lnTo>
                  <a:lnTo>
                    <a:pt x="854" y="257"/>
                  </a:lnTo>
                  <a:lnTo>
                    <a:pt x="853" y="239"/>
                  </a:lnTo>
                  <a:lnTo>
                    <a:pt x="843" y="250"/>
                  </a:lnTo>
                  <a:lnTo>
                    <a:pt x="836" y="264"/>
                  </a:lnTo>
                  <a:lnTo>
                    <a:pt x="847" y="264"/>
                  </a:lnTo>
                  <a:lnTo>
                    <a:pt x="837" y="287"/>
                  </a:lnTo>
                  <a:lnTo>
                    <a:pt x="858" y="317"/>
                  </a:lnTo>
                  <a:lnTo>
                    <a:pt x="816" y="354"/>
                  </a:lnTo>
                  <a:lnTo>
                    <a:pt x="826" y="369"/>
                  </a:lnTo>
                  <a:lnTo>
                    <a:pt x="818" y="386"/>
                  </a:lnTo>
                  <a:lnTo>
                    <a:pt x="797" y="395"/>
                  </a:lnTo>
                  <a:lnTo>
                    <a:pt x="786" y="383"/>
                  </a:lnTo>
                  <a:lnTo>
                    <a:pt x="790" y="416"/>
                  </a:lnTo>
                  <a:lnTo>
                    <a:pt x="776" y="416"/>
                  </a:lnTo>
                  <a:lnTo>
                    <a:pt x="775" y="400"/>
                  </a:lnTo>
                  <a:lnTo>
                    <a:pt x="772" y="422"/>
                  </a:lnTo>
                  <a:lnTo>
                    <a:pt x="792" y="427"/>
                  </a:lnTo>
                  <a:lnTo>
                    <a:pt x="766" y="438"/>
                  </a:lnTo>
                  <a:lnTo>
                    <a:pt x="773" y="466"/>
                  </a:lnTo>
                  <a:lnTo>
                    <a:pt x="757" y="517"/>
                  </a:lnTo>
                  <a:lnTo>
                    <a:pt x="739" y="507"/>
                  </a:lnTo>
                  <a:lnTo>
                    <a:pt x="722" y="545"/>
                  </a:lnTo>
                  <a:lnTo>
                    <a:pt x="705" y="537"/>
                  </a:lnTo>
                  <a:lnTo>
                    <a:pt x="731" y="556"/>
                  </a:lnTo>
                  <a:lnTo>
                    <a:pt x="706" y="566"/>
                  </a:lnTo>
                  <a:lnTo>
                    <a:pt x="716" y="586"/>
                  </a:lnTo>
                  <a:lnTo>
                    <a:pt x="680" y="601"/>
                  </a:lnTo>
                  <a:lnTo>
                    <a:pt x="694" y="611"/>
                  </a:lnTo>
                  <a:lnTo>
                    <a:pt x="689" y="629"/>
                  </a:lnTo>
                  <a:lnTo>
                    <a:pt x="699" y="644"/>
                  </a:lnTo>
                  <a:lnTo>
                    <a:pt x="674" y="647"/>
                  </a:lnTo>
                  <a:lnTo>
                    <a:pt x="694" y="668"/>
                  </a:lnTo>
                  <a:lnTo>
                    <a:pt x="657" y="665"/>
                  </a:lnTo>
                  <a:lnTo>
                    <a:pt x="675" y="684"/>
                  </a:lnTo>
                  <a:lnTo>
                    <a:pt x="655" y="695"/>
                  </a:lnTo>
                  <a:lnTo>
                    <a:pt x="658" y="704"/>
                  </a:lnTo>
                  <a:lnTo>
                    <a:pt x="657" y="726"/>
                  </a:lnTo>
                  <a:lnTo>
                    <a:pt x="670" y="712"/>
                  </a:lnTo>
                  <a:lnTo>
                    <a:pt x="683" y="722"/>
                  </a:lnTo>
                  <a:lnTo>
                    <a:pt x="667" y="738"/>
                  </a:lnTo>
                  <a:lnTo>
                    <a:pt x="694" y="723"/>
                  </a:lnTo>
                  <a:lnTo>
                    <a:pt x="678" y="746"/>
                  </a:lnTo>
                  <a:lnTo>
                    <a:pt x="684" y="773"/>
                  </a:lnTo>
                  <a:lnTo>
                    <a:pt x="698" y="763"/>
                  </a:lnTo>
                  <a:lnTo>
                    <a:pt x="689" y="796"/>
                  </a:lnTo>
                  <a:lnTo>
                    <a:pt x="668" y="800"/>
                  </a:lnTo>
                  <a:lnTo>
                    <a:pt x="681" y="814"/>
                  </a:lnTo>
                  <a:lnTo>
                    <a:pt x="674" y="82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1" name="Freeform 12"/>
            <p:cNvSpPr>
              <a:spLocks noEditPoints="1"/>
            </p:cNvSpPr>
            <p:nvPr/>
          </p:nvSpPr>
          <p:spPr bwMode="auto">
            <a:xfrm>
              <a:off x="811" y="1559"/>
              <a:ext cx="734" cy="1269"/>
            </a:xfrm>
            <a:custGeom>
              <a:avLst/>
              <a:gdLst>
                <a:gd name="T0" fmla="*/ 658 w 1467"/>
                <a:gd name="T1" fmla="*/ 1190 h 2538"/>
                <a:gd name="T2" fmla="*/ 668 w 1467"/>
                <a:gd name="T3" fmla="*/ 1237 h 2538"/>
                <a:gd name="T4" fmla="*/ 658 w 1467"/>
                <a:gd name="T5" fmla="*/ 1268 h 2538"/>
                <a:gd name="T6" fmla="*/ 507 w 1467"/>
                <a:gd name="T7" fmla="*/ 1252 h 2538"/>
                <a:gd name="T8" fmla="*/ 411 w 1467"/>
                <a:gd name="T9" fmla="*/ 1229 h 2538"/>
                <a:gd name="T10" fmla="*/ 405 w 1467"/>
                <a:gd name="T11" fmla="*/ 1168 h 2538"/>
                <a:gd name="T12" fmla="*/ 348 w 1467"/>
                <a:gd name="T13" fmla="*/ 1082 h 2538"/>
                <a:gd name="T14" fmla="*/ 326 w 1467"/>
                <a:gd name="T15" fmla="*/ 1063 h 2538"/>
                <a:gd name="T16" fmla="*/ 281 w 1467"/>
                <a:gd name="T17" fmla="*/ 1027 h 2538"/>
                <a:gd name="T18" fmla="*/ 256 w 1467"/>
                <a:gd name="T19" fmla="*/ 994 h 2538"/>
                <a:gd name="T20" fmla="*/ 183 w 1467"/>
                <a:gd name="T21" fmla="*/ 949 h 2538"/>
                <a:gd name="T22" fmla="*/ 139 w 1467"/>
                <a:gd name="T23" fmla="*/ 925 h 2538"/>
                <a:gd name="T24" fmla="*/ 153 w 1467"/>
                <a:gd name="T25" fmla="*/ 881 h 2538"/>
                <a:gd name="T26" fmla="*/ 138 w 1467"/>
                <a:gd name="T27" fmla="*/ 844 h 2538"/>
                <a:gd name="T28" fmla="*/ 114 w 1467"/>
                <a:gd name="T29" fmla="*/ 786 h 2538"/>
                <a:gd name="T30" fmla="*/ 81 w 1467"/>
                <a:gd name="T31" fmla="*/ 699 h 2538"/>
                <a:gd name="T32" fmla="*/ 97 w 1467"/>
                <a:gd name="T33" fmla="*/ 662 h 2538"/>
                <a:gd name="T34" fmla="*/ 103 w 1467"/>
                <a:gd name="T35" fmla="*/ 625 h 2538"/>
                <a:gd name="T36" fmla="*/ 66 w 1467"/>
                <a:gd name="T37" fmla="*/ 586 h 2538"/>
                <a:gd name="T38" fmla="*/ 65 w 1467"/>
                <a:gd name="T39" fmla="*/ 545 h 2538"/>
                <a:gd name="T40" fmla="*/ 79 w 1467"/>
                <a:gd name="T41" fmla="*/ 513 h 2538"/>
                <a:gd name="T42" fmla="*/ 39 w 1467"/>
                <a:gd name="T43" fmla="*/ 480 h 2538"/>
                <a:gd name="T44" fmla="*/ 48 w 1467"/>
                <a:gd name="T45" fmla="*/ 446 h 2538"/>
                <a:gd name="T46" fmla="*/ 10 w 1467"/>
                <a:gd name="T47" fmla="*/ 354 h 2538"/>
                <a:gd name="T48" fmla="*/ 14 w 1467"/>
                <a:gd name="T49" fmla="*/ 306 h 2538"/>
                <a:gd name="T50" fmla="*/ 20 w 1467"/>
                <a:gd name="T51" fmla="*/ 227 h 2538"/>
                <a:gd name="T52" fmla="*/ 2 w 1467"/>
                <a:gd name="T53" fmla="*/ 169 h 2538"/>
                <a:gd name="T54" fmla="*/ 47 w 1467"/>
                <a:gd name="T55" fmla="*/ 110 h 2538"/>
                <a:gd name="T56" fmla="*/ 67 w 1467"/>
                <a:gd name="T57" fmla="*/ 64 h 2538"/>
                <a:gd name="T58" fmla="*/ 61 w 1467"/>
                <a:gd name="T59" fmla="*/ 21 h 2538"/>
                <a:gd name="T60" fmla="*/ 73 w 1467"/>
                <a:gd name="T61" fmla="*/ 0 h 2538"/>
                <a:gd name="T62" fmla="*/ 300 w 1467"/>
                <a:gd name="T63" fmla="*/ 68 h 2538"/>
                <a:gd name="T64" fmla="*/ 421 w 1467"/>
                <a:gd name="T65" fmla="*/ 100 h 2538"/>
                <a:gd name="T66" fmla="*/ 333 w 1467"/>
                <a:gd name="T67" fmla="*/ 431 h 2538"/>
                <a:gd name="T68" fmla="*/ 358 w 1467"/>
                <a:gd name="T69" fmla="*/ 482 h 2538"/>
                <a:gd name="T70" fmla="*/ 631 w 1467"/>
                <a:gd name="T71" fmla="*/ 898 h 2538"/>
                <a:gd name="T72" fmla="*/ 701 w 1467"/>
                <a:gd name="T73" fmla="*/ 1023 h 2538"/>
                <a:gd name="T74" fmla="*/ 715 w 1467"/>
                <a:gd name="T75" fmla="*/ 1076 h 2538"/>
                <a:gd name="T76" fmla="*/ 701 w 1467"/>
                <a:gd name="T77" fmla="*/ 1119 h 2538"/>
                <a:gd name="T78" fmla="*/ 680 w 1467"/>
                <a:gd name="T79" fmla="*/ 1177 h 2538"/>
                <a:gd name="T80" fmla="*/ 295 w 1467"/>
                <a:gd name="T81" fmla="*/ 1168 h 2538"/>
                <a:gd name="T82" fmla="*/ 288 w 1467"/>
                <a:gd name="T83" fmla="*/ 1173 h 2538"/>
                <a:gd name="T84" fmla="*/ 295 w 1467"/>
                <a:gd name="T85" fmla="*/ 1168 h 2538"/>
                <a:gd name="T86" fmla="*/ 319 w 1467"/>
                <a:gd name="T87" fmla="*/ 1126 h 2538"/>
                <a:gd name="T88" fmla="*/ 297 w 1467"/>
                <a:gd name="T89" fmla="*/ 1100 h 2538"/>
                <a:gd name="T90" fmla="*/ 221 w 1467"/>
                <a:gd name="T91" fmla="*/ 1011 h 2538"/>
                <a:gd name="T92" fmla="*/ 198 w 1467"/>
                <a:gd name="T93" fmla="*/ 1015 h 2538"/>
                <a:gd name="T94" fmla="*/ 221 w 1467"/>
                <a:gd name="T95" fmla="*/ 1011 h 2538"/>
                <a:gd name="T96" fmla="*/ 169 w 1467"/>
                <a:gd name="T97" fmla="*/ 1016 h 2538"/>
                <a:gd name="T98" fmla="*/ 178 w 1467"/>
                <a:gd name="T99" fmla="*/ 1001 h 2538"/>
                <a:gd name="T100" fmla="*/ 174 w 1467"/>
                <a:gd name="T101" fmla="*/ 1014 h 2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7"/>
                <a:gd name="T154" fmla="*/ 0 h 2538"/>
                <a:gd name="T155" fmla="*/ 1467 w 1467"/>
                <a:gd name="T156" fmla="*/ 2538 h 25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7" h="2538">
                  <a:moveTo>
                    <a:pt x="1335" y="2377"/>
                  </a:moveTo>
                  <a:lnTo>
                    <a:pt x="1316" y="2380"/>
                  </a:lnTo>
                  <a:lnTo>
                    <a:pt x="1302" y="2452"/>
                  </a:lnTo>
                  <a:lnTo>
                    <a:pt x="1335" y="2474"/>
                  </a:lnTo>
                  <a:lnTo>
                    <a:pt x="1336" y="2518"/>
                  </a:lnTo>
                  <a:lnTo>
                    <a:pt x="1315" y="2536"/>
                  </a:lnTo>
                  <a:lnTo>
                    <a:pt x="1285" y="2538"/>
                  </a:lnTo>
                  <a:lnTo>
                    <a:pt x="1014" y="2503"/>
                  </a:lnTo>
                  <a:lnTo>
                    <a:pt x="817" y="2479"/>
                  </a:lnTo>
                  <a:lnTo>
                    <a:pt x="821" y="2458"/>
                  </a:lnTo>
                  <a:lnTo>
                    <a:pt x="802" y="2445"/>
                  </a:lnTo>
                  <a:lnTo>
                    <a:pt x="810" y="2336"/>
                  </a:lnTo>
                  <a:lnTo>
                    <a:pt x="775" y="2264"/>
                  </a:lnTo>
                  <a:lnTo>
                    <a:pt x="695" y="2163"/>
                  </a:lnTo>
                  <a:lnTo>
                    <a:pt x="643" y="2149"/>
                  </a:lnTo>
                  <a:lnTo>
                    <a:pt x="651" y="2126"/>
                  </a:lnTo>
                  <a:lnTo>
                    <a:pt x="635" y="2074"/>
                  </a:lnTo>
                  <a:lnTo>
                    <a:pt x="562" y="2054"/>
                  </a:lnTo>
                  <a:lnTo>
                    <a:pt x="514" y="2020"/>
                  </a:lnTo>
                  <a:lnTo>
                    <a:pt x="511" y="1989"/>
                  </a:lnTo>
                  <a:lnTo>
                    <a:pt x="482" y="1953"/>
                  </a:lnTo>
                  <a:lnTo>
                    <a:pt x="366" y="1898"/>
                  </a:lnTo>
                  <a:lnTo>
                    <a:pt x="302" y="1889"/>
                  </a:lnTo>
                  <a:lnTo>
                    <a:pt x="278" y="1851"/>
                  </a:lnTo>
                  <a:lnTo>
                    <a:pt x="297" y="1826"/>
                  </a:lnTo>
                  <a:lnTo>
                    <a:pt x="305" y="1762"/>
                  </a:lnTo>
                  <a:lnTo>
                    <a:pt x="315" y="1725"/>
                  </a:lnTo>
                  <a:lnTo>
                    <a:pt x="276" y="1688"/>
                  </a:lnTo>
                  <a:lnTo>
                    <a:pt x="289" y="1646"/>
                  </a:lnTo>
                  <a:lnTo>
                    <a:pt x="228" y="1572"/>
                  </a:lnTo>
                  <a:lnTo>
                    <a:pt x="226" y="1540"/>
                  </a:lnTo>
                  <a:lnTo>
                    <a:pt x="162" y="1398"/>
                  </a:lnTo>
                  <a:lnTo>
                    <a:pt x="162" y="1330"/>
                  </a:lnTo>
                  <a:lnTo>
                    <a:pt x="193" y="1324"/>
                  </a:lnTo>
                  <a:lnTo>
                    <a:pt x="213" y="1279"/>
                  </a:lnTo>
                  <a:lnTo>
                    <a:pt x="205" y="1250"/>
                  </a:lnTo>
                  <a:lnTo>
                    <a:pt x="167" y="1243"/>
                  </a:lnTo>
                  <a:lnTo>
                    <a:pt x="132" y="1171"/>
                  </a:lnTo>
                  <a:lnTo>
                    <a:pt x="142" y="1134"/>
                  </a:lnTo>
                  <a:lnTo>
                    <a:pt x="129" y="1090"/>
                  </a:lnTo>
                  <a:lnTo>
                    <a:pt x="144" y="1049"/>
                  </a:lnTo>
                  <a:lnTo>
                    <a:pt x="158" y="1025"/>
                  </a:lnTo>
                  <a:lnTo>
                    <a:pt x="103" y="962"/>
                  </a:lnTo>
                  <a:lnTo>
                    <a:pt x="77" y="960"/>
                  </a:lnTo>
                  <a:lnTo>
                    <a:pt x="95" y="927"/>
                  </a:lnTo>
                  <a:lnTo>
                    <a:pt x="95" y="893"/>
                  </a:lnTo>
                  <a:lnTo>
                    <a:pt x="37" y="760"/>
                  </a:lnTo>
                  <a:lnTo>
                    <a:pt x="19" y="708"/>
                  </a:lnTo>
                  <a:lnTo>
                    <a:pt x="32" y="689"/>
                  </a:lnTo>
                  <a:lnTo>
                    <a:pt x="27" y="611"/>
                  </a:lnTo>
                  <a:lnTo>
                    <a:pt x="58" y="539"/>
                  </a:lnTo>
                  <a:lnTo>
                    <a:pt x="40" y="455"/>
                  </a:lnTo>
                  <a:lnTo>
                    <a:pt x="0" y="384"/>
                  </a:lnTo>
                  <a:lnTo>
                    <a:pt x="4" y="338"/>
                  </a:lnTo>
                  <a:lnTo>
                    <a:pt x="84" y="247"/>
                  </a:lnTo>
                  <a:lnTo>
                    <a:pt x="94" y="221"/>
                  </a:lnTo>
                  <a:lnTo>
                    <a:pt x="93" y="199"/>
                  </a:lnTo>
                  <a:lnTo>
                    <a:pt x="134" y="128"/>
                  </a:lnTo>
                  <a:lnTo>
                    <a:pt x="141" y="64"/>
                  </a:lnTo>
                  <a:lnTo>
                    <a:pt x="122" y="43"/>
                  </a:lnTo>
                  <a:lnTo>
                    <a:pt x="141" y="16"/>
                  </a:lnTo>
                  <a:lnTo>
                    <a:pt x="146" y="0"/>
                  </a:lnTo>
                  <a:lnTo>
                    <a:pt x="464" y="94"/>
                  </a:lnTo>
                  <a:lnTo>
                    <a:pt x="599" y="136"/>
                  </a:lnTo>
                  <a:lnTo>
                    <a:pt x="695" y="162"/>
                  </a:lnTo>
                  <a:lnTo>
                    <a:pt x="841" y="201"/>
                  </a:lnTo>
                  <a:lnTo>
                    <a:pt x="792" y="384"/>
                  </a:lnTo>
                  <a:lnTo>
                    <a:pt x="665" y="863"/>
                  </a:lnTo>
                  <a:lnTo>
                    <a:pt x="673" y="899"/>
                  </a:lnTo>
                  <a:lnTo>
                    <a:pt x="715" y="965"/>
                  </a:lnTo>
                  <a:lnTo>
                    <a:pt x="874" y="1201"/>
                  </a:lnTo>
                  <a:lnTo>
                    <a:pt x="1261" y="1797"/>
                  </a:lnTo>
                  <a:lnTo>
                    <a:pt x="1408" y="2017"/>
                  </a:lnTo>
                  <a:lnTo>
                    <a:pt x="1401" y="2047"/>
                  </a:lnTo>
                  <a:lnTo>
                    <a:pt x="1423" y="2090"/>
                  </a:lnTo>
                  <a:lnTo>
                    <a:pt x="1430" y="2151"/>
                  </a:lnTo>
                  <a:lnTo>
                    <a:pt x="1467" y="2194"/>
                  </a:lnTo>
                  <a:lnTo>
                    <a:pt x="1401" y="2237"/>
                  </a:lnTo>
                  <a:lnTo>
                    <a:pt x="1377" y="2269"/>
                  </a:lnTo>
                  <a:lnTo>
                    <a:pt x="1360" y="2353"/>
                  </a:lnTo>
                  <a:lnTo>
                    <a:pt x="1335" y="2377"/>
                  </a:lnTo>
                  <a:close/>
                  <a:moveTo>
                    <a:pt x="590" y="2335"/>
                  </a:moveTo>
                  <a:lnTo>
                    <a:pt x="602" y="2359"/>
                  </a:lnTo>
                  <a:lnTo>
                    <a:pt x="576" y="2345"/>
                  </a:lnTo>
                  <a:lnTo>
                    <a:pt x="565" y="2298"/>
                  </a:lnTo>
                  <a:lnTo>
                    <a:pt x="590" y="2335"/>
                  </a:lnTo>
                  <a:close/>
                  <a:moveTo>
                    <a:pt x="633" y="2225"/>
                  </a:moveTo>
                  <a:lnTo>
                    <a:pt x="637" y="2251"/>
                  </a:lnTo>
                  <a:lnTo>
                    <a:pt x="612" y="2243"/>
                  </a:lnTo>
                  <a:lnTo>
                    <a:pt x="593" y="2199"/>
                  </a:lnTo>
                  <a:lnTo>
                    <a:pt x="633" y="2225"/>
                  </a:lnTo>
                  <a:close/>
                  <a:moveTo>
                    <a:pt x="441" y="2023"/>
                  </a:moveTo>
                  <a:lnTo>
                    <a:pt x="441" y="2036"/>
                  </a:lnTo>
                  <a:lnTo>
                    <a:pt x="396" y="2031"/>
                  </a:lnTo>
                  <a:lnTo>
                    <a:pt x="382" y="2004"/>
                  </a:lnTo>
                  <a:lnTo>
                    <a:pt x="441" y="2023"/>
                  </a:lnTo>
                  <a:close/>
                  <a:moveTo>
                    <a:pt x="348" y="2029"/>
                  </a:moveTo>
                  <a:lnTo>
                    <a:pt x="337" y="2033"/>
                  </a:lnTo>
                  <a:lnTo>
                    <a:pt x="318" y="2001"/>
                  </a:lnTo>
                  <a:lnTo>
                    <a:pt x="355" y="2003"/>
                  </a:lnTo>
                  <a:lnTo>
                    <a:pt x="368" y="2027"/>
                  </a:lnTo>
                  <a:lnTo>
                    <a:pt x="348" y="20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2" name="Freeform 13"/>
            <p:cNvSpPr>
              <a:spLocks/>
            </p:cNvSpPr>
            <p:nvPr/>
          </p:nvSpPr>
          <p:spPr bwMode="auto">
            <a:xfrm>
              <a:off x="811" y="1559"/>
              <a:ext cx="734" cy="1269"/>
            </a:xfrm>
            <a:custGeom>
              <a:avLst/>
              <a:gdLst>
                <a:gd name="T0" fmla="*/ 658 w 1467"/>
                <a:gd name="T1" fmla="*/ 1190 h 2538"/>
                <a:gd name="T2" fmla="*/ 668 w 1467"/>
                <a:gd name="T3" fmla="*/ 1237 h 2538"/>
                <a:gd name="T4" fmla="*/ 658 w 1467"/>
                <a:gd name="T5" fmla="*/ 1268 h 2538"/>
                <a:gd name="T6" fmla="*/ 507 w 1467"/>
                <a:gd name="T7" fmla="*/ 1252 h 2538"/>
                <a:gd name="T8" fmla="*/ 411 w 1467"/>
                <a:gd name="T9" fmla="*/ 1229 h 2538"/>
                <a:gd name="T10" fmla="*/ 405 w 1467"/>
                <a:gd name="T11" fmla="*/ 1168 h 2538"/>
                <a:gd name="T12" fmla="*/ 348 w 1467"/>
                <a:gd name="T13" fmla="*/ 1082 h 2538"/>
                <a:gd name="T14" fmla="*/ 326 w 1467"/>
                <a:gd name="T15" fmla="*/ 1063 h 2538"/>
                <a:gd name="T16" fmla="*/ 281 w 1467"/>
                <a:gd name="T17" fmla="*/ 1027 h 2538"/>
                <a:gd name="T18" fmla="*/ 256 w 1467"/>
                <a:gd name="T19" fmla="*/ 994 h 2538"/>
                <a:gd name="T20" fmla="*/ 183 w 1467"/>
                <a:gd name="T21" fmla="*/ 949 h 2538"/>
                <a:gd name="T22" fmla="*/ 139 w 1467"/>
                <a:gd name="T23" fmla="*/ 925 h 2538"/>
                <a:gd name="T24" fmla="*/ 153 w 1467"/>
                <a:gd name="T25" fmla="*/ 881 h 2538"/>
                <a:gd name="T26" fmla="*/ 138 w 1467"/>
                <a:gd name="T27" fmla="*/ 844 h 2538"/>
                <a:gd name="T28" fmla="*/ 114 w 1467"/>
                <a:gd name="T29" fmla="*/ 786 h 2538"/>
                <a:gd name="T30" fmla="*/ 81 w 1467"/>
                <a:gd name="T31" fmla="*/ 699 h 2538"/>
                <a:gd name="T32" fmla="*/ 97 w 1467"/>
                <a:gd name="T33" fmla="*/ 662 h 2538"/>
                <a:gd name="T34" fmla="*/ 103 w 1467"/>
                <a:gd name="T35" fmla="*/ 625 h 2538"/>
                <a:gd name="T36" fmla="*/ 66 w 1467"/>
                <a:gd name="T37" fmla="*/ 586 h 2538"/>
                <a:gd name="T38" fmla="*/ 65 w 1467"/>
                <a:gd name="T39" fmla="*/ 545 h 2538"/>
                <a:gd name="T40" fmla="*/ 79 w 1467"/>
                <a:gd name="T41" fmla="*/ 513 h 2538"/>
                <a:gd name="T42" fmla="*/ 39 w 1467"/>
                <a:gd name="T43" fmla="*/ 480 h 2538"/>
                <a:gd name="T44" fmla="*/ 48 w 1467"/>
                <a:gd name="T45" fmla="*/ 446 h 2538"/>
                <a:gd name="T46" fmla="*/ 10 w 1467"/>
                <a:gd name="T47" fmla="*/ 354 h 2538"/>
                <a:gd name="T48" fmla="*/ 14 w 1467"/>
                <a:gd name="T49" fmla="*/ 306 h 2538"/>
                <a:gd name="T50" fmla="*/ 20 w 1467"/>
                <a:gd name="T51" fmla="*/ 227 h 2538"/>
                <a:gd name="T52" fmla="*/ 2 w 1467"/>
                <a:gd name="T53" fmla="*/ 169 h 2538"/>
                <a:gd name="T54" fmla="*/ 47 w 1467"/>
                <a:gd name="T55" fmla="*/ 110 h 2538"/>
                <a:gd name="T56" fmla="*/ 67 w 1467"/>
                <a:gd name="T57" fmla="*/ 64 h 2538"/>
                <a:gd name="T58" fmla="*/ 61 w 1467"/>
                <a:gd name="T59" fmla="*/ 21 h 2538"/>
                <a:gd name="T60" fmla="*/ 73 w 1467"/>
                <a:gd name="T61" fmla="*/ 0 h 2538"/>
                <a:gd name="T62" fmla="*/ 300 w 1467"/>
                <a:gd name="T63" fmla="*/ 68 h 2538"/>
                <a:gd name="T64" fmla="*/ 421 w 1467"/>
                <a:gd name="T65" fmla="*/ 100 h 2538"/>
                <a:gd name="T66" fmla="*/ 333 w 1467"/>
                <a:gd name="T67" fmla="*/ 431 h 2538"/>
                <a:gd name="T68" fmla="*/ 358 w 1467"/>
                <a:gd name="T69" fmla="*/ 482 h 2538"/>
                <a:gd name="T70" fmla="*/ 631 w 1467"/>
                <a:gd name="T71" fmla="*/ 898 h 2538"/>
                <a:gd name="T72" fmla="*/ 701 w 1467"/>
                <a:gd name="T73" fmla="*/ 1023 h 2538"/>
                <a:gd name="T74" fmla="*/ 715 w 1467"/>
                <a:gd name="T75" fmla="*/ 1076 h 2538"/>
                <a:gd name="T76" fmla="*/ 701 w 1467"/>
                <a:gd name="T77" fmla="*/ 1119 h 2538"/>
                <a:gd name="T78" fmla="*/ 680 w 1467"/>
                <a:gd name="T79" fmla="*/ 1177 h 25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7"/>
                <a:gd name="T121" fmla="*/ 0 h 2538"/>
                <a:gd name="T122" fmla="*/ 1467 w 1467"/>
                <a:gd name="T123" fmla="*/ 2538 h 25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7" h="2538">
                  <a:moveTo>
                    <a:pt x="1335" y="2377"/>
                  </a:moveTo>
                  <a:lnTo>
                    <a:pt x="1316" y="2380"/>
                  </a:lnTo>
                  <a:lnTo>
                    <a:pt x="1302" y="2452"/>
                  </a:lnTo>
                  <a:lnTo>
                    <a:pt x="1335" y="2474"/>
                  </a:lnTo>
                  <a:lnTo>
                    <a:pt x="1336" y="2518"/>
                  </a:lnTo>
                  <a:lnTo>
                    <a:pt x="1315" y="2536"/>
                  </a:lnTo>
                  <a:lnTo>
                    <a:pt x="1285" y="2538"/>
                  </a:lnTo>
                  <a:lnTo>
                    <a:pt x="1014" y="2503"/>
                  </a:lnTo>
                  <a:lnTo>
                    <a:pt x="817" y="2479"/>
                  </a:lnTo>
                  <a:lnTo>
                    <a:pt x="821" y="2458"/>
                  </a:lnTo>
                  <a:lnTo>
                    <a:pt x="802" y="2445"/>
                  </a:lnTo>
                  <a:lnTo>
                    <a:pt x="810" y="2336"/>
                  </a:lnTo>
                  <a:lnTo>
                    <a:pt x="775" y="2264"/>
                  </a:lnTo>
                  <a:lnTo>
                    <a:pt x="695" y="2163"/>
                  </a:lnTo>
                  <a:lnTo>
                    <a:pt x="643" y="2149"/>
                  </a:lnTo>
                  <a:lnTo>
                    <a:pt x="651" y="2126"/>
                  </a:lnTo>
                  <a:lnTo>
                    <a:pt x="635" y="2074"/>
                  </a:lnTo>
                  <a:lnTo>
                    <a:pt x="562" y="2054"/>
                  </a:lnTo>
                  <a:lnTo>
                    <a:pt x="514" y="2020"/>
                  </a:lnTo>
                  <a:lnTo>
                    <a:pt x="511" y="1989"/>
                  </a:lnTo>
                  <a:lnTo>
                    <a:pt x="482" y="1953"/>
                  </a:lnTo>
                  <a:lnTo>
                    <a:pt x="366" y="1898"/>
                  </a:lnTo>
                  <a:lnTo>
                    <a:pt x="302" y="1889"/>
                  </a:lnTo>
                  <a:lnTo>
                    <a:pt x="278" y="1851"/>
                  </a:lnTo>
                  <a:lnTo>
                    <a:pt x="297" y="1826"/>
                  </a:lnTo>
                  <a:lnTo>
                    <a:pt x="305" y="1762"/>
                  </a:lnTo>
                  <a:lnTo>
                    <a:pt x="315" y="1725"/>
                  </a:lnTo>
                  <a:lnTo>
                    <a:pt x="276" y="1688"/>
                  </a:lnTo>
                  <a:lnTo>
                    <a:pt x="289" y="1646"/>
                  </a:lnTo>
                  <a:lnTo>
                    <a:pt x="228" y="1572"/>
                  </a:lnTo>
                  <a:lnTo>
                    <a:pt x="226" y="1540"/>
                  </a:lnTo>
                  <a:lnTo>
                    <a:pt x="162" y="1398"/>
                  </a:lnTo>
                  <a:lnTo>
                    <a:pt x="162" y="1330"/>
                  </a:lnTo>
                  <a:lnTo>
                    <a:pt x="193" y="1324"/>
                  </a:lnTo>
                  <a:lnTo>
                    <a:pt x="213" y="1279"/>
                  </a:lnTo>
                  <a:lnTo>
                    <a:pt x="205" y="1250"/>
                  </a:lnTo>
                  <a:lnTo>
                    <a:pt x="167" y="1243"/>
                  </a:lnTo>
                  <a:lnTo>
                    <a:pt x="132" y="1171"/>
                  </a:lnTo>
                  <a:lnTo>
                    <a:pt x="142" y="1134"/>
                  </a:lnTo>
                  <a:lnTo>
                    <a:pt x="129" y="1090"/>
                  </a:lnTo>
                  <a:lnTo>
                    <a:pt x="144" y="1049"/>
                  </a:lnTo>
                  <a:lnTo>
                    <a:pt x="158" y="1025"/>
                  </a:lnTo>
                  <a:lnTo>
                    <a:pt x="103" y="962"/>
                  </a:lnTo>
                  <a:lnTo>
                    <a:pt x="77" y="960"/>
                  </a:lnTo>
                  <a:lnTo>
                    <a:pt x="95" y="927"/>
                  </a:lnTo>
                  <a:lnTo>
                    <a:pt x="95" y="893"/>
                  </a:lnTo>
                  <a:lnTo>
                    <a:pt x="37" y="760"/>
                  </a:lnTo>
                  <a:lnTo>
                    <a:pt x="19" y="708"/>
                  </a:lnTo>
                  <a:lnTo>
                    <a:pt x="32" y="689"/>
                  </a:lnTo>
                  <a:lnTo>
                    <a:pt x="27" y="611"/>
                  </a:lnTo>
                  <a:lnTo>
                    <a:pt x="58" y="539"/>
                  </a:lnTo>
                  <a:lnTo>
                    <a:pt x="40" y="455"/>
                  </a:lnTo>
                  <a:lnTo>
                    <a:pt x="0" y="384"/>
                  </a:lnTo>
                  <a:lnTo>
                    <a:pt x="4" y="338"/>
                  </a:lnTo>
                  <a:lnTo>
                    <a:pt x="84" y="247"/>
                  </a:lnTo>
                  <a:lnTo>
                    <a:pt x="94" y="221"/>
                  </a:lnTo>
                  <a:lnTo>
                    <a:pt x="93" y="199"/>
                  </a:lnTo>
                  <a:lnTo>
                    <a:pt x="134" y="128"/>
                  </a:lnTo>
                  <a:lnTo>
                    <a:pt x="141" y="64"/>
                  </a:lnTo>
                  <a:lnTo>
                    <a:pt x="122" y="43"/>
                  </a:lnTo>
                  <a:lnTo>
                    <a:pt x="141" y="16"/>
                  </a:lnTo>
                  <a:lnTo>
                    <a:pt x="146" y="0"/>
                  </a:lnTo>
                  <a:lnTo>
                    <a:pt x="464" y="94"/>
                  </a:lnTo>
                  <a:lnTo>
                    <a:pt x="599" y="136"/>
                  </a:lnTo>
                  <a:lnTo>
                    <a:pt x="695" y="162"/>
                  </a:lnTo>
                  <a:lnTo>
                    <a:pt x="841" y="201"/>
                  </a:lnTo>
                  <a:lnTo>
                    <a:pt x="792" y="384"/>
                  </a:lnTo>
                  <a:lnTo>
                    <a:pt x="665" y="863"/>
                  </a:lnTo>
                  <a:lnTo>
                    <a:pt x="673" y="899"/>
                  </a:lnTo>
                  <a:lnTo>
                    <a:pt x="715" y="965"/>
                  </a:lnTo>
                  <a:lnTo>
                    <a:pt x="874" y="1201"/>
                  </a:lnTo>
                  <a:lnTo>
                    <a:pt x="1261" y="1797"/>
                  </a:lnTo>
                  <a:lnTo>
                    <a:pt x="1408" y="2017"/>
                  </a:lnTo>
                  <a:lnTo>
                    <a:pt x="1401" y="2047"/>
                  </a:lnTo>
                  <a:lnTo>
                    <a:pt x="1423" y="2090"/>
                  </a:lnTo>
                  <a:lnTo>
                    <a:pt x="1430" y="2151"/>
                  </a:lnTo>
                  <a:lnTo>
                    <a:pt x="1467" y="2194"/>
                  </a:lnTo>
                  <a:lnTo>
                    <a:pt x="1401" y="2237"/>
                  </a:lnTo>
                  <a:lnTo>
                    <a:pt x="1377" y="2269"/>
                  </a:lnTo>
                  <a:lnTo>
                    <a:pt x="1360" y="2353"/>
                  </a:lnTo>
                  <a:lnTo>
                    <a:pt x="1335" y="23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3" name="Freeform 14"/>
            <p:cNvSpPr>
              <a:spLocks/>
            </p:cNvSpPr>
            <p:nvPr/>
          </p:nvSpPr>
          <p:spPr bwMode="auto">
            <a:xfrm>
              <a:off x="1094" y="2708"/>
              <a:ext cx="18" cy="31"/>
            </a:xfrm>
            <a:custGeom>
              <a:avLst/>
              <a:gdLst>
                <a:gd name="T0" fmla="*/ 12 w 37"/>
                <a:gd name="T1" fmla="*/ 19 h 61"/>
                <a:gd name="T2" fmla="*/ 18 w 37"/>
                <a:gd name="T3" fmla="*/ 31 h 61"/>
                <a:gd name="T4" fmla="*/ 5 w 37"/>
                <a:gd name="T5" fmla="*/ 24 h 61"/>
                <a:gd name="T6" fmla="*/ 0 w 37"/>
                <a:gd name="T7" fmla="*/ 0 h 61"/>
                <a:gd name="T8" fmla="*/ 12 w 37"/>
                <a:gd name="T9" fmla="*/ 19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61"/>
                <a:gd name="T17" fmla="*/ 37 w 3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61">
                  <a:moveTo>
                    <a:pt x="25" y="37"/>
                  </a:moveTo>
                  <a:lnTo>
                    <a:pt x="37" y="61"/>
                  </a:lnTo>
                  <a:lnTo>
                    <a:pt x="11" y="47"/>
                  </a:lnTo>
                  <a:lnTo>
                    <a:pt x="0" y="0"/>
                  </a:lnTo>
                  <a:lnTo>
                    <a:pt x="25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4" name="Freeform 15"/>
            <p:cNvSpPr>
              <a:spLocks/>
            </p:cNvSpPr>
            <p:nvPr/>
          </p:nvSpPr>
          <p:spPr bwMode="auto">
            <a:xfrm>
              <a:off x="1108" y="2659"/>
              <a:ext cx="22" cy="26"/>
            </a:xfrm>
            <a:custGeom>
              <a:avLst/>
              <a:gdLst>
                <a:gd name="T0" fmla="*/ 20 w 44"/>
                <a:gd name="T1" fmla="*/ 13 h 52"/>
                <a:gd name="T2" fmla="*/ 22 w 44"/>
                <a:gd name="T3" fmla="*/ 26 h 52"/>
                <a:gd name="T4" fmla="*/ 10 w 44"/>
                <a:gd name="T5" fmla="*/ 22 h 52"/>
                <a:gd name="T6" fmla="*/ 0 w 44"/>
                <a:gd name="T7" fmla="*/ 0 h 52"/>
                <a:gd name="T8" fmla="*/ 20 w 44"/>
                <a:gd name="T9" fmla="*/ 1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2"/>
                <a:gd name="T17" fmla="*/ 44 w 4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2">
                  <a:moveTo>
                    <a:pt x="40" y="26"/>
                  </a:moveTo>
                  <a:lnTo>
                    <a:pt x="44" y="52"/>
                  </a:lnTo>
                  <a:lnTo>
                    <a:pt x="19" y="44"/>
                  </a:lnTo>
                  <a:lnTo>
                    <a:pt x="0" y="0"/>
                  </a:lnTo>
                  <a:lnTo>
                    <a:pt x="40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5" name="Freeform 16"/>
            <p:cNvSpPr>
              <a:spLocks/>
            </p:cNvSpPr>
            <p:nvPr/>
          </p:nvSpPr>
          <p:spPr bwMode="auto">
            <a:xfrm>
              <a:off x="1003" y="2561"/>
              <a:ext cx="29" cy="16"/>
            </a:xfrm>
            <a:custGeom>
              <a:avLst/>
              <a:gdLst>
                <a:gd name="T0" fmla="*/ 29 w 59"/>
                <a:gd name="T1" fmla="*/ 9 h 32"/>
                <a:gd name="T2" fmla="*/ 29 w 59"/>
                <a:gd name="T3" fmla="*/ 16 h 32"/>
                <a:gd name="T4" fmla="*/ 7 w 59"/>
                <a:gd name="T5" fmla="*/ 13 h 32"/>
                <a:gd name="T6" fmla="*/ 0 w 59"/>
                <a:gd name="T7" fmla="*/ 0 h 32"/>
                <a:gd name="T8" fmla="*/ 29 w 59"/>
                <a:gd name="T9" fmla="*/ 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2"/>
                <a:gd name="T17" fmla="*/ 59 w 5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2">
                  <a:moveTo>
                    <a:pt x="59" y="19"/>
                  </a:moveTo>
                  <a:lnTo>
                    <a:pt x="59" y="32"/>
                  </a:lnTo>
                  <a:lnTo>
                    <a:pt x="14" y="27"/>
                  </a:lnTo>
                  <a:lnTo>
                    <a:pt x="0" y="0"/>
                  </a:lnTo>
                  <a:lnTo>
                    <a:pt x="59" y="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6" name="Freeform 17"/>
            <p:cNvSpPr>
              <a:spLocks/>
            </p:cNvSpPr>
            <p:nvPr/>
          </p:nvSpPr>
          <p:spPr bwMode="auto">
            <a:xfrm>
              <a:off x="971" y="2559"/>
              <a:ext cx="24" cy="17"/>
            </a:xfrm>
            <a:custGeom>
              <a:avLst/>
              <a:gdLst>
                <a:gd name="T0" fmla="*/ 14 w 50"/>
                <a:gd name="T1" fmla="*/ 15 h 32"/>
                <a:gd name="T2" fmla="*/ 9 w 50"/>
                <a:gd name="T3" fmla="*/ 17 h 32"/>
                <a:gd name="T4" fmla="*/ 0 w 50"/>
                <a:gd name="T5" fmla="*/ 0 h 32"/>
                <a:gd name="T6" fmla="*/ 18 w 50"/>
                <a:gd name="T7" fmla="*/ 1 h 32"/>
                <a:gd name="T8" fmla="*/ 24 w 50"/>
                <a:gd name="T9" fmla="*/ 14 h 32"/>
                <a:gd name="T10" fmla="*/ 14 w 50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2"/>
                <a:gd name="T20" fmla="*/ 50 w 50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2">
                  <a:moveTo>
                    <a:pt x="30" y="28"/>
                  </a:moveTo>
                  <a:lnTo>
                    <a:pt x="19" y="3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50" y="26"/>
                  </a:lnTo>
                  <a:lnTo>
                    <a:pt x="30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7" name="Freeform 18"/>
            <p:cNvSpPr>
              <a:spLocks/>
            </p:cNvSpPr>
            <p:nvPr/>
          </p:nvSpPr>
          <p:spPr bwMode="auto">
            <a:xfrm>
              <a:off x="2067" y="1961"/>
              <a:ext cx="669" cy="533"/>
            </a:xfrm>
            <a:custGeom>
              <a:avLst/>
              <a:gdLst>
                <a:gd name="T0" fmla="*/ 637 w 1338"/>
                <a:gd name="T1" fmla="*/ 533 h 1065"/>
                <a:gd name="T2" fmla="*/ 551 w 1338"/>
                <a:gd name="T3" fmla="*/ 526 h 1065"/>
                <a:gd name="T4" fmla="*/ 543 w 1338"/>
                <a:gd name="T5" fmla="*/ 526 h 1065"/>
                <a:gd name="T6" fmla="*/ 353 w 1338"/>
                <a:gd name="T7" fmla="*/ 509 h 1065"/>
                <a:gd name="T8" fmla="*/ 141 w 1338"/>
                <a:gd name="T9" fmla="*/ 485 h 1065"/>
                <a:gd name="T10" fmla="*/ 60 w 1338"/>
                <a:gd name="T11" fmla="*/ 474 h 1065"/>
                <a:gd name="T12" fmla="*/ 0 w 1338"/>
                <a:gd name="T13" fmla="*/ 465 h 1065"/>
                <a:gd name="T14" fmla="*/ 7 w 1338"/>
                <a:gd name="T15" fmla="*/ 409 h 1065"/>
                <a:gd name="T16" fmla="*/ 19 w 1338"/>
                <a:gd name="T17" fmla="*/ 331 h 1065"/>
                <a:gd name="T18" fmla="*/ 23 w 1338"/>
                <a:gd name="T19" fmla="*/ 290 h 1065"/>
                <a:gd name="T20" fmla="*/ 60 w 1338"/>
                <a:gd name="T21" fmla="*/ 39 h 1065"/>
                <a:gd name="T22" fmla="*/ 65 w 1338"/>
                <a:gd name="T23" fmla="*/ 0 h 1065"/>
                <a:gd name="T24" fmla="*/ 163 w 1338"/>
                <a:gd name="T25" fmla="*/ 13 h 1065"/>
                <a:gd name="T26" fmla="*/ 312 w 1338"/>
                <a:gd name="T27" fmla="*/ 32 h 1065"/>
                <a:gd name="T28" fmla="*/ 418 w 1338"/>
                <a:gd name="T29" fmla="*/ 43 h 1065"/>
                <a:gd name="T30" fmla="*/ 496 w 1338"/>
                <a:gd name="T31" fmla="*/ 51 h 1065"/>
                <a:gd name="T32" fmla="*/ 538 w 1338"/>
                <a:gd name="T33" fmla="*/ 55 h 1065"/>
                <a:gd name="T34" fmla="*/ 669 w 1338"/>
                <a:gd name="T35" fmla="*/ 64 h 1065"/>
                <a:gd name="T36" fmla="*/ 663 w 1338"/>
                <a:gd name="T37" fmla="*/ 141 h 1065"/>
                <a:gd name="T38" fmla="*/ 661 w 1338"/>
                <a:gd name="T39" fmla="*/ 180 h 1065"/>
                <a:gd name="T40" fmla="*/ 657 w 1338"/>
                <a:gd name="T41" fmla="*/ 231 h 1065"/>
                <a:gd name="T42" fmla="*/ 646 w 1338"/>
                <a:gd name="T43" fmla="*/ 384 h 1065"/>
                <a:gd name="T44" fmla="*/ 644 w 1338"/>
                <a:gd name="T45" fmla="*/ 445 h 1065"/>
                <a:gd name="T46" fmla="*/ 641 w 1338"/>
                <a:gd name="T47" fmla="*/ 487 h 1065"/>
                <a:gd name="T48" fmla="*/ 637 w 1338"/>
                <a:gd name="T49" fmla="*/ 533 h 10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8"/>
                <a:gd name="T76" fmla="*/ 0 h 1065"/>
                <a:gd name="T77" fmla="*/ 1338 w 1338"/>
                <a:gd name="T78" fmla="*/ 1065 h 10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8" h="1065">
                  <a:moveTo>
                    <a:pt x="1274" y="1065"/>
                  </a:moveTo>
                  <a:lnTo>
                    <a:pt x="1101" y="1052"/>
                  </a:lnTo>
                  <a:lnTo>
                    <a:pt x="1085" y="1051"/>
                  </a:lnTo>
                  <a:lnTo>
                    <a:pt x="706" y="1017"/>
                  </a:lnTo>
                  <a:lnTo>
                    <a:pt x="282" y="969"/>
                  </a:lnTo>
                  <a:lnTo>
                    <a:pt x="120" y="947"/>
                  </a:lnTo>
                  <a:lnTo>
                    <a:pt x="0" y="930"/>
                  </a:lnTo>
                  <a:lnTo>
                    <a:pt x="15" y="818"/>
                  </a:lnTo>
                  <a:lnTo>
                    <a:pt x="38" y="661"/>
                  </a:lnTo>
                  <a:lnTo>
                    <a:pt x="47" y="580"/>
                  </a:lnTo>
                  <a:lnTo>
                    <a:pt x="120" y="78"/>
                  </a:lnTo>
                  <a:lnTo>
                    <a:pt x="130" y="0"/>
                  </a:lnTo>
                  <a:lnTo>
                    <a:pt x="325" y="26"/>
                  </a:lnTo>
                  <a:lnTo>
                    <a:pt x="624" y="64"/>
                  </a:lnTo>
                  <a:lnTo>
                    <a:pt x="837" y="86"/>
                  </a:lnTo>
                  <a:lnTo>
                    <a:pt x="992" y="102"/>
                  </a:lnTo>
                  <a:lnTo>
                    <a:pt x="1076" y="109"/>
                  </a:lnTo>
                  <a:lnTo>
                    <a:pt x="1338" y="128"/>
                  </a:lnTo>
                  <a:lnTo>
                    <a:pt x="1326" y="281"/>
                  </a:lnTo>
                  <a:lnTo>
                    <a:pt x="1322" y="360"/>
                  </a:lnTo>
                  <a:lnTo>
                    <a:pt x="1313" y="461"/>
                  </a:lnTo>
                  <a:lnTo>
                    <a:pt x="1292" y="767"/>
                  </a:lnTo>
                  <a:lnTo>
                    <a:pt x="1287" y="890"/>
                  </a:lnTo>
                  <a:lnTo>
                    <a:pt x="1282" y="974"/>
                  </a:lnTo>
                  <a:lnTo>
                    <a:pt x="1274" y="106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8" name="Freeform 19"/>
            <p:cNvSpPr>
              <a:spLocks/>
            </p:cNvSpPr>
            <p:nvPr/>
          </p:nvSpPr>
          <p:spPr bwMode="auto">
            <a:xfrm>
              <a:off x="5169" y="1676"/>
              <a:ext cx="159" cy="155"/>
            </a:xfrm>
            <a:custGeom>
              <a:avLst/>
              <a:gdLst>
                <a:gd name="T0" fmla="*/ 14 w 317"/>
                <a:gd name="T1" fmla="*/ 155 h 309"/>
                <a:gd name="T2" fmla="*/ 7 w 317"/>
                <a:gd name="T3" fmla="*/ 143 h 309"/>
                <a:gd name="T4" fmla="*/ 24 w 317"/>
                <a:gd name="T5" fmla="*/ 126 h 309"/>
                <a:gd name="T6" fmla="*/ 15 w 317"/>
                <a:gd name="T7" fmla="*/ 109 h 309"/>
                <a:gd name="T8" fmla="*/ 7 w 317"/>
                <a:gd name="T9" fmla="*/ 75 h 309"/>
                <a:gd name="T10" fmla="*/ 0 w 317"/>
                <a:gd name="T11" fmla="*/ 29 h 309"/>
                <a:gd name="T12" fmla="*/ 37 w 317"/>
                <a:gd name="T13" fmla="*/ 22 h 309"/>
                <a:gd name="T14" fmla="*/ 116 w 317"/>
                <a:gd name="T15" fmla="*/ 4 h 309"/>
                <a:gd name="T16" fmla="*/ 142 w 317"/>
                <a:gd name="T17" fmla="*/ 0 h 309"/>
                <a:gd name="T18" fmla="*/ 151 w 317"/>
                <a:gd name="T19" fmla="*/ 32 h 309"/>
                <a:gd name="T20" fmla="*/ 159 w 317"/>
                <a:gd name="T21" fmla="*/ 66 h 309"/>
                <a:gd name="T22" fmla="*/ 154 w 317"/>
                <a:gd name="T23" fmla="*/ 79 h 309"/>
                <a:gd name="T24" fmla="*/ 117 w 317"/>
                <a:gd name="T25" fmla="*/ 96 h 309"/>
                <a:gd name="T26" fmla="*/ 102 w 317"/>
                <a:gd name="T27" fmla="*/ 102 h 309"/>
                <a:gd name="T28" fmla="*/ 69 w 317"/>
                <a:gd name="T29" fmla="*/ 108 h 309"/>
                <a:gd name="T30" fmla="*/ 59 w 317"/>
                <a:gd name="T31" fmla="*/ 124 h 309"/>
                <a:gd name="T32" fmla="*/ 14 w 317"/>
                <a:gd name="T33" fmla="*/ 155 h 3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7"/>
                <a:gd name="T52" fmla="*/ 0 h 309"/>
                <a:gd name="T53" fmla="*/ 317 w 317"/>
                <a:gd name="T54" fmla="*/ 309 h 3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7" h="309">
                  <a:moveTo>
                    <a:pt x="27" y="309"/>
                  </a:moveTo>
                  <a:lnTo>
                    <a:pt x="13" y="286"/>
                  </a:lnTo>
                  <a:lnTo>
                    <a:pt x="48" y="251"/>
                  </a:lnTo>
                  <a:lnTo>
                    <a:pt x="29" y="217"/>
                  </a:lnTo>
                  <a:lnTo>
                    <a:pt x="13" y="149"/>
                  </a:lnTo>
                  <a:lnTo>
                    <a:pt x="0" y="58"/>
                  </a:lnTo>
                  <a:lnTo>
                    <a:pt x="74" y="44"/>
                  </a:lnTo>
                  <a:lnTo>
                    <a:pt x="231" y="8"/>
                  </a:lnTo>
                  <a:lnTo>
                    <a:pt x="284" y="0"/>
                  </a:lnTo>
                  <a:lnTo>
                    <a:pt x="301" y="64"/>
                  </a:lnTo>
                  <a:lnTo>
                    <a:pt x="317" y="132"/>
                  </a:lnTo>
                  <a:lnTo>
                    <a:pt x="307" y="158"/>
                  </a:lnTo>
                  <a:lnTo>
                    <a:pt x="234" y="191"/>
                  </a:lnTo>
                  <a:lnTo>
                    <a:pt x="203" y="203"/>
                  </a:lnTo>
                  <a:lnTo>
                    <a:pt x="137" y="216"/>
                  </a:lnTo>
                  <a:lnTo>
                    <a:pt x="117" y="247"/>
                  </a:lnTo>
                  <a:lnTo>
                    <a:pt x="27" y="30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49" name="Freeform 20"/>
            <p:cNvSpPr>
              <a:spLocks/>
            </p:cNvSpPr>
            <p:nvPr/>
          </p:nvSpPr>
          <p:spPr bwMode="auto">
            <a:xfrm>
              <a:off x="5033" y="1998"/>
              <a:ext cx="97" cy="160"/>
            </a:xfrm>
            <a:custGeom>
              <a:avLst/>
              <a:gdLst>
                <a:gd name="T0" fmla="*/ 85 w 194"/>
                <a:gd name="T1" fmla="*/ 109 h 321"/>
                <a:gd name="T2" fmla="*/ 97 w 194"/>
                <a:gd name="T3" fmla="*/ 150 h 321"/>
                <a:gd name="T4" fmla="*/ 70 w 194"/>
                <a:gd name="T5" fmla="*/ 155 h 321"/>
                <a:gd name="T6" fmla="*/ 39 w 194"/>
                <a:gd name="T7" fmla="*/ 160 h 321"/>
                <a:gd name="T8" fmla="*/ 36 w 194"/>
                <a:gd name="T9" fmla="*/ 141 h 321"/>
                <a:gd name="T10" fmla="*/ 18 w 194"/>
                <a:gd name="T11" fmla="*/ 82 h 321"/>
                <a:gd name="T12" fmla="*/ 12 w 194"/>
                <a:gd name="T13" fmla="*/ 57 h 321"/>
                <a:gd name="T14" fmla="*/ 0 w 194"/>
                <a:gd name="T15" fmla="*/ 18 h 321"/>
                <a:gd name="T16" fmla="*/ 13 w 194"/>
                <a:gd name="T17" fmla="*/ 1 h 321"/>
                <a:gd name="T18" fmla="*/ 14 w 194"/>
                <a:gd name="T19" fmla="*/ 0 h 321"/>
                <a:gd name="T20" fmla="*/ 17 w 194"/>
                <a:gd name="T21" fmla="*/ 0 h 321"/>
                <a:gd name="T22" fmla="*/ 30 w 194"/>
                <a:gd name="T23" fmla="*/ 1 h 321"/>
                <a:gd name="T24" fmla="*/ 27 w 194"/>
                <a:gd name="T25" fmla="*/ 5 h 321"/>
                <a:gd name="T26" fmla="*/ 24 w 194"/>
                <a:gd name="T27" fmla="*/ 27 h 321"/>
                <a:gd name="T28" fmla="*/ 24 w 194"/>
                <a:gd name="T29" fmla="*/ 43 h 321"/>
                <a:gd name="T30" fmla="*/ 34 w 194"/>
                <a:gd name="T31" fmla="*/ 53 h 321"/>
                <a:gd name="T32" fmla="*/ 46 w 194"/>
                <a:gd name="T33" fmla="*/ 63 h 321"/>
                <a:gd name="T34" fmla="*/ 51 w 194"/>
                <a:gd name="T35" fmla="*/ 85 h 321"/>
                <a:gd name="T36" fmla="*/ 61 w 194"/>
                <a:gd name="T37" fmla="*/ 98 h 321"/>
                <a:gd name="T38" fmla="*/ 76 w 194"/>
                <a:gd name="T39" fmla="*/ 110 h 321"/>
                <a:gd name="T40" fmla="*/ 85 w 194"/>
                <a:gd name="T41" fmla="*/ 109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4"/>
                <a:gd name="T64" fmla="*/ 0 h 321"/>
                <a:gd name="T65" fmla="*/ 194 w 194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4" h="321">
                  <a:moveTo>
                    <a:pt x="170" y="219"/>
                  </a:moveTo>
                  <a:lnTo>
                    <a:pt x="194" y="300"/>
                  </a:lnTo>
                  <a:lnTo>
                    <a:pt x="139" y="311"/>
                  </a:lnTo>
                  <a:lnTo>
                    <a:pt x="78" y="321"/>
                  </a:lnTo>
                  <a:lnTo>
                    <a:pt x="71" y="282"/>
                  </a:lnTo>
                  <a:lnTo>
                    <a:pt x="35" y="165"/>
                  </a:lnTo>
                  <a:lnTo>
                    <a:pt x="23" y="114"/>
                  </a:lnTo>
                  <a:lnTo>
                    <a:pt x="0" y="36"/>
                  </a:lnTo>
                  <a:lnTo>
                    <a:pt x="26" y="3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61" y="3"/>
                  </a:lnTo>
                  <a:lnTo>
                    <a:pt x="55" y="10"/>
                  </a:lnTo>
                  <a:lnTo>
                    <a:pt x="48" y="55"/>
                  </a:lnTo>
                  <a:lnTo>
                    <a:pt x="48" y="87"/>
                  </a:lnTo>
                  <a:lnTo>
                    <a:pt x="68" y="107"/>
                  </a:lnTo>
                  <a:lnTo>
                    <a:pt x="92" y="126"/>
                  </a:lnTo>
                  <a:lnTo>
                    <a:pt x="102" y="170"/>
                  </a:lnTo>
                  <a:lnTo>
                    <a:pt x="122" y="196"/>
                  </a:lnTo>
                  <a:lnTo>
                    <a:pt x="151" y="221"/>
                  </a:lnTo>
                  <a:lnTo>
                    <a:pt x="170" y="2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0" name="Freeform 21"/>
            <p:cNvSpPr>
              <a:spLocks/>
            </p:cNvSpPr>
            <p:nvPr/>
          </p:nvSpPr>
          <p:spPr bwMode="auto">
            <a:xfrm>
              <a:off x="4937" y="2123"/>
              <a:ext cx="17" cy="23"/>
            </a:xfrm>
            <a:custGeom>
              <a:avLst/>
              <a:gdLst>
                <a:gd name="T0" fmla="*/ 11 w 34"/>
                <a:gd name="T1" fmla="*/ 23 h 46"/>
                <a:gd name="T2" fmla="*/ 7 w 34"/>
                <a:gd name="T3" fmla="*/ 15 h 46"/>
                <a:gd name="T4" fmla="*/ 0 w 34"/>
                <a:gd name="T5" fmla="*/ 6 h 46"/>
                <a:gd name="T6" fmla="*/ 8 w 34"/>
                <a:gd name="T7" fmla="*/ 0 h 46"/>
                <a:gd name="T8" fmla="*/ 17 w 34"/>
                <a:gd name="T9" fmla="*/ 8 h 46"/>
                <a:gd name="T10" fmla="*/ 11 w 34"/>
                <a:gd name="T11" fmla="*/ 23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6"/>
                <a:gd name="T20" fmla="*/ 34 w 34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6">
                  <a:moveTo>
                    <a:pt x="22" y="46"/>
                  </a:moveTo>
                  <a:lnTo>
                    <a:pt x="14" y="30"/>
                  </a:lnTo>
                  <a:lnTo>
                    <a:pt x="0" y="12"/>
                  </a:lnTo>
                  <a:lnTo>
                    <a:pt x="16" y="0"/>
                  </a:lnTo>
                  <a:lnTo>
                    <a:pt x="34" y="16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1" name="Freeform 22"/>
            <p:cNvSpPr>
              <a:spLocks noEditPoints="1"/>
            </p:cNvSpPr>
            <p:nvPr/>
          </p:nvSpPr>
          <p:spPr bwMode="auto">
            <a:xfrm>
              <a:off x="4083" y="3141"/>
              <a:ext cx="835" cy="717"/>
            </a:xfrm>
            <a:custGeom>
              <a:avLst/>
              <a:gdLst>
                <a:gd name="T0" fmla="*/ 258 w 1669"/>
                <a:gd name="T1" fmla="*/ 18 h 1434"/>
                <a:gd name="T2" fmla="*/ 545 w 1669"/>
                <a:gd name="T3" fmla="*/ 55 h 1434"/>
                <a:gd name="T4" fmla="*/ 565 w 1669"/>
                <a:gd name="T5" fmla="*/ 0 h 1434"/>
                <a:gd name="T6" fmla="*/ 618 w 1669"/>
                <a:gd name="T7" fmla="*/ 29 h 1434"/>
                <a:gd name="T8" fmla="*/ 655 w 1669"/>
                <a:gd name="T9" fmla="*/ 122 h 1434"/>
                <a:gd name="T10" fmla="*/ 740 w 1669"/>
                <a:gd name="T11" fmla="*/ 276 h 1434"/>
                <a:gd name="T12" fmla="*/ 830 w 1669"/>
                <a:gd name="T13" fmla="*/ 488 h 1434"/>
                <a:gd name="T14" fmla="*/ 823 w 1669"/>
                <a:gd name="T15" fmla="*/ 560 h 1434"/>
                <a:gd name="T16" fmla="*/ 818 w 1669"/>
                <a:gd name="T17" fmla="*/ 607 h 1434"/>
                <a:gd name="T18" fmla="*/ 829 w 1669"/>
                <a:gd name="T19" fmla="*/ 603 h 1434"/>
                <a:gd name="T20" fmla="*/ 805 w 1669"/>
                <a:gd name="T21" fmla="*/ 651 h 1434"/>
                <a:gd name="T22" fmla="*/ 806 w 1669"/>
                <a:gd name="T23" fmla="*/ 622 h 1434"/>
                <a:gd name="T24" fmla="*/ 792 w 1669"/>
                <a:gd name="T25" fmla="*/ 631 h 1434"/>
                <a:gd name="T26" fmla="*/ 784 w 1669"/>
                <a:gd name="T27" fmla="*/ 632 h 1434"/>
                <a:gd name="T28" fmla="*/ 777 w 1669"/>
                <a:gd name="T29" fmla="*/ 634 h 1434"/>
                <a:gd name="T30" fmla="*/ 746 w 1669"/>
                <a:gd name="T31" fmla="*/ 642 h 1434"/>
                <a:gd name="T32" fmla="*/ 716 w 1669"/>
                <a:gd name="T33" fmla="*/ 579 h 1434"/>
                <a:gd name="T34" fmla="*/ 646 w 1669"/>
                <a:gd name="T35" fmla="*/ 515 h 1434"/>
                <a:gd name="T36" fmla="*/ 627 w 1669"/>
                <a:gd name="T37" fmla="*/ 503 h 1434"/>
                <a:gd name="T38" fmla="*/ 535 w 1669"/>
                <a:gd name="T39" fmla="*/ 389 h 1434"/>
                <a:gd name="T40" fmla="*/ 564 w 1669"/>
                <a:gd name="T41" fmla="*/ 346 h 1434"/>
                <a:gd name="T42" fmla="*/ 550 w 1669"/>
                <a:gd name="T43" fmla="*/ 353 h 1434"/>
                <a:gd name="T44" fmla="*/ 533 w 1669"/>
                <a:gd name="T45" fmla="*/ 343 h 1434"/>
                <a:gd name="T46" fmla="*/ 533 w 1669"/>
                <a:gd name="T47" fmla="*/ 378 h 1434"/>
                <a:gd name="T48" fmla="*/ 522 w 1669"/>
                <a:gd name="T49" fmla="*/ 328 h 1434"/>
                <a:gd name="T50" fmla="*/ 524 w 1669"/>
                <a:gd name="T51" fmla="*/ 257 h 1434"/>
                <a:gd name="T52" fmla="*/ 510 w 1669"/>
                <a:gd name="T53" fmla="*/ 224 h 1434"/>
                <a:gd name="T54" fmla="*/ 477 w 1669"/>
                <a:gd name="T55" fmla="*/ 213 h 1434"/>
                <a:gd name="T56" fmla="*/ 457 w 1669"/>
                <a:gd name="T57" fmla="*/ 177 h 1434"/>
                <a:gd name="T58" fmla="*/ 418 w 1669"/>
                <a:gd name="T59" fmla="*/ 147 h 1434"/>
                <a:gd name="T60" fmla="*/ 370 w 1669"/>
                <a:gd name="T61" fmla="*/ 114 h 1434"/>
                <a:gd name="T62" fmla="*/ 338 w 1669"/>
                <a:gd name="T63" fmla="*/ 130 h 1434"/>
                <a:gd name="T64" fmla="*/ 287 w 1669"/>
                <a:gd name="T65" fmla="*/ 165 h 1434"/>
                <a:gd name="T66" fmla="*/ 269 w 1669"/>
                <a:gd name="T67" fmla="*/ 172 h 1434"/>
                <a:gd name="T68" fmla="*/ 240 w 1669"/>
                <a:gd name="T69" fmla="*/ 175 h 1434"/>
                <a:gd name="T70" fmla="*/ 244 w 1669"/>
                <a:gd name="T71" fmla="*/ 162 h 1434"/>
                <a:gd name="T72" fmla="*/ 129 w 1669"/>
                <a:gd name="T73" fmla="*/ 104 h 1434"/>
                <a:gd name="T74" fmla="*/ 15 w 1669"/>
                <a:gd name="T75" fmla="*/ 126 h 1434"/>
                <a:gd name="T76" fmla="*/ 27 w 1669"/>
                <a:gd name="T77" fmla="*/ 80 h 1434"/>
                <a:gd name="T78" fmla="*/ 142 w 1669"/>
                <a:gd name="T79" fmla="*/ 30 h 1434"/>
                <a:gd name="T80" fmla="*/ 724 w 1669"/>
                <a:gd name="T81" fmla="*/ 702 h 1434"/>
                <a:gd name="T82" fmla="*/ 688 w 1669"/>
                <a:gd name="T83" fmla="*/ 711 h 1434"/>
                <a:gd name="T84" fmla="*/ 707 w 1669"/>
                <a:gd name="T85" fmla="*/ 695 h 1434"/>
                <a:gd name="T86" fmla="*/ 724 w 1669"/>
                <a:gd name="T87" fmla="*/ 702 h 1434"/>
                <a:gd name="T88" fmla="*/ 760 w 1669"/>
                <a:gd name="T89" fmla="*/ 685 h 1434"/>
                <a:gd name="T90" fmla="*/ 750 w 1669"/>
                <a:gd name="T91" fmla="*/ 688 h 1434"/>
                <a:gd name="T92" fmla="*/ 771 w 1669"/>
                <a:gd name="T93" fmla="*/ 678 h 1434"/>
                <a:gd name="T94" fmla="*/ 738 w 1669"/>
                <a:gd name="T95" fmla="*/ 693 h 1434"/>
                <a:gd name="T96" fmla="*/ 280 w 1669"/>
                <a:gd name="T97" fmla="*/ 178 h 1434"/>
                <a:gd name="T98" fmla="*/ 306 w 1669"/>
                <a:gd name="T99" fmla="*/ 159 h 14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69"/>
                <a:gd name="T151" fmla="*/ 0 h 1434"/>
                <a:gd name="T152" fmla="*/ 1669 w 1669"/>
                <a:gd name="T153" fmla="*/ 1434 h 14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69" h="1434">
                  <a:moveTo>
                    <a:pt x="419" y="48"/>
                  </a:moveTo>
                  <a:lnTo>
                    <a:pt x="421" y="48"/>
                  </a:lnTo>
                  <a:lnTo>
                    <a:pt x="516" y="35"/>
                  </a:lnTo>
                  <a:lnTo>
                    <a:pt x="551" y="100"/>
                  </a:lnTo>
                  <a:lnTo>
                    <a:pt x="1080" y="66"/>
                  </a:lnTo>
                  <a:lnTo>
                    <a:pt x="1090" y="110"/>
                  </a:lnTo>
                  <a:lnTo>
                    <a:pt x="1117" y="110"/>
                  </a:lnTo>
                  <a:lnTo>
                    <a:pt x="1111" y="20"/>
                  </a:lnTo>
                  <a:lnTo>
                    <a:pt x="1130" y="0"/>
                  </a:lnTo>
                  <a:lnTo>
                    <a:pt x="1231" y="13"/>
                  </a:lnTo>
                  <a:lnTo>
                    <a:pt x="1232" y="30"/>
                  </a:lnTo>
                  <a:lnTo>
                    <a:pt x="1236" y="59"/>
                  </a:lnTo>
                  <a:lnTo>
                    <a:pt x="1239" y="62"/>
                  </a:lnTo>
                  <a:lnTo>
                    <a:pt x="1255" y="115"/>
                  </a:lnTo>
                  <a:lnTo>
                    <a:pt x="1309" y="244"/>
                  </a:lnTo>
                  <a:lnTo>
                    <a:pt x="1341" y="298"/>
                  </a:lnTo>
                  <a:lnTo>
                    <a:pt x="1492" y="503"/>
                  </a:lnTo>
                  <a:lnTo>
                    <a:pt x="1479" y="551"/>
                  </a:lnTo>
                  <a:lnTo>
                    <a:pt x="1599" y="764"/>
                  </a:lnTo>
                  <a:lnTo>
                    <a:pt x="1638" y="826"/>
                  </a:lnTo>
                  <a:lnTo>
                    <a:pt x="1660" y="976"/>
                  </a:lnTo>
                  <a:lnTo>
                    <a:pt x="1665" y="1127"/>
                  </a:lnTo>
                  <a:lnTo>
                    <a:pt x="1662" y="1110"/>
                  </a:lnTo>
                  <a:lnTo>
                    <a:pt x="1645" y="1120"/>
                  </a:lnTo>
                  <a:lnTo>
                    <a:pt x="1638" y="1169"/>
                  </a:lnTo>
                  <a:lnTo>
                    <a:pt x="1652" y="1192"/>
                  </a:lnTo>
                  <a:lnTo>
                    <a:pt x="1636" y="1213"/>
                  </a:lnTo>
                  <a:lnTo>
                    <a:pt x="1653" y="1202"/>
                  </a:lnTo>
                  <a:lnTo>
                    <a:pt x="1669" y="1159"/>
                  </a:lnTo>
                  <a:lnTo>
                    <a:pt x="1658" y="1205"/>
                  </a:lnTo>
                  <a:lnTo>
                    <a:pt x="1635" y="1263"/>
                  </a:lnTo>
                  <a:lnTo>
                    <a:pt x="1615" y="1288"/>
                  </a:lnTo>
                  <a:lnTo>
                    <a:pt x="1609" y="1301"/>
                  </a:lnTo>
                  <a:lnTo>
                    <a:pt x="1592" y="1317"/>
                  </a:lnTo>
                  <a:lnTo>
                    <a:pt x="1624" y="1270"/>
                  </a:lnTo>
                  <a:lnTo>
                    <a:pt x="1612" y="1244"/>
                  </a:lnTo>
                  <a:lnTo>
                    <a:pt x="1597" y="1247"/>
                  </a:lnTo>
                  <a:lnTo>
                    <a:pt x="1588" y="1253"/>
                  </a:lnTo>
                  <a:lnTo>
                    <a:pt x="1584" y="1261"/>
                  </a:lnTo>
                  <a:lnTo>
                    <a:pt x="1588" y="1288"/>
                  </a:lnTo>
                  <a:lnTo>
                    <a:pt x="1574" y="1299"/>
                  </a:lnTo>
                  <a:lnTo>
                    <a:pt x="1567" y="1263"/>
                  </a:lnTo>
                  <a:lnTo>
                    <a:pt x="1558" y="1264"/>
                  </a:lnTo>
                  <a:lnTo>
                    <a:pt x="1560" y="1267"/>
                  </a:lnTo>
                  <a:lnTo>
                    <a:pt x="1554" y="1268"/>
                  </a:lnTo>
                  <a:lnTo>
                    <a:pt x="1551" y="1261"/>
                  </a:lnTo>
                  <a:lnTo>
                    <a:pt x="1538" y="1260"/>
                  </a:lnTo>
                  <a:lnTo>
                    <a:pt x="1492" y="1283"/>
                  </a:lnTo>
                  <a:lnTo>
                    <a:pt x="1472" y="1236"/>
                  </a:lnTo>
                  <a:lnTo>
                    <a:pt x="1473" y="1222"/>
                  </a:lnTo>
                  <a:lnTo>
                    <a:pt x="1432" y="1158"/>
                  </a:lnTo>
                  <a:lnTo>
                    <a:pt x="1363" y="1125"/>
                  </a:lnTo>
                  <a:lnTo>
                    <a:pt x="1344" y="1134"/>
                  </a:lnTo>
                  <a:lnTo>
                    <a:pt x="1292" y="1030"/>
                  </a:lnTo>
                  <a:lnTo>
                    <a:pt x="1265" y="1002"/>
                  </a:lnTo>
                  <a:lnTo>
                    <a:pt x="1251" y="1003"/>
                  </a:lnTo>
                  <a:lnTo>
                    <a:pt x="1253" y="1006"/>
                  </a:lnTo>
                  <a:lnTo>
                    <a:pt x="1222" y="1006"/>
                  </a:lnTo>
                  <a:lnTo>
                    <a:pt x="1192" y="937"/>
                  </a:lnTo>
                  <a:lnTo>
                    <a:pt x="1069" y="779"/>
                  </a:lnTo>
                  <a:lnTo>
                    <a:pt x="1088" y="779"/>
                  </a:lnTo>
                  <a:lnTo>
                    <a:pt x="1106" y="749"/>
                  </a:lnTo>
                  <a:lnTo>
                    <a:pt x="1127" y="692"/>
                  </a:lnTo>
                  <a:lnTo>
                    <a:pt x="1114" y="683"/>
                  </a:lnTo>
                  <a:lnTo>
                    <a:pt x="1117" y="706"/>
                  </a:lnTo>
                  <a:lnTo>
                    <a:pt x="1099" y="706"/>
                  </a:lnTo>
                  <a:lnTo>
                    <a:pt x="1096" y="677"/>
                  </a:lnTo>
                  <a:lnTo>
                    <a:pt x="1078" y="677"/>
                  </a:lnTo>
                  <a:lnTo>
                    <a:pt x="1065" y="686"/>
                  </a:lnTo>
                  <a:lnTo>
                    <a:pt x="1088" y="687"/>
                  </a:lnTo>
                  <a:lnTo>
                    <a:pt x="1090" y="713"/>
                  </a:lnTo>
                  <a:lnTo>
                    <a:pt x="1066" y="757"/>
                  </a:lnTo>
                  <a:lnTo>
                    <a:pt x="1038" y="708"/>
                  </a:lnTo>
                  <a:lnTo>
                    <a:pt x="1031" y="653"/>
                  </a:lnTo>
                  <a:lnTo>
                    <a:pt x="1044" y="655"/>
                  </a:lnTo>
                  <a:lnTo>
                    <a:pt x="1037" y="634"/>
                  </a:lnTo>
                  <a:lnTo>
                    <a:pt x="1052" y="571"/>
                  </a:lnTo>
                  <a:lnTo>
                    <a:pt x="1048" y="513"/>
                  </a:lnTo>
                  <a:lnTo>
                    <a:pt x="1031" y="496"/>
                  </a:lnTo>
                  <a:lnTo>
                    <a:pt x="1037" y="466"/>
                  </a:lnTo>
                  <a:lnTo>
                    <a:pt x="1019" y="448"/>
                  </a:lnTo>
                  <a:lnTo>
                    <a:pt x="1008" y="410"/>
                  </a:lnTo>
                  <a:lnTo>
                    <a:pt x="991" y="410"/>
                  </a:lnTo>
                  <a:lnTo>
                    <a:pt x="953" y="426"/>
                  </a:lnTo>
                  <a:lnTo>
                    <a:pt x="948" y="392"/>
                  </a:lnTo>
                  <a:lnTo>
                    <a:pt x="931" y="387"/>
                  </a:lnTo>
                  <a:lnTo>
                    <a:pt x="913" y="354"/>
                  </a:lnTo>
                  <a:lnTo>
                    <a:pt x="877" y="344"/>
                  </a:lnTo>
                  <a:lnTo>
                    <a:pt x="868" y="308"/>
                  </a:lnTo>
                  <a:lnTo>
                    <a:pt x="835" y="293"/>
                  </a:lnTo>
                  <a:lnTo>
                    <a:pt x="835" y="289"/>
                  </a:lnTo>
                  <a:lnTo>
                    <a:pt x="821" y="263"/>
                  </a:lnTo>
                  <a:lnTo>
                    <a:pt x="740" y="228"/>
                  </a:lnTo>
                  <a:lnTo>
                    <a:pt x="724" y="225"/>
                  </a:lnTo>
                  <a:lnTo>
                    <a:pt x="688" y="234"/>
                  </a:lnTo>
                  <a:lnTo>
                    <a:pt x="676" y="259"/>
                  </a:lnTo>
                  <a:lnTo>
                    <a:pt x="678" y="266"/>
                  </a:lnTo>
                  <a:lnTo>
                    <a:pt x="662" y="278"/>
                  </a:lnTo>
                  <a:lnTo>
                    <a:pt x="573" y="329"/>
                  </a:lnTo>
                  <a:lnTo>
                    <a:pt x="567" y="316"/>
                  </a:lnTo>
                  <a:lnTo>
                    <a:pt x="518" y="339"/>
                  </a:lnTo>
                  <a:lnTo>
                    <a:pt x="537" y="344"/>
                  </a:lnTo>
                  <a:lnTo>
                    <a:pt x="536" y="351"/>
                  </a:lnTo>
                  <a:lnTo>
                    <a:pt x="506" y="346"/>
                  </a:lnTo>
                  <a:lnTo>
                    <a:pt x="480" y="350"/>
                  </a:lnTo>
                  <a:lnTo>
                    <a:pt x="468" y="306"/>
                  </a:lnTo>
                  <a:lnTo>
                    <a:pt x="480" y="346"/>
                  </a:lnTo>
                  <a:lnTo>
                    <a:pt x="488" y="323"/>
                  </a:lnTo>
                  <a:lnTo>
                    <a:pt x="466" y="292"/>
                  </a:lnTo>
                  <a:lnTo>
                    <a:pt x="340" y="227"/>
                  </a:lnTo>
                  <a:lnTo>
                    <a:pt x="258" y="209"/>
                  </a:lnTo>
                  <a:lnTo>
                    <a:pt x="177" y="214"/>
                  </a:lnTo>
                  <a:lnTo>
                    <a:pt x="62" y="242"/>
                  </a:lnTo>
                  <a:lnTo>
                    <a:pt x="30" y="252"/>
                  </a:lnTo>
                  <a:lnTo>
                    <a:pt x="66" y="214"/>
                  </a:lnTo>
                  <a:lnTo>
                    <a:pt x="44" y="196"/>
                  </a:lnTo>
                  <a:lnTo>
                    <a:pt x="53" y="160"/>
                  </a:lnTo>
                  <a:lnTo>
                    <a:pt x="0" y="119"/>
                  </a:lnTo>
                  <a:lnTo>
                    <a:pt x="8" y="85"/>
                  </a:lnTo>
                  <a:lnTo>
                    <a:pt x="284" y="61"/>
                  </a:lnTo>
                  <a:lnTo>
                    <a:pt x="312" y="61"/>
                  </a:lnTo>
                  <a:lnTo>
                    <a:pt x="419" y="48"/>
                  </a:lnTo>
                  <a:close/>
                  <a:moveTo>
                    <a:pt x="1448" y="1403"/>
                  </a:moveTo>
                  <a:lnTo>
                    <a:pt x="1416" y="1409"/>
                  </a:lnTo>
                  <a:lnTo>
                    <a:pt x="1358" y="1434"/>
                  </a:lnTo>
                  <a:lnTo>
                    <a:pt x="1375" y="1421"/>
                  </a:lnTo>
                  <a:lnTo>
                    <a:pt x="1371" y="1403"/>
                  </a:lnTo>
                  <a:lnTo>
                    <a:pt x="1381" y="1395"/>
                  </a:lnTo>
                  <a:lnTo>
                    <a:pt x="1414" y="1390"/>
                  </a:lnTo>
                  <a:lnTo>
                    <a:pt x="1419" y="1366"/>
                  </a:lnTo>
                  <a:lnTo>
                    <a:pt x="1467" y="1392"/>
                  </a:lnTo>
                  <a:lnTo>
                    <a:pt x="1448" y="1403"/>
                  </a:lnTo>
                  <a:close/>
                  <a:moveTo>
                    <a:pt x="1541" y="1356"/>
                  </a:moveTo>
                  <a:lnTo>
                    <a:pt x="1527" y="1366"/>
                  </a:lnTo>
                  <a:lnTo>
                    <a:pt x="1520" y="1370"/>
                  </a:lnTo>
                  <a:lnTo>
                    <a:pt x="1507" y="1376"/>
                  </a:lnTo>
                  <a:lnTo>
                    <a:pt x="1506" y="1379"/>
                  </a:lnTo>
                  <a:lnTo>
                    <a:pt x="1499" y="1376"/>
                  </a:lnTo>
                  <a:lnTo>
                    <a:pt x="1544" y="1349"/>
                  </a:lnTo>
                  <a:lnTo>
                    <a:pt x="1544" y="1356"/>
                  </a:lnTo>
                  <a:lnTo>
                    <a:pt x="1541" y="1356"/>
                  </a:lnTo>
                  <a:close/>
                  <a:moveTo>
                    <a:pt x="1467" y="1392"/>
                  </a:moveTo>
                  <a:lnTo>
                    <a:pt x="1469" y="1392"/>
                  </a:lnTo>
                  <a:lnTo>
                    <a:pt x="1476" y="1386"/>
                  </a:lnTo>
                  <a:lnTo>
                    <a:pt x="1467" y="1392"/>
                  </a:lnTo>
                  <a:close/>
                  <a:moveTo>
                    <a:pt x="611" y="317"/>
                  </a:moveTo>
                  <a:lnTo>
                    <a:pt x="560" y="356"/>
                  </a:lnTo>
                  <a:lnTo>
                    <a:pt x="537" y="356"/>
                  </a:lnTo>
                  <a:lnTo>
                    <a:pt x="559" y="359"/>
                  </a:lnTo>
                  <a:lnTo>
                    <a:pt x="611" y="317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2" name="Freeform 23"/>
            <p:cNvSpPr>
              <a:spLocks/>
            </p:cNvSpPr>
            <p:nvPr/>
          </p:nvSpPr>
          <p:spPr bwMode="auto">
            <a:xfrm>
              <a:off x="4083" y="3141"/>
              <a:ext cx="835" cy="658"/>
            </a:xfrm>
            <a:custGeom>
              <a:avLst/>
              <a:gdLst>
                <a:gd name="T0" fmla="*/ 211 w 1669"/>
                <a:gd name="T1" fmla="*/ 24 h 1317"/>
                <a:gd name="T2" fmla="*/ 276 w 1669"/>
                <a:gd name="T3" fmla="*/ 50 h 1317"/>
                <a:gd name="T4" fmla="*/ 545 w 1669"/>
                <a:gd name="T5" fmla="*/ 55 h 1317"/>
                <a:gd name="T6" fmla="*/ 556 w 1669"/>
                <a:gd name="T7" fmla="*/ 10 h 1317"/>
                <a:gd name="T8" fmla="*/ 616 w 1669"/>
                <a:gd name="T9" fmla="*/ 6 h 1317"/>
                <a:gd name="T10" fmla="*/ 618 w 1669"/>
                <a:gd name="T11" fmla="*/ 29 h 1317"/>
                <a:gd name="T12" fmla="*/ 628 w 1669"/>
                <a:gd name="T13" fmla="*/ 57 h 1317"/>
                <a:gd name="T14" fmla="*/ 671 w 1669"/>
                <a:gd name="T15" fmla="*/ 149 h 1317"/>
                <a:gd name="T16" fmla="*/ 740 w 1669"/>
                <a:gd name="T17" fmla="*/ 275 h 1317"/>
                <a:gd name="T18" fmla="*/ 819 w 1669"/>
                <a:gd name="T19" fmla="*/ 413 h 1317"/>
                <a:gd name="T20" fmla="*/ 833 w 1669"/>
                <a:gd name="T21" fmla="*/ 563 h 1317"/>
                <a:gd name="T22" fmla="*/ 823 w 1669"/>
                <a:gd name="T23" fmla="*/ 560 h 1317"/>
                <a:gd name="T24" fmla="*/ 826 w 1669"/>
                <a:gd name="T25" fmla="*/ 596 h 1317"/>
                <a:gd name="T26" fmla="*/ 827 w 1669"/>
                <a:gd name="T27" fmla="*/ 601 h 1317"/>
                <a:gd name="T28" fmla="*/ 829 w 1669"/>
                <a:gd name="T29" fmla="*/ 602 h 1317"/>
                <a:gd name="T30" fmla="*/ 808 w 1669"/>
                <a:gd name="T31" fmla="*/ 644 h 1317"/>
                <a:gd name="T32" fmla="*/ 796 w 1669"/>
                <a:gd name="T33" fmla="*/ 658 h 1317"/>
                <a:gd name="T34" fmla="*/ 806 w 1669"/>
                <a:gd name="T35" fmla="*/ 622 h 1317"/>
                <a:gd name="T36" fmla="*/ 794 w 1669"/>
                <a:gd name="T37" fmla="*/ 626 h 1317"/>
                <a:gd name="T38" fmla="*/ 794 w 1669"/>
                <a:gd name="T39" fmla="*/ 644 h 1317"/>
                <a:gd name="T40" fmla="*/ 784 w 1669"/>
                <a:gd name="T41" fmla="*/ 631 h 1317"/>
                <a:gd name="T42" fmla="*/ 780 w 1669"/>
                <a:gd name="T43" fmla="*/ 633 h 1317"/>
                <a:gd name="T44" fmla="*/ 776 w 1669"/>
                <a:gd name="T45" fmla="*/ 630 h 1317"/>
                <a:gd name="T46" fmla="*/ 746 w 1669"/>
                <a:gd name="T47" fmla="*/ 641 h 1317"/>
                <a:gd name="T48" fmla="*/ 737 w 1669"/>
                <a:gd name="T49" fmla="*/ 611 h 1317"/>
                <a:gd name="T50" fmla="*/ 682 w 1669"/>
                <a:gd name="T51" fmla="*/ 562 h 1317"/>
                <a:gd name="T52" fmla="*/ 646 w 1669"/>
                <a:gd name="T53" fmla="*/ 515 h 1317"/>
                <a:gd name="T54" fmla="*/ 626 w 1669"/>
                <a:gd name="T55" fmla="*/ 501 h 1317"/>
                <a:gd name="T56" fmla="*/ 611 w 1669"/>
                <a:gd name="T57" fmla="*/ 503 h 1317"/>
                <a:gd name="T58" fmla="*/ 535 w 1669"/>
                <a:gd name="T59" fmla="*/ 389 h 1317"/>
                <a:gd name="T60" fmla="*/ 553 w 1669"/>
                <a:gd name="T61" fmla="*/ 374 h 1317"/>
                <a:gd name="T62" fmla="*/ 557 w 1669"/>
                <a:gd name="T63" fmla="*/ 341 h 1317"/>
                <a:gd name="T64" fmla="*/ 550 w 1669"/>
                <a:gd name="T65" fmla="*/ 353 h 1317"/>
                <a:gd name="T66" fmla="*/ 539 w 1669"/>
                <a:gd name="T67" fmla="*/ 338 h 1317"/>
                <a:gd name="T68" fmla="*/ 544 w 1669"/>
                <a:gd name="T69" fmla="*/ 343 h 1317"/>
                <a:gd name="T70" fmla="*/ 533 w 1669"/>
                <a:gd name="T71" fmla="*/ 378 h 1317"/>
                <a:gd name="T72" fmla="*/ 516 w 1669"/>
                <a:gd name="T73" fmla="*/ 326 h 1317"/>
                <a:gd name="T74" fmla="*/ 519 w 1669"/>
                <a:gd name="T75" fmla="*/ 317 h 1317"/>
                <a:gd name="T76" fmla="*/ 524 w 1669"/>
                <a:gd name="T77" fmla="*/ 256 h 1317"/>
                <a:gd name="T78" fmla="*/ 519 w 1669"/>
                <a:gd name="T79" fmla="*/ 233 h 1317"/>
                <a:gd name="T80" fmla="*/ 504 w 1669"/>
                <a:gd name="T81" fmla="*/ 205 h 1317"/>
                <a:gd name="T82" fmla="*/ 477 w 1669"/>
                <a:gd name="T83" fmla="*/ 213 h 1317"/>
                <a:gd name="T84" fmla="*/ 466 w 1669"/>
                <a:gd name="T85" fmla="*/ 193 h 1317"/>
                <a:gd name="T86" fmla="*/ 439 w 1669"/>
                <a:gd name="T87" fmla="*/ 172 h 1317"/>
                <a:gd name="T88" fmla="*/ 418 w 1669"/>
                <a:gd name="T89" fmla="*/ 146 h 1317"/>
                <a:gd name="T90" fmla="*/ 411 w 1669"/>
                <a:gd name="T91" fmla="*/ 131 h 1317"/>
                <a:gd name="T92" fmla="*/ 362 w 1669"/>
                <a:gd name="T93" fmla="*/ 112 h 1317"/>
                <a:gd name="T94" fmla="*/ 338 w 1669"/>
                <a:gd name="T95" fmla="*/ 129 h 1317"/>
                <a:gd name="T96" fmla="*/ 331 w 1669"/>
                <a:gd name="T97" fmla="*/ 139 h 1317"/>
                <a:gd name="T98" fmla="*/ 284 w 1669"/>
                <a:gd name="T99" fmla="*/ 158 h 1317"/>
                <a:gd name="T100" fmla="*/ 269 w 1669"/>
                <a:gd name="T101" fmla="*/ 172 h 1317"/>
                <a:gd name="T102" fmla="*/ 253 w 1669"/>
                <a:gd name="T103" fmla="*/ 173 h 1317"/>
                <a:gd name="T104" fmla="*/ 234 w 1669"/>
                <a:gd name="T105" fmla="*/ 153 h 1317"/>
                <a:gd name="T106" fmla="*/ 244 w 1669"/>
                <a:gd name="T107" fmla="*/ 161 h 1317"/>
                <a:gd name="T108" fmla="*/ 170 w 1669"/>
                <a:gd name="T109" fmla="*/ 113 h 1317"/>
                <a:gd name="T110" fmla="*/ 89 w 1669"/>
                <a:gd name="T111" fmla="*/ 107 h 1317"/>
                <a:gd name="T112" fmla="*/ 15 w 1669"/>
                <a:gd name="T113" fmla="*/ 126 h 1317"/>
                <a:gd name="T114" fmla="*/ 22 w 1669"/>
                <a:gd name="T115" fmla="*/ 98 h 1317"/>
                <a:gd name="T116" fmla="*/ 0 w 1669"/>
                <a:gd name="T117" fmla="*/ 59 h 1317"/>
                <a:gd name="T118" fmla="*/ 142 w 1669"/>
                <a:gd name="T119" fmla="*/ 30 h 1317"/>
                <a:gd name="T120" fmla="*/ 210 w 1669"/>
                <a:gd name="T121" fmla="*/ 24 h 13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69"/>
                <a:gd name="T184" fmla="*/ 0 h 1317"/>
                <a:gd name="T185" fmla="*/ 1669 w 1669"/>
                <a:gd name="T186" fmla="*/ 1317 h 13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69" h="1317">
                  <a:moveTo>
                    <a:pt x="419" y="48"/>
                  </a:moveTo>
                  <a:lnTo>
                    <a:pt x="421" y="48"/>
                  </a:lnTo>
                  <a:lnTo>
                    <a:pt x="516" y="35"/>
                  </a:lnTo>
                  <a:lnTo>
                    <a:pt x="551" y="100"/>
                  </a:lnTo>
                  <a:lnTo>
                    <a:pt x="1080" y="66"/>
                  </a:lnTo>
                  <a:lnTo>
                    <a:pt x="1090" y="110"/>
                  </a:lnTo>
                  <a:lnTo>
                    <a:pt x="1117" y="110"/>
                  </a:lnTo>
                  <a:lnTo>
                    <a:pt x="1111" y="20"/>
                  </a:lnTo>
                  <a:lnTo>
                    <a:pt x="1130" y="0"/>
                  </a:lnTo>
                  <a:lnTo>
                    <a:pt x="1231" y="13"/>
                  </a:lnTo>
                  <a:lnTo>
                    <a:pt x="1232" y="30"/>
                  </a:lnTo>
                  <a:lnTo>
                    <a:pt x="1236" y="59"/>
                  </a:lnTo>
                  <a:lnTo>
                    <a:pt x="1239" y="62"/>
                  </a:lnTo>
                  <a:lnTo>
                    <a:pt x="1255" y="115"/>
                  </a:lnTo>
                  <a:lnTo>
                    <a:pt x="1309" y="244"/>
                  </a:lnTo>
                  <a:lnTo>
                    <a:pt x="1341" y="298"/>
                  </a:lnTo>
                  <a:lnTo>
                    <a:pt x="1492" y="503"/>
                  </a:lnTo>
                  <a:lnTo>
                    <a:pt x="1479" y="551"/>
                  </a:lnTo>
                  <a:lnTo>
                    <a:pt x="1599" y="764"/>
                  </a:lnTo>
                  <a:lnTo>
                    <a:pt x="1638" y="826"/>
                  </a:lnTo>
                  <a:lnTo>
                    <a:pt x="1660" y="976"/>
                  </a:lnTo>
                  <a:lnTo>
                    <a:pt x="1665" y="1127"/>
                  </a:lnTo>
                  <a:lnTo>
                    <a:pt x="1662" y="1110"/>
                  </a:lnTo>
                  <a:lnTo>
                    <a:pt x="1645" y="1120"/>
                  </a:lnTo>
                  <a:lnTo>
                    <a:pt x="1638" y="1169"/>
                  </a:lnTo>
                  <a:lnTo>
                    <a:pt x="1652" y="1192"/>
                  </a:lnTo>
                  <a:lnTo>
                    <a:pt x="1636" y="1213"/>
                  </a:lnTo>
                  <a:lnTo>
                    <a:pt x="1653" y="1202"/>
                  </a:lnTo>
                  <a:lnTo>
                    <a:pt x="1669" y="1159"/>
                  </a:lnTo>
                  <a:lnTo>
                    <a:pt x="1658" y="1205"/>
                  </a:lnTo>
                  <a:lnTo>
                    <a:pt x="1635" y="1263"/>
                  </a:lnTo>
                  <a:lnTo>
                    <a:pt x="1615" y="1288"/>
                  </a:lnTo>
                  <a:lnTo>
                    <a:pt x="1609" y="1301"/>
                  </a:lnTo>
                  <a:lnTo>
                    <a:pt x="1592" y="1317"/>
                  </a:lnTo>
                  <a:lnTo>
                    <a:pt x="1624" y="1270"/>
                  </a:lnTo>
                  <a:lnTo>
                    <a:pt x="1612" y="1244"/>
                  </a:lnTo>
                  <a:lnTo>
                    <a:pt x="1597" y="1247"/>
                  </a:lnTo>
                  <a:lnTo>
                    <a:pt x="1588" y="1253"/>
                  </a:lnTo>
                  <a:lnTo>
                    <a:pt x="1584" y="1261"/>
                  </a:lnTo>
                  <a:lnTo>
                    <a:pt x="1588" y="1288"/>
                  </a:lnTo>
                  <a:lnTo>
                    <a:pt x="1574" y="1299"/>
                  </a:lnTo>
                  <a:lnTo>
                    <a:pt x="1567" y="1263"/>
                  </a:lnTo>
                  <a:lnTo>
                    <a:pt x="1558" y="1264"/>
                  </a:lnTo>
                  <a:lnTo>
                    <a:pt x="1560" y="1267"/>
                  </a:lnTo>
                  <a:lnTo>
                    <a:pt x="1554" y="1268"/>
                  </a:lnTo>
                  <a:lnTo>
                    <a:pt x="1551" y="1261"/>
                  </a:lnTo>
                  <a:lnTo>
                    <a:pt x="1538" y="1260"/>
                  </a:lnTo>
                  <a:lnTo>
                    <a:pt x="1492" y="1283"/>
                  </a:lnTo>
                  <a:lnTo>
                    <a:pt x="1472" y="1236"/>
                  </a:lnTo>
                  <a:lnTo>
                    <a:pt x="1473" y="1222"/>
                  </a:lnTo>
                  <a:lnTo>
                    <a:pt x="1432" y="1158"/>
                  </a:lnTo>
                  <a:lnTo>
                    <a:pt x="1363" y="1125"/>
                  </a:lnTo>
                  <a:lnTo>
                    <a:pt x="1344" y="1134"/>
                  </a:lnTo>
                  <a:lnTo>
                    <a:pt x="1292" y="1030"/>
                  </a:lnTo>
                  <a:lnTo>
                    <a:pt x="1265" y="1002"/>
                  </a:lnTo>
                  <a:lnTo>
                    <a:pt x="1251" y="1003"/>
                  </a:lnTo>
                  <a:lnTo>
                    <a:pt x="1253" y="1006"/>
                  </a:lnTo>
                  <a:lnTo>
                    <a:pt x="1222" y="1006"/>
                  </a:lnTo>
                  <a:lnTo>
                    <a:pt x="1192" y="937"/>
                  </a:lnTo>
                  <a:lnTo>
                    <a:pt x="1069" y="779"/>
                  </a:lnTo>
                  <a:lnTo>
                    <a:pt x="1088" y="779"/>
                  </a:lnTo>
                  <a:lnTo>
                    <a:pt x="1106" y="749"/>
                  </a:lnTo>
                  <a:lnTo>
                    <a:pt x="1127" y="692"/>
                  </a:lnTo>
                  <a:lnTo>
                    <a:pt x="1114" y="683"/>
                  </a:lnTo>
                  <a:lnTo>
                    <a:pt x="1117" y="706"/>
                  </a:lnTo>
                  <a:lnTo>
                    <a:pt x="1099" y="706"/>
                  </a:lnTo>
                  <a:lnTo>
                    <a:pt x="1096" y="677"/>
                  </a:lnTo>
                  <a:lnTo>
                    <a:pt x="1078" y="677"/>
                  </a:lnTo>
                  <a:lnTo>
                    <a:pt x="1065" y="686"/>
                  </a:lnTo>
                  <a:lnTo>
                    <a:pt x="1088" y="687"/>
                  </a:lnTo>
                  <a:lnTo>
                    <a:pt x="1090" y="713"/>
                  </a:lnTo>
                  <a:lnTo>
                    <a:pt x="1066" y="757"/>
                  </a:lnTo>
                  <a:lnTo>
                    <a:pt x="1038" y="708"/>
                  </a:lnTo>
                  <a:lnTo>
                    <a:pt x="1031" y="653"/>
                  </a:lnTo>
                  <a:lnTo>
                    <a:pt x="1044" y="655"/>
                  </a:lnTo>
                  <a:lnTo>
                    <a:pt x="1037" y="634"/>
                  </a:lnTo>
                  <a:lnTo>
                    <a:pt x="1052" y="571"/>
                  </a:lnTo>
                  <a:lnTo>
                    <a:pt x="1048" y="513"/>
                  </a:lnTo>
                  <a:lnTo>
                    <a:pt x="1031" y="496"/>
                  </a:lnTo>
                  <a:lnTo>
                    <a:pt x="1037" y="466"/>
                  </a:lnTo>
                  <a:lnTo>
                    <a:pt x="1019" y="448"/>
                  </a:lnTo>
                  <a:lnTo>
                    <a:pt x="1008" y="410"/>
                  </a:lnTo>
                  <a:lnTo>
                    <a:pt x="991" y="410"/>
                  </a:lnTo>
                  <a:lnTo>
                    <a:pt x="953" y="426"/>
                  </a:lnTo>
                  <a:lnTo>
                    <a:pt x="948" y="392"/>
                  </a:lnTo>
                  <a:lnTo>
                    <a:pt x="931" y="387"/>
                  </a:lnTo>
                  <a:lnTo>
                    <a:pt x="913" y="354"/>
                  </a:lnTo>
                  <a:lnTo>
                    <a:pt x="877" y="344"/>
                  </a:lnTo>
                  <a:lnTo>
                    <a:pt x="868" y="308"/>
                  </a:lnTo>
                  <a:lnTo>
                    <a:pt x="835" y="293"/>
                  </a:lnTo>
                  <a:lnTo>
                    <a:pt x="835" y="289"/>
                  </a:lnTo>
                  <a:lnTo>
                    <a:pt x="821" y="263"/>
                  </a:lnTo>
                  <a:lnTo>
                    <a:pt x="740" y="228"/>
                  </a:lnTo>
                  <a:lnTo>
                    <a:pt x="724" y="225"/>
                  </a:lnTo>
                  <a:lnTo>
                    <a:pt x="688" y="234"/>
                  </a:lnTo>
                  <a:lnTo>
                    <a:pt x="676" y="259"/>
                  </a:lnTo>
                  <a:lnTo>
                    <a:pt x="678" y="266"/>
                  </a:lnTo>
                  <a:lnTo>
                    <a:pt x="662" y="278"/>
                  </a:lnTo>
                  <a:lnTo>
                    <a:pt x="573" y="329"/>
                  </a:lnTo>
                  <a:lnTo>
                    <a:pt x="567" y="316"/>
                  </a:lnTo>
                  <a:lnTo>
                    <a:pt x="518" y="339"/>
                  </a:lnTo>
                  <a:lnTo>
                    <a:pt x="537" y="344"/>
                  </a:lnTo>
                  <a:lnTo>
                    <a:pt x="536" y="351"/>
                  </a:lnTo>
                  <a:lnTo>
                    <a:pt x="506" y="346"/>
                  </a:lnTo>
                  <a:lnTo>
                    <a:pt x="480" y="350"/>
                  </a:lnTo>
                  <a:lnTo>
                    <a:pt x="468" y="306"/>
                  </a:lnTo>
                  <a:lnTo>
                    <a:pt x="480" y="346"/>
                  </a:lnTo>
                  <a:lnTo>
                    <a:pt x="488" y="323"/>
                  </a:lnTo>
                  <a:lnTo>
                    <a:pt x="466" y="292"/>
                  </a:lnTo>
                  <a:lnTo>
                    <a:pt x="340" y="227"/>
                  </a:lnTo>
                  <a:lnTo>
                    <a:pt x="258" y="209"/>
                  </a:lnTo>
                  <a:lnTo>
                    <a:pt x="177" y="214"/>
                  </a:lnTo>
                  <a:lnTo>
                    <a:pt x="62" y="242"/>
                  </a:lnTo>
                  <a:lnTo>
                    <a:pt x="30" y="252"/>
                  </a:lnTo>
                  <a:lnTo>
                    <a:pt x="66" y="214"/>
                  </a:lnTo>
                  <a:lnTo>
                    <a:pt x="44" y="196"/>
                  </a:lnTo>
                  <a:lnTo>
                    <a:pt x="53" y="160"/>
                  </a:lnTo>
                  <a:lnTo>
                    <a:pt x="0" y="119"/>
                  </a:lnTo>
                  <a:lnTo>
                    <a:pt x="8" y="85"/>
                  </a:lnTo>
                  <a:lnTo>
                    <a:pt x="284" y="61"/>
                  </a:lnTo>
                  <a:lnTo>
                    <a:pt x="312" y="61"/>
                  </a:lnTo>
                  <a:lnTo>
                    <a:pt x="419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3" name="Freeform 24"/>
            <p:cNvSpPr>
              <a:spLocks/>
            </p:cNvSpPr>
            <p:nvPr/>
          </p:nvSpPr>
          <p:spPr bwMode="auto">
            <a:xfrm>
              <a:off x="4762" y="3824"/>
              <a:ext cx="55" cy="34"/>
            </a:xfrm>
            <a:custGeom>
              <a:avLst/>
              <a:gdLst>
                <a:gd name="T0" fmla="*/ 45 w 109"/>
                <a:gd name="T1" fmla="*/ 18 h 68"/>
                <a:gd name="T2" fmla="*/ 29 w 109"/>
                <a:gd name="T3" fmla="*/ 21 h 68"/>
                <a:gd name="T4" fmla="*/ 0 w 109"/>
                <a:gd name="T5" fmla="*/ 34 h 68"/>
                <a:gd name="T6" fmla="*/ 9 w 109"/>
                <a:gd name="T7" fmla="*/ 27 h 68"/>
                <a:gd name="T8" fmla="*/ 7 w 109"/>
                <a:gd name="T9" fmla="*/ 18 h 68"/>
                <a:gd name="T10" fmla="*/ 12 w 109"/>
                <a:gd name="T11" fmla="*/ 14 h 68"/>
                <a:gd name="T12" fmla="*/ 28 w 109"/>
                <a:gd name="T13" fmla="*/ 12 h 68"/>
                <a:gd name="T14" fmla="*/ 31 w 109"/>
                <a:gd name="T15" fmla="*/ 0 h 68"/>
                <a:gd name="T16" fmla="*/ 55 w 109"/>
                <a:gd name="T17" fmla="*/ 13 h 68"/>
                <a:gd name="T18" fmla="*/ 45 w 109"/>
                <a:gd name="T19" fmla="*/ 18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68"/>
                <a:gd name="T32" fmla="*/ 109 w 10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68">
                  <a:moveTo>
                    <a:pt x="90" y="37"/>
                  </a:moveTo>
                  <a:lnTo>
                    <a:pt x="58" y="43"/>
                  </a:lnTo>
                  <a:lnTo>
                    <a:pt x="0" y="68"/>
                  </a:lnTo>
                  <a:lnTo>
                    <a:pt x="17" y="55"/>
                  </a:lnTo>
                  <a:lnTo>
                    <a:pt x="13" y="37"/>
                  </a:lnTo>
                  <a:lnTo>
                    <a:pt x="23" y="29"/>
                  </a:lnTo>
                  <a:lnTo>
                    <a:pt x="56" y="24"/>
                  </a:lnTo>
                  <a:lnTo>
                    <a:pt x="61" y="0"/>
                  </a:lnTo>
                  <a:lnTo>
                    <a:pt x="109" y="26"/>
                  </a:lnTo>
                  <a:lnTo>
                    <a:pt x="9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4" name="Freeform 25"/>
            <p:cNvSpPr>
              <a:spLocks/>
            </p:cNvSpPr>
            <p:nvPr/>
          </p:nvSpPr>
          <p:spPr bwMode="auto">
            <a:xfrm>
              <a:off x="4833" y="3816"/>
              <a:ext cx="23" cy="15"/>
            </a:xfrm>
            <a:custGeom>
              <a:avLst/>
              <a:gdLst>
                <a:gd name="T0" fmla="*/ 21 w 45"/>
                <a:gd name="T1" fmla="*/ 4 h 30"/>
                <a:gd name="T2" fmla="*/ 14 w 45"/>
                <a:gd name="T3" fmla="*/ 9 h 30"/>
                <a:gd name="T4" fmla="*/ 11 w 45"/>
                <a:gd name="T5" fmla="*/ 11 h 30"/>
                <a:gd name="T6" fmla="*/ 4 w 45"/>
                <a:gd name="T7" fmla="*/ 14 h 30"/>
                <a:gd name="T8" fmla="*/ 4 w 45"/>
                <a:gd name="T9" fmla="*/ 15 h 30"/>
                <a:gd name="T10" fmla="*/ 0 w 45"/>
                <a:gd name="T11" fmla="*/ 14 h 30"/>
                <a:gd name="T12" fmla="*/ 23 w 45"/>
                <a:gd name="T13" fmla="*/ 0 h 30"/>
                <a:gd name="T14" fmla="*/ 23 w 45"/>
                <a:gd name="T15" fmla="*/ 4 h 30"/>
                <a:gd name="T16" fmla="*/ 21 w 45"/>
                <a:gd name="T17" fmla="*/ 4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30"/>
                <a:gd name="T29" fmla="*/ 45 w 4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30">
                  <a:moveTo>
                    <a:pt x="42" y="7"/>
                  </a:moveTo>
                  <a:lnTo>
                    <a:pt x="28" y="17"/>
                  </a:lnTo>
                  <a:lnTo>
                    <a:pt x="21" y="21"/>
                  </a:lnTo>
                  <a:lnTo>
                    <a:pt x="8" y="27"/>
                  </a:lnTo>
                  <a:lnTo>
                    <a:pt x="7" y="30"/>
                  </a:lnTo>
                  <a:lnTo>
                    <a:pt x="0" y="27"/>
                  </a:lnTo>
                  <a:lnTo>
                    <a:pt x="45" y="0"/>
                  </a:lnTo>
                  <a:lnTo>
                    <a:pt x="45" y="7"/>
                  </a:lnTo>
                  <a:lnTo>
                    <a:pt x="42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5" name="Freeform 26"/>
            <p:cNvSpPr>
              <a:spLocks/>
            </p:cNvSpPr>
            <p:nvPr/>
          </p:nvSpPr>
          <p:spPr bwMode="auto">
            <a:xfrm>
              <a:off x="4817" y="3834"/>
              <a:ext cx="4" cy="3"/>
            </a:xfrm>
            <a:custGeom>
              <a:avLst/>
              <a:gdLst>
                <a:gd name="T0" fmla="*/ 0 w 9"/>
                <a:gd name="T1" fmla="*/ 3 h 6"/>
                <a:gd name="T2" fmla="*/ 1 w 9"/>
                <a:gd name="T3" fmla="*/ 3 h 6"/>
                <a:gd name="T4" fmla="*/ 4 w 9"/>
                <a:gd name="T5" fmla="*/ 0 h 6"/>
                <a:gd name="T6" fmla="*/ 0 w 9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6"/>
                <a:gd name="T14" fmla="*/ 9 w 9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6">
                  <a:moveTo>
                    <a:pt x="0" y="6"/>
                  </a:moveTo>
                  <a:lnTo>
                    <a:pt x="2" y="6"/>
                  </a:lnTo>
                  <a:lnTo>
                    <a:pt x="9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6" name="Freeform 27"/>
            <p:cNvSpPr>
              <a:spLocks/>
            </p:cNvSpPr>
            <p:nvPr/>
          </p:nvSpPr>
          <p:spPr bwMode="auto">
            <a:xfrm>
              <a:off x="4352" y="3299"/>
              <a:ext cx="37" cy="22"/>
            </a:xfrm>
            <a:custGeom>
              <a:avLst/>
              <a:gdLst>
                <a:gd name="T0" fmla="*/ 37 w 74"/>
                <a:gd name="T1" fmla="*/ 0 h 42"/>
                <a:gd name="T2" fmla="*/ 11 w 74"/>
                <a:gd name="T3" fmla="*/ 20 h 42"/>
                <a:gd name="T4" fmla="*/ 0 w 74"/>
                <a:gd name="T5" fmla="*/ 20 h 42"/>
                <a:gd name="T6" fmla="*/ 11 w 74"/>
                <a:gd name="T7" fmla="*/ 22 h 42"/>
                <a:gd name="T8" fmla="*/ 37 w 7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42"/>
                <a:gd name="T17" fmla="*/ 74 w 7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42">
                  <a:moveTo>
                    <a:pt x="74" y="0"/>
                  </a:moveTo>
                  <a:lnTo>
                    <a:pt x="23" y="39"/>
                  </a:lnTo>
                  <a:lnTo>
                    <a:pt x="0" y="39"/>
                  </a:lnTo>
                  <a:lnTo>
                    <a:pt x="22" y="42"/>
                  </a:lnTo>
                  <a:lnTo>
                    <a:pt x="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7" name="Freeform 28"/>
            <p:cNvSpPr>
              <a:spLocks/>
            </p:cNvSpPr>
            <p:nvPr/>
          </p:nvSpPr>
          <p:spPr bwMode="auto">
            <a:xfrm>
              <a:off x="4234" y="2672"/>
              <a:ext cx="498" cy="524"/>
            </a:xfrm>
            <a:custGeom>
              <a:avLst/>
              <a:gdLst>
                <a:gd name="T0" fmla="*/ 105 w 995"/>
                <a:gd name="T1" fmla="*/ 478 h 1047"/>
                <a:gd name="T2" fmla="*/ 98 w 995"/>
                <a:gd name="T3" fmla="*/ 428 h 1047"/>
                <a:gd name="T4" fmla="*/ 89 w 995"/>
                <a:gd name="T5" fmla="*/ 364 h 1047"/>
                <a:gd name="T6" fmla="*/ 88 w 995"/>
                <a:gd name="T7" fmla="*/ 312 h 1047"/>
                <a:gd name="T8" fmla="*/ 67 w 995"/>
                <a:gd name="T9" fmla="*/ 273 h 1047"/>
                <a:gd name="T10" fmla="*/ 58 w 995"/>
                <a:gd name="T11" fmla="*/ 243 h 1047"/>
                <a:gd name="T12" fmla="*/ 43 w 995"/>
                <a:gd name="T13" fmla="*/ 182 h 1047"/>
                <a:gd name="T14" fmla="*/ 30 w 995"/>
                <a:gd name="T15" fmla="*/ 133 h 1047"/>
                <a:gd name="T16" fmla="*/ 14 w 995"/>
                <a:gd name="T17" fmla="*/ 75 h 1047"/>
                <a:gd name="T18" fmla="*/ 5 w 995"/>
                <a:gd name="T19" fmla="*/ 44 h 1047"/>
                <a:gd name="T20" fmla="*/ 14 w 995"/>
                <a:gd name="T21" fmla="*/ 29 h 1047"/>
                <a:gd name="T22" fmla="*/ 119 w 995"/>
                <a:gd name="T23" fmla="*/ 17 h 1047"/>
                <a:gd name="T24" fmla="*/ 199 w 995"/>
                <a:gd name="T25" fmla="*/ 6 h 1047"/>
                <a:gd name="T26" fmla="*/ 215 w 995"/>
                <a:gd name="T27" fmla="*/ 37 h 1047"/>
                <a:gd name="T28" fmla="*/ 248 w 995"/>
                <a:gd name="T29" fmla="*/ 59 h 1047"/>
                <a:gd name="T30" fmla="*/ 262 w 995"/>
                <a:gd name="T31" fmla="*/ 59 h 1047"/>
                <a:gd name="T32" fmla="*/ 280 w 995"/>
                <a:gd name="T33" fmla="*/ 89 h 1047"/>
                <a:gd name="T34" fmla="*/ 350 w 995"/>
                <a:gd name="T35" fmla="*/ 151 h 1047"/>
                <a:gd name="T36" fmla="*/ 380 w 995"/>
                <a:gd name="T37" fmla="*/ 188 h 1047"/>
                <a:gd name="T38" fmla="*/ 414 w 995"/>
                <a:gd name="T39" fmla="*/ 207 h 1047"/>
                <a:gd name="T40" fmla="*/ 437 w 995"/>
                <a:gd name="T41" fmla="*/ 256 h 1047"/>
                <a:gd name="T42" fmla="*/ 465 w 995"/>
                <a:gd name="T43" fmla="*/ 283 h 1047"/>
                <a:gd name="T44" fmla="*/ 473 w 995"/>
                <a:gd name="T45" fmla="*/ 310 h 1047"/>
                <a:gd name="T46" fmla="*/ 497 w 995"/>
                <a:gd name="T47" fmla="*/ 315 h 1047"/>
                <a:gd name="T48" fmla="*/ 494 w 995"/>
                <a:gd name="T49" fmla="*/ 325 h 1047"/>
                <a:gd name="T50" fmla="*/ 491 w 995"/>
                <a:gd name="T51" fmla="*/ 330 h 1047"/>
                <a:gd name="T52" fmla="*/ 480 w 995"/>
                <a:gd name="T53" fmla="*/ 335 h 1047"/>
                <a:gd name="T54" fmla="*/ 475 w 995"/>
                <a:gd name="T55" fmla="*/ 354 h 1047"/>
                <a:gd name="T56" fmla="*/ 470 w 995"/>
                <a:gd name="T57" fmla="*/ 355 h 1047"/>
                <a:gd name="T58" fmla="*/ 475 w 995"/>
                <a:gd name="T59" fmla="*/ 374 h 1047"/>
                <a:gd name="T60" fmla="*/ 465 w 995"/>
                <a:gd name="T61" fmla="*/ 375 h 1047"/>
                <a:gd name="T62" fmla="*/ 467 w 995"/>
                <a:gd name="T63" fmla="*/ 397 h 1047"/>
                <a:gd name="T64" fmla="*/ 462 w 995"/>
                <a:gd name="T65" fmla="*/ 424 h 1047"/>
                <a:gd name="T66" fmla="*/ 461 w 995"/>
                <a:gd name="T67" fmla="*/ 426 h 1047"/>
                <a:gd name="T68" fmla="*/ 458 w 995"/>
                <a:gd name="T69" fmla="*/ 440 h 1047"/>
                <a:gd name="T70" fmla="*/ 464 w 995"/>
                <a:gd name="T71" fmla="*/ 443 h 1047"/>
                <a:gd name="T72" fmla="*/ 414 w 995"/>
                <a:gd name="T73" fmla="*/ 469 h 1047"/>
                <a:gd name="T74" fmla="*/ 408 w 995"/>
                <a:gd name="T75" fmla="*/ 524 h 1047"/>
                <a:gd name="T76" fmla="*/ 389 w 995"/>
                <a:gd name="T77" fmla="*/ 502 h 1047"/>
                <a:gd name="T78" fmla="*/ 107 w 995"/>
                <a:gd name="T79" fmla="*/ 486 h 10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95"/>
                <a:gd name="T121" fmla="*/ 0 h 1047"/>
                <a:gd name="T122" fmla="*/ 995 w 995"/>
                <a:gd name="T123" fmla="*/ 1047 h 10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95" h="1047">
                  <a:moveTo>
                    <a:pt x="214" y="972"/>
                  </a:moveTo>
                  <a:lnTo>
                    <a:pt x="210" y="955"/>
                  </a:lnTo>
                  <a:lnTo>
                    <a:pt x="191" y="901"/>
                  </a:lnTo>
                  <a:lnTo>
                    <a:pt x="196" y="855"/>
                  </a:lnTo>
                  <a:lnTo>
                    <a:pt x="173" y="795"/>
                  </a:lnTo>
                  <a:lnTo>
                    <a:pt x="177" y="727"/>
                  </a:lnTo>
                  <a:lnTo>
                    <a:pt x="198" y="687"/>
                  </a:lnTo>
                  <a:lnTo>
                    <a:pt x="176" y="624"/>
                  </a:lnTo>
                  <a:lnTo>
                    <a:pt x="161" y="602"/>
                  </a:lnTo>
                  <a:lnTo>
                    <a:pt x="133" y="546"/>
                  </a:lnTo>
                  <a:lnTo>
                    <a:pt x="120" y="490"/>
                  </a:lnTo>
                  <a:lnTo>
                    <a:pt x="115" y="486"/>
                  </a:lnTo>
                  <a:lnTo>
                    <a:pt x="95" y="417"/>
                  </a:lnTo>
                  <a:lnTo>
                    <a:pt x="85" y="363"/>
                  </a:lnTo>
                  <a:lnTo>
                    <a:pt x="62" y="295"/>
                  </a:lnTo>
                  <a:lnTo>
                    <a:pt x="59" y="266"/>
                  </a:lnTo>
                  <a:lnTo>
                    <a:pt x="45" y="220"/>
                  </a:lnTo>
                  <a:lnTo>
                    <a:pt x="27" y="150"/>
                  </a:lnTo>
                  <a:lnTo>
                    <a:pt x="21" y="143"/>
                  </a:lnTo>
                  <a:lnTo>
                    <a:pt x="10" y="88"/>
                  </a:lnTo>
                  <a:lnTo>
                    <a:pt x="0" y="61"/>
                  </a:lnTo>
                  <a:lnTo>
                    <a:pt x="27" y="58"/>
                  </a:lnTo>
                  <a:lnTo>
                    <a:pt x="183" y="40"/>
                  </a:lnTo>
                  <a:lnTo>
                    <a:pt x="238" y="34"/>
                  </a:lnTo>
                  <a:lnTo>
                    <a:pt x="274" y="30"/>
                  </a:lnTo>
                  <a:lnTo>
                    <a:pt x="398" y="11"/>
                  </a:lnTo>
                  <a:lnTo>
                    <a:pt x="469" y="0"/>
                  </a:lnTo>
                  <a:lnTo>
                    <a:pt x="430" y="74"/>
                  </a:lnTo>
                  <a:lnTo>
                    <a:pt x="434" y="79"/>
                  </a:lnTo>
                  <a:lnTo>
                    <a:pt x="495" y="118"/>
                  </a:lnTo>
                  <a:lnTo>
                    <a:pt x="503" y="120"/>
                  </a:lnTo>
                  <a:lnTo>
                    <a:pt x="524" y="118"/>
                  </a:lnTo>
                  <a:lnTo>
                    <a:pt x="552" y="159"/>
                  </a:lnTo>
                  <a:lnTo>
                    <a:pt x="559" y="177"/>
                  </a:lnTo>
                  <a:lnTo>
                    <a:pt x="604" y="228"/>
                  </a:lnTo>
                  <a:lnTo>
                    <a:pt x="700" y="301"/>
                  </a:lnTo>
                  <a:lnTo>
                    <a:pt x="719" y="312"/>
                  </a:lnTo>
                  <a:lnTo>
                    <a:pt x="760" y="375"/>
                  </a:lnTo>
                  <a:lnTo>
                    <a:pt x="809" y="405"/>
                  </a:lnTo>
                  <a:lnTo>
                    <a:pt x="828" y="413"/>
                  </a:lnTo>
                  <a:lnTo>
                    <a:pt x="866" y="478"/>
                  </a:lnTo>
                  <a:lnTo>
                    <a:pt x="873" y="512"/>
                  </a:lnTo>
                  <a:lnTo>
                    <a:pt x="893" y="520"/>
                  </a:lnTo>
                  <a:lnTo>
                    <a:pt x="930" y="566"/>
                  </a:lnTo>
                  <a:lnTo>
                    <a:pt x="933" y="592"/>
                  </a:lnTo>
                  <a:lnTo>
                    <a:pt x="946" y="619"/>
                  </a:lnTo>
                  <a:lnTo>
                    <a:pt x="985" y="625"/>
                  </a:lnTo>
                  <a:lnTo>
                    <a:pt x="994" y="629"/>
                  </a:lnTo>
                  <a:lnTo>
                    <a:pt x="995" y="634"/>
                  </a:lnTo>
                  <a:lnTo>
                    <a:pt x="987" y="650"/>
                  </a:lnTo>
                  <a:lnTo>
                    <a:pt x="977" y="656"/>
                  </a:lnTo>
                  <a:lnTo>
                    <a:pt x="982" y="659"/>
                  </a:lnTo>
                  <a:lnTo>
                    <a:pt x="974" y="672"/>
                  </a:lnTo>
                  <a:lnTo>
                    <a:pt x="959" y="669"/>
                  </a:lnTo>
                  <a:lnTo>
                    <a:pt x="964" y="682"/>
                  </a:lnTo>
                  <a:lnTo>
                    <a:pt x="950" y="708"/>
                  </a:lnTo>
                  <a:lnTo>
                    <a:pt x="947" y="706"/>
                  </a:lnTo>
                  <a:lnTo>
                    <a:pt x="940" y="710"/>
                  </a:lnTo>
                  <a:lnTo>
                    <a:pt x="951" y="713"/>
                  </a:lnTo>
                  <a:lnTo>
                    <a:pt x="949" y="747"/>
                  </a:lnTo>
                  <a:lnTo>
                    <a:pt x="944" y="743"/>
                  </a:lnTo>
                  <a:lnTo>
                    <a:pt x="929" y="750"/>
                  </a:lnTo>
                  <a:lnTo>
                    <a:pt x="950" y="757"/>
                  </a:lnTo>
                  <a:lnTo>
                    <a:pt x="934" y="794"/>
                  </a:lnTo>
                  <a:lnTo>
                    <a:pt x="939" y="816"/>
                  </a:lnTo>
                  <a:lnTo>
                    <a:pt x="923" y="848"/>
                  </a:lnTo>
                  <a:lnTo>
                    <a:pt x="906" y="860"/>
                  </a:lnTo>
                  <a:lnTo>
                    <a:pt x="921" y="852"/>
                  </a:lnTo>
                  <a:lnTo>
                    <a:pt x="920" y="880"/>
                  </a:lnTo>
                  <a:lnTo>
                    <a:pt x="916" y="880"/>
                  </a:lnTo>
                  <a:lnTo>
                    <a:pt x="910" y="887"/>
                  </a:lnTo>
                  <a:lnTo>
                    <a:pt x="927" y="886"/>
                  </a:lnTo>
                  <a:lnTo>
                    <a:pt x="929" y="950"/>
                  </a:lnTo>
                  <a:lnTo>
                    <a:pt x="828" y="937"/>
                  </a:lnTo>
                  <a:lnTo>
                    <a:pt x="809" y="957"/>
                  </a:lnTo>
                  <a:lnTo>
                    <a:pt x="815" y="1047"/>
                  </a:lnTo>
                  <a:lnTo>
                    <a:pt x="788" y="1047"/>
                  </a:lnTo>
                  <a:lnTo>
                    <a:pt x="778" y="1003"/>
                  </a:lnTo>
                  <a:lnTo>
                    <a:pt x="249" y="1037"/>
                  </a:lnTo>
                  <a:lnTo>
                    <a:pt x="214" y="972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8" name="Freeform 29"/>
            <p:cNvSpPr>
              <a:spLocks/>
            </p:cNvSpPr>
            <p:nvPr/>
          </p:nvSpPr>
          <p:spPr bwMode="auto">
            <a:xfrm>
              <a:off x="1482" y="929"/>
              <a:ext cx="544" cy="890"/>
            </a:xfrm>
            <a:custGeom>
              <a:avLst/>
              <a:gdLst>
                <a:gd name="T0" fmla="*/ 500 w 1086"/>
                <a:gd name="T1" fmla="*/ 890 h 1781"/>
                <a:gd name="T2" fmla="*/ 460 w 1086"/>
                <a:gd name="T3" fmla="*/ 884 h 1781"/>
                <a:gd name="T4" fmla="*/ 333 w 1086"/>
                <a:gd name="T5" fmla="*/ 862 h 1781"/>
                <a:gd name="T6" fmla="*/ 246 w 1086"/>
                <a:gd name="T7" fmla="*/ 846 h 1781"/>
                <a:gd name="T8" fmla="*/ 226 w 1086"/>
                <a:gd name="T9" fmla="*/ 842 h 1781"/>
                <a:gd name="T10" fmla="*/ 0 w 1086"/>
                <a:gd name="T11" fmla="*/ 790 h 1781"/>
                <a:gd name="T12" fmla="*/ 39 w 1086"/>
                <a:gd name="T13" fmla="*/ 600 h 1781"/>
                <a:gd name="T14" fmla="*/ 49 w 1086"/>
                <a:gd name="T15" fmla="*/ 579 h 1781"/>
                <a:gd name="T16" fmla="*/ 55 w 1086"/>
                <a:gd name="T17" fmla="*/ 555 h 1781"/>
                <a:gd name="T18" fmla="*/ 63 w 1086"/>
                <a:gd name="T19" fmla="*/ 548 h 1781"/>
                <a:gd name="T20" fmla="*/ 41 w 1086"/>
                <a:gd name="T21" fmla="*/ 526 h 1781"/>
                <a:gd name="T22" fmla="*/ 45 w 1086"/>
                <a:gd name="T23" fmla="*/ 506 h 1781"/>
                <a:gd name="T24" fmla="*/ 80 w 1086"/>
                <a:gd name="T25" fmla="*/ 470 h 1781"/>
                <a:gd name="T26" fmla="*/ 95 w 1086"/>
                <a:gd name="T27" fmla="*/ 445 h 1781"/>
                <a:gd name="T28" fmla="*/ 136 w 1086"/>
                <a:gd name="T29" fmla="*/ 390 h 1781"/>
                <a:gd name="T30" fmla="*/ 131 w 1086"/>
                <a:gd name="T31" fmla="*/ 374 h 1781"/>
                <a:gd name="T32" fmla="*/ 116 w 1086"/>
                <a:gd name="T33" fmla="*/ 358 h 1781"/>
                <a:gd name="T34" fmla="*/ 110 w 1086"/>
                <a:gd name="T35" fmla="*/ 341 h 1781"/>
                <a:gd name="T36" fmla="*/ 178 w 1086"/>
                <a:gd name="T37" fmla="*/ 0 h 1781"/>
                <a:gd name="T38" fmla="*/ 252 w 1086"/>
                <a:gd name="T39" fmla="*/ 17 h 1781"/>
                <a:gd name="T40" fmla="*/ 227 w 1086"/>
                <a:gd name="T41" fmla="*/ 131 h 1781"/>
                <a:gd name="T42" fmla="*/ 244 w 1086"/>
                <a:gd name="T43" fmla="*/ 169 h 1781"/>
                <a:gd name="T44" fmla="*/ 245 w 1086"/>
                <a:gd name="T45" fmla="*/ 182 h 1781"/>
                <a:gd name="T46" fmla="*/ 238 w 1086"/>
                <a:gd name="T47" fmla="*/ 185 h 1781"/>
                <a:gd name="T48" fmla="*/ 247 w 1086"/>
                <a:gd name="T49" fmla="*/ 195 h 1781"/>
                <a:gd name="T50" fmla="*/ 235 w 1086"/>
                <a:gd name="T51" fmla="*/ 198 h 1781"/>
                <a:gd name="T52" fmla="*/ 266 w 1086"/>
                <a:gd name="T53" fmla="*/ 225 h 1781"/>
                <a:gd name="T54" fmla="*/ 287 w 1086"/>
                <a:gd name="T55" fmla="*/ 267 h 1781"/>
                <a:gd name="T56" fmla="*/ 294 w 1086"/>
                <a:gd name="T57" fmla="*/ 295 h 1781"/>
                <a:gd name="T58" fmla="*/ 304 w 1086"/>
                <a:gd name="T59" fmla="*/ 294 h 1781"/>
                <a:gd name="T60" fmla="*/ 307 w 1086"/>
                <a:gd name="T61" fmla="*/ 307 h 1781"/>
                <a:gd name="T62" fmla="*/ 330 w 1086"/>
                <a:gd name="T63" fmla="*/ 308 h 1781"/>
                <a:gd name="T64" fmla="*/ 308 w 1086"/>
                <a:gd name="T65" fmla="*/ 362 h 1781"/>
                <a:gd name="T66" fmla="*/ 303 w 1086"/>
                <a:gd name="T67" fmla="*/ 363 h 1781"/>
                <a:gd name="T68" fmla="*/ 308 w 1086"/>
                <a:gd name="T69" fmla="*/ 396 h 1781"/>
                <a:gd name="T70" fmla="*/ 291 w 1086"/>
                <a:gd name="T71" fmla="*/ 404 h 1781"/>
                <a:gd name="T72" fmla="*/ 296 w 1086"/>
                <a:gd name="T73" fmla="*/ 414 h 1781"/>
                <a:gd name="T74" fmla="*/ 286 w 1086"/>
                <a:gd name="T75" fmla="*/ 430 h 1781"/>
                <a:gd name="T76" fmla="*/ 303 w 1086"/>
                <a:gd name="T77" fmla="*/ 444 h 1781"/>
                <a:gd name="T78" fmla="*/ 338 w 1086"/>
                <a:gd name="T79" fmla="*/ 424 h 1781"/>
                <a:gd name="T80" fmla="*/ 347 w 1086"/>
                <a:gd name="T81" fmla="*/ 438 h 1781"/>
                <a:gd name="T82" fmla="*/ 343 w 1086"/>
                <a:gd name="T83" fmla="*/ 446 h 1781"/>
                <a:gd name="T84" fmla="*/ 349 w 1086"/>
                <a:gd name="T85" fmla="*/ 448 h 1781"/>
                <a:gd name="T86" fmla="*/ 348 w 1086"/>
                <a:gd name="T87" fmla="*/ 478 h 1781"/>
                <a:gd name="T88" fmla="*/ 362 w 1086"/>
                <a:gd name="T89" fmla="*/ 505 h 1781"/>
                <a:gd name="T90" fmla="*/ 358 w 1086"/>
                <a:gd name="T91" fmla="*/ 526 h 1781"/>
                <a:gd name="T92" fmla="*/ 382 w 1086"/>
                <a:gd name="T93" fmla="*/ 541 h 1781"/>
                <a:gd name="T94" fmla="*/ 386 w 1086"/>
                <a:gd name="T95" fmla="*/ 579 h 1781"/>
                <a:gd name="T96" fmla="*/ 399 w 1086"/>
                <a:gd name="T97" fmla="*/ 591 h 1781"/>
                <a:gd name="T98" fmla="*/ 404 w 1086"/>
                <a:gd name="T99" fmla="*/ 581 h 1781"/>
                <a:gd name="T100" fmla="*/ 436 w 1086"/>
                <a:gd name="T101" fmla="*/ 591 h 1781"/>
                <a:gd name="T102" fmla="*/ 447 w 1086"/>
                <a:gd name="T103" fmla="*/ 577 h 1781"/>
                <a:gd name="T104" fmla="*/ 513 w 1086"/>
                <a:gd name="T105" fmla="*/ 593 h 1781"/>
                <a:gd name="T106" fmla="*/ 509 w 1086"/>
                <a:gd name="T107" fmla="*/ 584 h 1781"/>
                <a:gd name="T108" fmla="*/ 516 w 1086"/>
                <a:gd name="T109" fmla="*/ 573 h 1781"/>
                <a:gd name="T110" fmla="*/ 525 w 1086"/>
                <a:gd name="T111" fmla="*/ 570 h 1781"/>
                <a:gd name="T112" fmla="*/ 542 w 1086"/>
                <a:gd name="T113" fmla="*/ 605 h 1781"/>
                <a:gd name="T114" fmla="*/ 544 w 1086"/>
                <a:gd name="T115" fmla="*/ 606 h 1781"/>
                <a:gd name="T116" fmla="*/ 537 w 1086"/>
                <a:gd name="T117" fmla="*/ 662 h 1781"/>
                <a:gd name="T118" fmla="*/ 509 w 1086"/>
                <a:gd name="T119" fmla="*/ 832 h 1781"/>
                <a:gd name="T120" fmla="*/ 500 w 1086"/>
                <a:gd name="T121" fmla="*/ 890 h 17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6"/>
                <a:gd name="T184" fmla="*/ 0 h 1781"/>
                <a:gd name="T185" fmla="*/ 1086 w 1086"/>
                <a:gd name="T186" fmla="*/ 1781 h 17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6" h="1781">
                  <a:moveTo>
                    <a:pt x="998" y="1781"/>
                  </a:moveTo>
                  <a:lnTo>
                    <a:pt x="918" y="1769"/>
                  </a:lnTo>
                  <a:lnTo>
                    <a:pt x="665" y="1725"/>
                  </a:lnTo>
                  <a:lnTo>
                    <a:pt x="492" y="1692"/>
                  </a:lnTo>
                  <a:lnTo>
                    <a:pt x="451" y="1684"/>
                  </a:lnTo>
                  <a:lnTo>
                    <a:pt x="0" y="1581"/>
                  </a:lnTo>
                  <a:lnTo>
                    <a:pt x="78" y="1200"/>
                  </a:lnTo>
                  <a:lnTo>
                    <a:pt x="98" y="1159"/>
                  </a:lnTo>
                  <a:lnTo>
                    <a:pt x="109" y="1110"/>
                  </a:lnTo>
                  <a:lnTo>
                    <a:pt x="126" y="1097"/>
                  </a:lnTo>
                  <a:lnTo>
                    <a:pt x="81" y="1052"/>
                  </a:lnTo>
                  <a:lnTo>
                    <a:pt x="89" y="1012"/>
                  </a:lnTo>
                  <a:lnTo>
                    <a:pt x="160" y="941"/>
                  </a:lnTo>
                  <a:lnTo>
                    <a:pt x="190" y="891"/>
                  </a:lnTo>
                  <a:lnTo>
                    <a:pt x="271" y="781"/>
                  </a:lnTo>
                  <a:lnTo>
                    <a:pt x="262" y="748"/>
                  </a:lnTo>
                  <a:lnTo>
                    <a:pt x="231" y="716"/>
                  </a:lnTo>
                  <a:lnTo>
                    <a:pt x="220" y="683"/>
                  </a:lnTo>
                  <a:lnTo>
                    <a:pt x="356" y="0"/>
                  </a:lnTo>
                  <a:lnTo>
                    <a:pt x="503" y="34"/>
                  </a:lnTo>
                  <a:lnTo>
                    <a:pt x="454" y="262"/>
                  </a:lnTo>
                  <a:lnTo>
                    <a:pt x="488" y="339"/>
                  </a:lnTo>
                  <a:lnTo>
                    <a:pt x="489" y="364"/>
                  </a:lnTo>
                  <a:lnTo>
                    <a:pt x="475" y="371"/>
                  </a:lnTo>
                  <a:lnTo>
                    <a:pt x="493" y="390"/>
                  </a:lnTo>
                  <a:lnTo>
                    <a:pt x="469" y="397"/>
                  </a:lnTo>
                  <a:lnTo>
                    <a:pt x="532" y="451"/>
                  </a:lnTo>
                  <a:lnTo>
                    <a:pt x="572" y="534"/>
                  </a:lnTo>
                  <a:lnTo>
                    <a:pt x="587" y="591"/>
                  </a:lnTo>
                  <a:lnTo>
                    <a:pt x="607" y="589"/>
                  </a:lnTo>
                  <a:lnTo>
                    <a:pt x="613" y="615"/>
                  </a:lnTo>
                  <a:lnTo>
                    <a:pt x="658" y="616"/>
                  </a:lnTo>
                  <a:lnTo>
                    <a:pt x="614" y="724"/>
                  </a:lnTo>
                  <a:lnTo>
                    <a:pt x="604" y="726"/>
                  </a:lnTo>
                  <a:lnTo>
                    <a:pt x="614" y="793"/>
                  </a:lnTo>
                  <a:lnTo>
                    <a:pt x="581" y="809"/>
                  </a:lnTo>
                  <a:lnTo>
                    <a:pt x="590" y="829"/>
                  </a:lnTo>
                  <a:lnTo>
                    <a:pt x="570" y="860"/>
                  </a:lnTo>
                  <a:lnTo>
                    <a:pt x="604" y="889"/>
                  </a:lnTo>
                  <a:lnTo>
                    <a:pt x="674" y="849"/>
                  </a:lnTo>
                  <a:lnTo>
                    <a:pt x="692" y="876"/>
                  </a:lnTo>
                  <a:lnTo>
                    <a:pt x="684" y="893"/>
                  </a:lnTo>
                  <a:lnTo>
                    <a:pt x="697" y="896"/>
                  </a:lnTo>
                  <a:lnTo>
                    <a:pt x="695" y="956"/>
                  </a:lnTo>
                  <a:lnTo>
                    <a:pt x="723" y="1010"/>
                  </a:lnTo>
                  <a:lnTo>
                    <a:pt x="715" y="1053"/>
                  </a:lnTo>
                  <a:lnTo>
                    <a:pt x="763" y="1083"/>
                  </a:lnTo>
                  <a:lnTo>
                    <a:pt x="770" y="1159"/>
                  </a:lnTo>
                  <a:lnTo>
                    <a:pt x="797" y="1183"/>
                  </a:lnTo>
                  <a:lnTo>
                    <a:pt x="807" y="1162"/>
                  </a:lnTo>
                  <a:lnTo>
                    <a:pt x="870" y="1182"/>
                  </a:lnTo>
                  <a:lnTo>
                    <a:pt x="892" y="1155"/>
                  </a:lnTo>
                  <a:lnTo>
                    <a:pt x="1024" y="1186"/>
                  </a:lnTo>
                  <a:lnTo>
                    <a:pt x="1017" y="1169"/>
                  </a:lnTo>
                  <a:lnTo>
                    <a:pt x="1030" y="1146"/>
                  </a:lnTo>
                  <a:lnTo>
                    <a:pt x="1048" y="1141"/>
                  </a:lnTo>
                  <a:lnTo>
                    <a:pt x="1083" y="1210"/>
                  </a:lnTo>
                  <a:lnTo>
                    <a:pt x="1086" y="1212"/>
                  </a:lnTo>
                  <a:lnTo>
                    <a:pt x="1072" y="1324"/>
                  </a:lnTo>
                  <a:lnTo>
                    <a:pt x="1017" y="1664"/>
                  </a:lnTo>
                  <a:lnTo>
                    <a:pt x="998" y="178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59" name="Freeform 30"/>
            <p:cNvSpPr>
              <a:spLocks/>
            </p:cNvSpPr>
            <p:nvPr/>
          </p:nvSpPr>
          <p:spPr bwMode="auto">
            <a:xfrm>
              <a:off x="3654" y="1844"/>
              <a:ext cx="367" cy="653"/>
            </a:xfrm>
            <a:custGeom>
              <a:avLst/>
              <a:gdLst>
                <a:gd name="T0" fmla="*/ 222 w 732"/>
                <a:gd name="T1" fmla="*/ 643 h 1305"/>
                <a:gd name="T2" fmla="*/ 201 w 732"/>
                <a:gd name="T3" fmla="*/ 623 h 1305"/>
                <a:gd name="T4" fmla="*/ 204 w 732"/>
                <a:gd name="T5" fmla="*/ 606 h 1305"/>
                <a:gd name="T6" fmla="*/ 194 w 732"/>
                <a:gd name="T7" fmla="*/ 573 h 1305"/>
                <a:gd name="T8" fmla="*/ 163 w 732"/>
                <a:gd name="T9" fmla="*/ 549 h 1305"/>
                <a:gd name="T10" fmla="*/ 154 w 732"/>
                <a:gd name="T11" fmla="*/ 542 h 1305"/>
                <a:gd name="T12" fmla="*/ 114 w 732"/>
                <a:gd name="T13" fmla="*/ 514 h 1305"/>
                <a:gd name="T14" fmla="*/ 127 w 732"/>
                <a:gd name="T15" fmla="*/ 461 h 1305"/>
                <a:gd name="T16" fmla="*/ 131 w 732"/>
                <a:gd name="T17" fmla="*/ 445 h 1305"/>
                <a:gd name="T18" fmla="*/ 101 w 732"/>
                <a:gd name="T19" fmla="*/ 427 h 1305"/>
                <a:gd name="T20" fmla="*/ 83 w 732"/>
                <a:gd name="T21" fmla="*/ 431 h 1305"/>
                <a:gd name="T22" fmla="*/ 31 w 732"/>
                <a:gd name="T23" fmla="*/ 358 h 1305"/>
                <a:gd name="T24" fmla="*/ 0 w 732"/>
                <a:gd name="T25" fmla="*/ 287 h 1305"/>
                <a:gd name="T26" fmla="*/ 7 w 732"/>
                <a:gd name="T27" fmla="*/ 266 h 1305"/>
                <a:gd name="T28" fmla="*/ 26 w 732"/>
                <a:gd name="T29" fmla="*/ 236 h 1305"/>
                <a:gd name="T30" fmla="*/ 46 w 732"/>
                <a:gd name="T31" fmla="*/ 183 h 1305"/>
                <a:gd name="T32" fmla="*/ 31 w 732"/>
                <a:gd name="T33" fmla="*/ 154 h 1305"/>
                <a:gd name="T34" fmla="*/ 57 w 732"/>
                <a:gd name="T35" fmla="*/ 138 h 1305"/>
                <a:gd name="T36" fmla="*/ 97 w 732"/>
                <a:gd name="T37" fmla="*/ 104 h 1305"/>
                <a:gd name="T38" fmla="*/ 106 w 732"/>
                <a:gd name="T39" fmla="*/ 57 h 1305"/>
                <a:gd name="T40" fmla="*/ 79 w 732"/>
                <a:gd name="T41" fmla="*/ 29 h 1305"/>
                <a:gd name="T42" fmla="*/ 82 w 732"/>
                <a:gd name="T43" fmla="*/ 14 h 1305"/>
                <a:gd name="T44" fmla="*/ 304 w 732"/>
                <a:gd name="T45" fmla="*/ 0 h 1305"/>
                <a:gd name="T46" fmla="*/ 334 w 732"/>
                <a:gd name="T47" fmla="*/ 88 h 1305"/>
                <a:gd name="T48" fmla="*/ 356 w 732"/>
                <a:gd name="T49" fmla="*/ 351 h 1305"/>
                <a:gd name="T50" fmla="*/ 362 w 732"/>
                <a:gd name="T51" fmla="*/ 418 h 1305"/>
                <a:gd name="T52" fmla="*/ 355 w 732"/>
                <a:gd name="T53" fmla="*/ 458 h 1305"/>
                <a:gd name="T54" fmla="*/ 328 w 732"/>
                <a:gd name="T55" fmla="*/ 496 h 1305"/>
                <a:gd name="T56" fmla="*/ 336 w 732"/>
                <a:gd name="T57" fmla="*/ 506 h 1305"/>
                <a:gd name="T58" fmla="*/ 328 w 732"/>
                <a:gd name="T59" fmla="*/ 539 h 1305"/>
                <a:gd name="T60" fmla="*/ 328 w 732"/>
                <a:gd name="T61" fmla="*/ 550 h 1305"/>
                <a:gd name="T62" fmla="*/ 321 w 732"/>
                <a:gd name="T63" fmla="*/ 578 h 1305"/>
                <a:gd name="T64" fmla="*/ 301 w 732"/>
                <a:gd name="T65" fmla="*/ 599 h 1305"/>
                <a:gd name="T66" fmla="*/ 288 w 732"/>
                <a:gd name="T67" fmla="*/ 614 h 1305"/>
                <a:gd name="T68" fmla="*/ 293 w 732"/>
                <a:gd name="T69" fmla="*/ 639 h 1305"/>
                <a:gd name="T70" fmla="*/ 250 w 732"/>
                <a:gd name="T71" fmla="*/ 623 h 1305"/>
                <a:gd name="T72" fmla="*/ 233 w 732"/>
                <a:gd name="T73" fmla="*/ 653 h 1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32"/>
                <a:gd name="T112" fmla="*/ 0 h 1305"/>
                <a:gd name="T113" fmla="*/ 732 w 732"/>
                <a:gd name="T114" fmla="*/ 1305 h 1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32" h="1305">
                  <a:moveTo>
                    <a:pt x="465" y="1305"/>
                  </a:moveTo>
                  <a:lnTo>
                    <a:pt x="443" y="1285"/>
                  </a:lnTo>
                  <a:lnTo>
                    <a:pt x="435" y="1300"/>
                  </a:lnTo>
                  <a:lnTo>
                    <a:pt x="401" y="1246"/>
                  </a:lnTo>
                  <a:lnTo>
                    <a:pt x="400" y="1228"/>
                  </a:lnTo>
                  <a:lnTo>
                    <a:pt x="407" y="1211"/>
                  </a:lnTo>
                  <a:lnTo>
                    <a:pt x="388" y="1173"/>
                  </a:lnTo>
                  <a:lnTo>
                    <a:pt x="387" y="1146"/>
                  </a:lnTo>
                  <a:lnTo>
                    <a:pt x="356" y="1117"/>
                  </a:lnTo>
                  <a:lnTo>
                    <a:pt x="326" y="1097"/>
                  </a:lnTo>
                  <a:lnTo>
                    <a:pt x="309" y="1106"/>
                  </a:lnTo>
                  <a:lnTo>
                    <a:pt x="308" y="1083"/>
                  </a:lnTo>
                  <a:lnTo>
                    <a:pt x="255" y="1058"/>
                  </a:lnTo>
                  <a:lnTo>
                    <a:pt x="227" y="1028"/>
                  </a:lnTo>
                  <a:lnTo>
                    <a:pt x="228" y="991"/>
                  </a:lnTo>
                  <a:lnTo>
                    <a:pt x="254" y="922"/>
                  </a:lnTo>
                  <a:lnTo>
                    <a:pt x="252" y="898"/>
                  </a:lnTo>
                  <a:lnTo>
                    <a:pt x="262" y="889"/>
                  </a:lnTo>
                  <a:lnTo>
                    <a:pt x="235" y="862"/>
                  </a:lnTo>
                  <a:lnTo>
                    <a:pt x="201" y="854"/>
                  </a:lnTo>
                  <a:lnTo>
                    <a:pt x="184" y="880"/>
                  </a:lnTo>
                  <a:lnTo>
                    <a:pt x="166" y="862"/>
                  </a:lnTo>
                  <a:lnTo>
                    <a:pt x="153" y="796"/>
                  </a:lnTo>
                  <a:lnTo>
                    <a:pt x="62" y="715"/>
                  </a:lnTo>
                  <a:lnTo>
                    <a:pt x="27" y="678"/>
                  </a:lnTo>
                  <a:lnTo>
                    <a:pt x="0" y="573"/>
                  </a:lnTo>
                  <a:lnTo>
                    <a:pt x="0" y="563"/>
                  </a:lnTo>
                  <a:lnTo>
                    <a:pt x="13" y="532"/>
                  </a:lnTo>
                  <a:lnTo>
                    <a:pt x="13" y="492"/>
                  </a:lnTo>
                  <a:lnTo>
                    <a:pt x="52" y="471"/>
                  </a:lnTo>
                  <a:lnTo>
                    <a:pt x="65" y="455"/>
                  </a:lnTo>
                  <a:lnTo>
                    <a:pt x="92" y="366"/>
                  </a:lnTo>
                  <a:lnTo>
                    <a:pt x="59" y="328"/>
                  </a:lnTo>
                  <a:lnTo>
                    <a:pt x="62" y="307"/>
                  </a:lnTo>
                  <a:lnTo>
                    <a:pt x="69" y="285"/>
                  </a:lnTo>
                  <a:lnTo>
                    <a:pt x="113" y="275"/>
                  </a:lnTo>
                  <a:lnTo>
                    <a:pt x="187" y="240"/>
                  </a:lnTo>
                  <a:lnTo>
                    <a:pt x="193" y="208"/>
                  </a:lnTo>
                  <a:lnTo>
                    <a:pt x="215" y="159"/>
                  </a:lnTo>
                  <a:lnTo>
                    <a:pt x="211" y="114"/>
                  </a:lnTo>
                  <a:lnTo>
                    <a:pt x="184" y="98"/>
                  </a:lnTo>
                  <a:lnTo>
                    <a:pt x="157" y="57"/>
                  </a:lnTo>
                  <a:lnTo>
                    <a:pt x="125" y="26"/>
                  </a:lnTo>
                  <a:lnTo>
                    <a:pt x="164" y="27"/>
                  </a:lnTo>
                  <a:lnTo>
                    <a:pt x="414" y="15"/>
                  </a:lnTo>
                  <a:lnTo>
                    <a:pt x="607" y="0"/>
                  </a:lnTo>
                  <a:lnTo>
                    <a:pt x="604" y="45"/>
                  </a:lnTo>
                  <a:lnTo>
                    <a:pt x="666" y="175"/>
                  </a:lnTo>
                  <a:lnTo>
                    <a:pt x="666" y="178"/>
                  </a:lnTo>
                  <a:lnTo>
                    <a:pt x="710" y="701"/>
                  </a:lnTo>
                  <a:lnTo>
                    <a:pt x="700" y="776"/>
                  </a:lnTo>
                  <a:lnTo>
                    <a:pt x="722" y="835"/>
                  </a:lnTo>
                  <a:lnTo>
                    <a:pt x="732" y="871"/>
                  </a:lnTo>
                  <a:lnTo>
                    <a:pt x="709" y="916"/>
                  </a:lnTo>
                  <a:lnTo>
                    <a:pt x="682" y="983"/>
                  </a:lnTo>
                  <a:lnTo>
                    <a:pt x="655" y="992"/>
                  </a:lnTo>
                  <a:lnTo>
                    <a:pt x="655" y="997"/>
                  </a:lnTo>
                  <a:lnTo>
                    <a:pt x="671" y="1011"/>
                  </a:lnTo>
                  <a:lnTo>
                    <a:pt x="649" y="1042"/>
                  </a:lnTo>
                  <a:lnTo>
                    <a:pt x="654" y="1078"/>
                  </a:lnTo>
                  <a:lnTo>
                    <a:pt x="642" y="1079"/>
                  </a:lnTo>
                  <a:lnTo>
                    <a:pt x="654" y="1100"/>
                  </a:lnTo>
                  <a:lnTo>
                    <a:pt x="632" y="1134"/>
                  </a:lnTo>
                  <a:lnTo>
                    <a:pt x="641" y="1155"/>
                  </a:lnTo>
                  <a:lnTo>
                    <a:pt x="654" y="1170"/>
                  </a:lnTo>
                  <a:lnTo>
                    <a:pt x="600" y="1197"/>
                  </a:lnTo>
                  <a:lnTo>
                    <a:pt x="591" y="1193"/>
                  </a:lnTo>
                  <a:lnTo>
                    <a:pt x="574" y="1228"/>
                  </a:lnTo>
                  <a:lnTo>
                    <a:pt x="595" y="1255"/>
                  </a:lnTo>
                  <a:lnTo>
                    <a:pt x="585" y="1277"/>
                  </a:lnTo>
                  <a:lnTo>
                    <a:pt x="570" y="1276"/>
                  </a:lnTo>
                  <a:lnTo>
                    <a:pt x="498" y="1246"/>
                  </a:lnTo>
                  <a:lnTo>
                    <a:pt x="458" y="1287"/>
                  </a:lnTo>
                  <a:lnTo>
                    <a:pt x="465" y="1305"/>
                  </a:lnTo>
                  <a:close/>
                </a:path>
              </a:pathLst>
            </a:custGeom>
            <a:solidFill>
              <a:srgbClr val="FFCC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0" name="Freeform 31"/>
            <p:cNvSpPr>
              <a:spLocks/>
            </p:cNvSpPr>
            <p:nvPr/>
          </p:nvSpPr>
          <p:spPr bwMode="auto">
            <a:xfrm>
              <a:off x="3975" y="1905"/>
              <a:ext cx="286" cy="489"/>
            </a:xfrm>
            <a:custGeom>
              <a:avLst/>
              <a:gdLst>
                <a:gd name="T0" fmla="*/ 6 w 572"/>
                <a:gd name="T1" fmla="*/ 489 h 978"/>
                <a:gd name="T2" fmla="*/ 0 w 572"/>
                <a:gd name="T3" fmla="*/ 479 h 978"/>
                <a:gd name="T4" fmla="*/ 6 w 572"/>
                <a:gd name="T5" fmla="*/ 478 h 978"/>
                <a:gd name="T6" fmla="*/ 3 w 572"/>
                <a:gd name="T7" fmla="*/ 460 h 978"/>
                <a:gd name="T8" fmla="*/ 14 w 572"/>
                <a:gd name="T9" fmla="*/ 445 h 978"/>
                <a:gd name="T10" fmla="*/ 6 w 572"/>
                <a:gd name="T11" fmla="*/ 438 h 978"/>
                <a:gd name="T12" fmla="*/ 6 w 572"/>
                <a:gd name="T13" fmla="*/ 435 h 978"/>
                <a:gd name="T14" fmla="*/ 20 w 572"/>
                <a:gd name="T15" fmla="*/ 431 h 978"/>
                <a:gd name="T16" fmla="*/ 34 w 572"/>
                <a:gd name="T17" fmla="*/ 397 h 978"/>
                <a:gd name="T18" fmla="*/ 45 w 572"/>
                <a:gd name="T19" fmla="*/ 375 h 978"/>
                <a:gd name="T20" fmla="*/ 40 w 572"/>
                <a:gd name="T21" fmla="*/ 357 h 978"/>
                <a:gd name="T22" fmla="*/ 29 w 572"/>
                <a:gd name="T23" fmla="*/ 327 h 978"/>
                <a:gd name="T24" fmla="*/ 34 w 572"/>
                <a:gd name="T25" fmla="*/ 290 h 978"/>
                <a:gd name="T26" fmla="*/ 12 w 572"/>
                <a:gd name="T27" fmla="*/ 28 h 978"/>
                <a:gd name="T28" fmla="*/ 41 w 572"/>
                <a:gd name="T29" fmla="*/ 37 h 978"/>
                <a:gd name="T30" fmla="*/ 65 w 572"/>
                <a:gd name="T31" fmla="*/ 24 h 978"/>
                <a:gd name="T32" fmla="*/ 73 w 572"/>
                <a:gd name="T33" fmla="*/ 18 h 978"/>
                <a:gd name="T34" fmla="*/ 243 w 572"/>
                <a:gd name="T35" fmla="*/ 0 h 978"/>
                <a:gd name="T36" fmla="*/ 245 w 572"/>
                <a:gd name="T37" fmla="*/ 8 h 978"/>
                <a:gd name="T38" fmla="*/ 246 w 572"/>
                <a:gd name="T39" fmla="*/ 26 h 978"/>
                <a:gd name="T40" fmla="*/ 250 w 572"/>
                <a:gd name="T41" fmla="*/ 56 h 978"/>
                <a:gd name="T42" fmla="*/ 257 w 572"/>
                <a:gd name="T43" fmla="*/ 88 h 978"/>
                <a:gd name="T44" fmla="*/ 263 w 572"/>
                <a:gd name="T45" fmla="*/ 137 h 978"/>
                <a:gd name="T46" fmla="*/ 263 w 572"/>
                <a:gd name="T47" fmla="*/ 169 h 978"/>
                <a:gd name="T48" fmla="*/ 269 w 572"/>
                <a:gd name="T49" fmla="*/ 215 h 978"/>
                <a:gd name="T50" fmla="*/ 274 w 572"/>
                <a:gd name="T51" fmla="*/ 261 h 978"/>
                <a:gd name="T52" fmla="*/ 276 w 572"/>
                <a:gd name="T53" fmla="*/ 286 h 978"/>
                <a:gd name="T54" fmla="*/ 278 w 572"/>
                <a:gd name="T55" fmla="*/ 309 h 978"/>
                <a:gd name="T56" fmla="*/ 276 w 572"/>
                <a:gd name="T57" fmla="*/ 317 h 978"/>
                <a:gd name="T58" fmla="*/ 278 w 572"/>
                <a:gd name="T59" fmla="*/ 333 h 978"/>
                <a:gd name="T60" fmla="*/ 286 w 572"/>
                <a:gd name="T61" fmla="*/ 337 h 978"/>
                <a:gd name="T62" fmla="*/ 284 w 572"/>
                <a:gd name="T63" fmla="*/ 346 h 978"/>
                <a:gd name="T64" fmla="*/ 266 w 572"/>
                <a:gd name="T65" fmla="*/ 350 h 978"/>
                <a:gd name="T66" fmla="*/ 249 w 572"/>
                <a:gd name="T67" fmla="*/ 361 h 978"/>
                <a:gd name="T68" fmla="*/ 237 w 572"/>
                <a:gd name="T69" fmla="*/ 358 h 978"/>
                <a:gd name="T70" fmla="*/ 227 w 572"/>
                <a:gd name="T71" fmla="*/ 362 h 978"/>
                <a:gd name="T72" fmla="*/ 232 w 572"/>
                <a:gd name="T73" fmla="*/ 375 h 978"/>
                <a:gd name="T74" fmla="*/ 232 w 572"/>
                <a:gd name="T75" fmla="*/ 383 h 978"/>
                <a:gd name="T76" fmla="*/ 214 w 572"/>
                <a:gd name="T77" fmla="*/ 402 h 978"/>
                <a:gd name="T78" fmla="*/ 201 w 572"/>
                <a:gd name="T79" fmla="*/ 414 h 978"/>
                <a:gd name="T80" fmla="*/ 194 w 572"/>
                <a:gd name="T81" fmla="*/ 427 h 978"/>
                <a:gd name="T82" fmla="*/ 193 w 572"/>
                <a:gd name="T83" fmla="*/ 448 h 978"/>
                <a:gd name="T84" fmla="*/ 167 w 572"/>
                <a:gd name="T85" fmla="*/ 449 h 978"/>
                <a:gd name="T86" fmla="*/ 155 w 572"/>
                <a:gd name="T87" fmla="*/ 431 h 978"/>
                <a:gd name="T88" fmla="*/ 144 w 572"/>
                <a:gd name="T89" fmla="*/ 439 h 978"/>
                <a:gd name="T90" fmla="*/ 141 w 572"/>
                <a:gd name="T91" fmla="*/ 462 h 978"/>
                <a:gd name="T92" fmla="*/ 130 w 572"/>
                <a:gd name="T93" fmla="*/ 473 h 978"/>
                <a:gd name="T94" fmla="*/ 129 w 572"/>
                <a:gd name="T95" fmla="*/ 466 h 978"/>
                <a:gd name="T96" fmla="*/ 123 w 572"/>
                <a:gd name="T97" fmla="*/ 467 h 978"/>
                <a:gd name="T98" fmla="*/ 113 w 572"/>
                <a:gd name="T99" fmla="*/ 456 h 978"/>
                <a:gd name="T100" fmla="*/ 100 w 572"/>
                <a:gd name="T101" fmla="*/ 465 h 978"/>
                <a:gd name="T102" fmla="*/ 90 w 572"/>
                <a:gd name="T103" fmla="*/ 483 h 978"/>
                <a:gd name="T104" fmla="*/ 71 w 572"/>
                <a:gd name="T105" fmla="*/ 472 h 978"/>
                <a:gd name="T106" fmla="*/ 44 w 572"/>
                <a:gd name="T107" fmla="*/ 466 h 978"/>
                <a:gd name="T108" fmla="*/ 42 w 572"/>
                <a:gd name="T109" fmla="*/ 482 h 978"/>
                <a:gd name="T110" fmla="*/ 36 w 572"/>
                <a:gd name="T111" fmla="*/ 475 h 978"/>
                <a:gd name="T112" fmla="*/ 13 w 572"/>
                <a:gd name="T113" fmla="*/ 476 h 978"/>
                <a:gd name="T114" fmla="*/ 18 w 572"/>
                <a:gd name="T115" fmla="*/ 487 h 978"/>
                <a:gd name="T116" fmla="*/ 6 w 572"/>
                <a:gd name="T117" fmla="*/ 489 h 9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2"/>
                <a:gd name="T178" fmla="*/ 0 h 978"/>
                <a:gd name="T179" fmla="*/ 572 w 572"/>
                <a:gd name="T180" fmla="*/ 978 h 9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2" h="978">
                  <a:moveTo>
                    <a:pt x="12" y="978"/>
                  </a:moveTo>
                  <a:lnTo>
                    <a:pt x="0" y="957"/>
                  </a:lnTo>
                  <a:lnTo>
                    <a:pt x="12" y="956"/>
                  </a:lnTo>
                  <a:lnTo>
                    <a:pt x="7" y="920"/>
                  </a:lnTo>
                  <a:lnTo>
                    <a:pt x="29" y="889"/>
                  </a:lnTo>
                  <a:lnTo>
                    <a:pt x="13" y="875"/>
                  </a:lnTo>
                  <a:lnTo>
                    <a:pt x="13" y="870"/>
                  </a:lnTo>
                  <a:lnTo>
                    <a:pt x="40" y="861"/>
                  </a:lnTo>
                  <a:lnTo>
                    <a:pt x="67" y="794"/>
                  </a:lnTo>
                  <a:lnTo>
                    <a:pt x="90" y="749"/>
                  </a:lnTo>
                  <a:lnTo>
                    <a:pt x="80" y="713"/>
                  </a:lnTo>
                  <a:lnTo>
                    <a:pt x="58" y="654"/>
                  </a:lnTo>
                  <a:lnTo>
                    <a:pt x="68" y="579"/>
                  </a:lnTo>
                  <a:lnTo>
                    <a:pt x="24" y="56"/>
                  </a:lnTo>
                  <a:lnTo>
                    <a:pt x="83" y="73"/>
                  </a:lnTo>
                  <a:lnTo>
                    <a:pt x="129" y="47"/>
                  </a:lnTo>
                  <a:lnTo>
                    <a:pt x="146" y="35"/>
                  </a:lnTo>
                  <a:lnTo>
                    <a:pt x="487" y="0"/>
                  </a:lnTo>
                  <a:lnTo>
                    <a:pt x="490" y="16"/>
                  </a:lnTo>
                  <a:lnTo>
                    <a:pt x="492" y="51"/>
                  </a:lnTo>
                  <a:lnTo>
                    <a:pt x="500" y="112"/>
                  </a:lnTo>
                  <a:lnTo>
                    <a:pt x="513" y="176"/>
                  </a:lnTo>
                  <a:lnTo>
                    <a:pt x="525" y="274"/>
                  </a:lnTo>
                  <a:lnTo>
                    <a:pt x="525" y="338"/>
                  </a:lnTo>
                  <a:lnTo>
                    <a:pt x="538" y="430"/>
                  </a:lnTo>
                  <a:lnTo>
                    <a:pt x="548" y="522"/>
                  </a:lnTo>
                  <a:lnTo>
                    <a:pt x="551" y="572"/>
                  </a:lnTo>
                  <a:lnTo>
                    <a:pt x="556" y="618"/>
                  </a:lnTo>
                  <a:lnTo>
                    <a:pt x="551" y="634"/>
                  </a:lnTo>
                  <a:lnTo>
                    <a:pt x="555" y="666"/>
                  </a:lnTo>
                  <a:lnTo>
                    <a:pt x="572" y="674"/>
                  </a:lnTo>
                  <a:lnTo>
                    <a:pt x="567" y="691"/>
                  </a:lnTo>
                  <a:lnTo>
                    <a:pt x="532" y="700"/>
                  </a:lnTo>
                  <a:lnTo>
                    <a:pt x="498" y="722"/>
                  </a:lnTo>
                  <a:lnTo>
                    <a:pt x="475" y="715"/>
                  </a:lnTo>
                  <a:lnTo>
                    <a:pt x="455" y="723"/>
                  </a:lnTo>
                  <a:lnTo>
                    <a:pt x="464" y="750"/>
                  </a:lnTo>
                  <a:lnTo>
                    <a:pt x="465" y="766"/>
                  </a:lnTo>
                  <a:lnTo>
                    <a:pt x="429" y="803"/>
                  </a:lnTo>
                  <a:lnTo>
                    <a:pt x="403" y="827"/>
                  </a:lnTo>
                  <a:lnTo>
                    <a:pt x="389" y="854"/>
                  </a:lnTo>
                  <a:lnTo>
                    <a:pt x="386" y="896"/>
                  </a:lnTo>
                  <a:lnTo>
                    <a:pt x="335" y="898"/>
                  </a:lnTo>
                  <a:lnTo>
                    <a:pt x="311" y="862"/>
                  </a:lnTo>
                  <a:lnTo>
                    <a:pt x="289" y="878"/>
                  </a:lnTo>
                  <a:lnTo>
                    <a:pt x="282" y="923"/>
                  </a:lnTo>
                  <a:lnTo>
                    <a:pt x="260" y="946"/>
                  </a:lnTo>
                  <a:lnTo>
                    <a:pt x="258" y="931"/>
                  </a:lnTo>
                  <a:lnTo>
                    <a:pt x="246" y="933"/>
                  </a:lnTo>
                  <a:lnTo>
                    <a:pt x="227" y="912"/>
                  </a:lnTo>
                  <a:lnTo>
                    <a:pt x="200" y="930"/>
                  </a:lnTo>
                  <a:lnTo>
                    <a:pt x="180" y="966"/>
                  </a:lnTo>
                  <a:lnTo>
                    <a:pt x="141" y="943"/>
                  </a:lnTo>
                  <a:lnTo>
                    <a:pt x="88" y="931"/>
                  </a:lnTo>
                  <a:lnTo>
                    <a:pt x="84" y="964"/>
                  </a:lnTo>
                  <a:lnTo>
                    <a:pt x="71" y="949"/>
                  </a:lnTo>
                  <a:lnTo>
                    <a:pt x="26" y="951"/>
                  </a:lnTo>
                  <a:lnTo>
                    <a:pt x="37" y="974"/>
                  </a:lnTo>
                  <a:lnTo>
                    <a:pt x="12" y="9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1" name="Freeform 32"/>
            <p:cNvSpPr>
              <a:spLocks/>
            </p:cNvSpPr>
            <p:nvPr/>
          </p:nvSpPr>
          <p:spPr bwMode="auto">
            <a:xfrm>
              <a:off x="3209" y="1745"/>
              <a:ext cx="553" cy="366"/>
            </a:xfrm>
            <a:custGeom>
              <a:avLst/>
              <a:gdLst>
                <a:gd name="T0" fmla="*/ 471 w 1106"/>
                <a:gd name="T1" fmla="*/ 335 h 731"/>
                <a:gd name="T2" fmla="*/ 452 w 1106"/>
                <a:gd name="T3" fmla="*/ 366 h 731"/>
                <a:gd name="T4" fmla="*/ 405 w 1106"/>
                <a:gd name="T5" fmla="*/ 340 h 731"/>
                <a:gd name="T6" fmla="*/ 265 w 1106"/>
                <a:gd name="T7" fmla="*/ 349 h 731"/>
                <a:gd name="T8" fmla="*/ 171 w 1106"/>
                <a:gd name="T9" fmla="*/ 351 h 731"/>
                <a:gd name="T10" fmla="*/ 107 w 1106"/>
                <a:gd name="T11" fmla="*/ 350 h 731"/>
                <a:gd name="T12" fmla="*/ 61 w 1106"/>
                <a:gd name="T13" fmla="*/ 332 h 731"/>
                <a:gd name="T14" fmla="*/ 69 w 1106"/>
                <a:gd name="T15" fmla="*/ 312 h 731"/>
                <a:gd name="T16" fmla="*/ 61 w 1106"/>
                <a:gd name="T17" fmla="*/ 282 h 731"/>
                <a:gd name="T18" fmla="*/ 58 w 1106"/>
                <a:gd name="T19" fmla="*/ 266 h 731"/>
                <a:gd name="T20" fmla="*/ 56 w 1106"/>
                <a:gd name="T21" fmla="*/ 255 h 731"/>
                <a:gd name="T22" fmla="*/ 45 w 1106"/>
                <a:gd name="T23" fmla="*/ 238 h 731"/>
                <a:gd name="T24" fmla="*/ 46 w 1106"/>
                <a:gd name="T25" fmla="*/ 207 h 731"/>
                <a:gd name="T26" fmla="*/ 41 w 1106"/>
                <a:gd name="T27" fmla="*/ 187 h 731"/>
                <a:gd name="T28" fmla="*/ 21 w 1106"/>
                <a:gd name="T29" fmla="*/ 159 h 731"/>
                <a:gd name="T30" fmla="*/ 17 w 1106"/>
                <a:gd name="T31" fmla="*/ 125 h 731"/>
                <a:gd name="T32" fmla="*/ 0 w 1106"/>
                <a:gd name="T33" fmla="*/ 97 h 731"/>
                <a:gd name="T34" fmla="*/ 15 w 1106"/>
                <a:gd name="T35" fmla="*/ 56 h 731"/>
                <a:gd name="T36" fmla="*/ 10 w 1106"/>
                <a:gd name="T37" fmla="*/ 23 h 731"/>
                <a:gd name="T38" fmla="*/ 15 w 1106"/>
                <a:gd name="T39" fmla="*/ 8 h 731"/>
                <a:gd name="T40" fmla="*/ 104 w 1106"/>
                <a:gd name="T41" fmla="*/ 9 h 731"/>
                <a:gd name="T42" fmla="*/ 420 w 1106"/>
                <a:gd name="T43" fmla="*/ 2 h 731"/>
                <a:gd name="T44" fmla="*/ 456 w 1106"/>
                <a:gd name="T45" fmla="*/ 9 h 731"/>
                <a:gd name="T46" fmla="*/ 458 w 1106"/>
                <a:gd name="T47" fmla="*/ 50 h 731"/>
                <a:gd name="T48" fmla="*/ 469 w 1106"/>
                <a:gd name="T49" fmla="*/ 87 h 731"/>
                <a:gd name="T50" fmla="*/ 502 w 1106"/>
                <a:gd name="T51" fmla="*/ 99 h 731"/>
                <a:gd name="T52" fmla="*/ 524 w 1106"/>
                <a:gd name="T53" fmla="*/ 128 h 731"/>
                <a:gd name="T54" fmla="*/ 551 w 1106"/>
                <a:gd name="T55" fmla="*/ 157 h 731"/>
                <a:gd name="T56" fmla="*/ 542 w 1106"/>
                <a:gd name="T57" fmla="*/ 204 h 731"/>
                <a:gd name="T58" fmla="*/ 502 w 1106"/>
                <a:gd name="T59" fmla="*/ 237 h 731"/>
                <a:gd name="T60" fmla="*/ 476 w 1106"/>
                <a:gd name="T61" fmla="*/ 253 h 731"/>
                <a:gd name="T62" fmla="*/ 491 w 1106"/>
                <a:gd name="T63" fmla="*/ 283 h 7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6"/>
                <a:gd name="T97" fmla="*/ 0 h 731"/>
                <a:gd name="T98" fmla="*/ 1106 w 1106"/>
                <a:gd name="T99" fmla="*/ 731 h 7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6" h="731">
                  <a:moveTo>
                    <a:pt x="956" y="654"/>
                  </a:moveTo>
                  <a:lnTo>
                    <a:pt x="943" y="670"/>
                  </a:lnTo>
                  <a:lnTo>
                    <a:pt x="904" y="691"/>
                  </a:lnTo>
                  <a:lnTo>
                    <a:pt x="904" y="731"/>
                  </a:lnTo>
                  <a:lnTo>
                    <a:pt x="851" y="681"/>
                  </a:lnTo>
                  <a:lnTo>
                    <a:pt x="810" y="680"/>
                  </a:lnTo>
                  <a:lnTo>
                    <a:pt x="688" y="691"/>
                  </a:lnTo>
                  <a:lnTo>
                    <a:pt x="529" y="697"/>
                  </a:lnTo>
                  <a:lnTo>
                    <a:pt x="410" y="698"/>
                  </a:lnTo>
                  <a:lnTo>
                    <a:pt x="343" y="702"/>
                  </a:lnTo>
                  <a:lnTo>
                    <a:pt x="292" y="700"/>
                  </a:lnTo>
                  <a:lnTo>
                    <a:pt x="214" y="700"/>
                  </a:lnTo>
                  <a:lnTo>
                    <a:pt x="146" y="698"/>
                  </a:lnTo>
                  <a:lnTo>
                    <a:pt x="123" y="664"/>
                  </a:lnTo>
                  <a:lnTo>
                    <a:pt x="132" y="653"/>
                  </a:lnTo>
                  <a:lnTo>
                    <a:pt x="138" y="623"/>
                  </a:lnTo>
                  <a:lnTo>
                    <a:pt x="123" y="590"/>
                  </a:lnTo>
                  <a:lnTo>
                    <a:pt x="123" y="564"/>
                  </a:lnTo>
                  <a:lnTo>
                    <a:pt x="116" y="557"/>
                  </a:lnTo>
                  <a:lnTo>
                    <a:pt x="116" y="531"/>
                  </a:lnTo>
                  <a:lnTo>
                    <a:pt x="125" y="531"/>
                  </a:lnTo>
                  <a:lnTo>
                    <a:pt x="113" y="510"/>
                  </a:lnTo>
                  <a:lnTo>
                    <a:pt x="108" y="481"/>
                  </a:lnTo>
                  <a:lnTo>
                    <a:pt x="91" y="476"/>
                  </a:lnTo>
                  <a:lnTo>
                    <a:pt x="81" y="440"/>
                  </a:lnTo>
                  <a:lnTo>
                    <a:pt x="92" y="414"/>
                  </a:lnTo>
                  <a:lnTo>
                    <a:pt x="81" y="397"/>
                  </a:lnTo>
                  <a:lnTo>
                    <a:pt x="82" y="374"/>
                  </a:lnTo>
                  <a:lnTo>
                    <a:pt x="57" y="354"/>
                  </a:lnTo>
                  <a:lnTo>
                    <a:pt x="43" y="318"/>
                  </a:lnTo>
                  <a:lnTo>
                    <a:pt x="43" y="302"/>
                  </a:lnTo>
                  <a:lnTo>
                    <a:pt x="33" y="249"/>
                  </a:lnTo>
                  <a:lnTo>
                    <a:pt x="24" y="235"/>
                  </a:lnTo>
                  <a:lnTo>
                    <a:pt x="0" y="193"/>
                  </a:lnTo>
                  <a:lnTo>
                    <a:pt x="19" y="154"/>
                  </a:lnTo>
                  <a:lnTo>
                    <a:pt x="30" y="112"/>
                  </a:lnTo>
                  <a:lnTo>
                    <a:pt x="13" y="72"/>
                  </a:lnTo>
                  <a:lnTo>
                    <a:pt x="20" y="45"/>
                  </a:lnTo>
                  <a:lnTo>
                    <a:pt x="6" y="15"/>
                  </a:lnTo>
                  <a:lnTo>
                    <a:pt x="30" y="15"/>
                  </a:lnTo>
                  <a:lnTo>
                    <a:pt x="101" y="15"/>
                  </a:lnTo>
                  <a:lnTo>
                    <a:pt x="209" y="17"/>
                  </a:lnTo>
                  <a:lnTo>
                    <a:pt x="499" y="14"/>
                  </a:lnTo>
                  <a:lnTo>
                    <a:pt x="841" y="4"/>
                  </a:lnTo>
                  <a:lnTo>
                    <a:pt x="905" y="0"/>
                  </a:lnTo>
                  <a:lnTo>
                    <a:pt x="912" y="18"/>
                  </a:lnTo>
                  <a:lnTo>
                    <a:pt x="939" y="59"/>
                  </a:lnTo>
                  <a:lnTo>
                    <a:pt x="916" y="100"/>
                  </a:lnTo>
                  <a:lnTo>
                    <a:pt x="925" y="119"/>
                  </a:lnTo>
                  <a:lnTo>
                    <a:pt x="939" y="174"/>
                  </a:lnTo>
                  <a:lnTo>
                    <a:pt x="972" y="190"/>
                  </a:lnTo>
                  <a:lnTo>
                    <a:pt x="1004" y="198"/>
                  </a:lnTo>
                  <a:lnTo>
                    <a:pt x="1016" y="225"/>
                  </a:lnTo>
                  <a:lnTo>
                    <a:pt x="1048" y="256"/>
                  </a:lnTo>
                  <a:lnTo>
                    <a:pt x="1075" y="297"/>
                  </a:lnTo>
                  <a:lnTo>
                    <a:pt x="1102" y="313"/>
                  </a:lnTo>
                  <a:lnTo>
                    <a:pt x="1106" y="358"/>
                  </a:lnTo>
                  <a:lnTo>
                    <a:pt x="1084" y="407"/>
                  </a:lnTo>
                  <a:lnTo>
                    <a:pt x="1078" y="439"/>
                  </a:lnTo>
                  <a:lnTo>
                    <a:pt x="1004" y="474"/>
                  </a:lnTo>
                  <a:lnTo>
                    <a:pt x="960" y="484"/>
                  </a:lnTo>
                  <a:lnTo>
                    <a:pt x="953" y="506"/>
                  </a:lnTo>
                  <a:lnTo>
                    <a:pt x="950" y="527"/>
                  </a:lnTo>
                  <a:lnTo>
                    <a:pt x="983" y="565"/>
                  </a:lnTo>
                  <a:lnTo>
                    <a:pt x="956" y="654"/>
                  </a:lnTo>
                  <a:close/>
                </a:path>
              </a:pathLst>
            </a:custGeom>
            <a:solidFill>
              <a:srgbClr val="FFCC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2" name="Freeform 33"/>
            <p:cNvSpPr>
              <a:spLocks/>
            </p:cNvSpPr>
            <p:nvPr/>
          </p:nvSpPr>
          <p:spPr bwMode="auto">
            <a:xfrm>
              <a:off x="2705" y="2142"/>
              <a:ext cx="680" cy="372"/>
            </a:xfrm>
            <a:custGeom>
              <a:avLst/>
              <a:gdLst>
                <a:gd name="T0" fmla="*/ 0 w 1362"/>
                <a:gd name="T1" fmla="*/ 352 h 746"/>
                <a:gd name="T2" fmla="*/ 4 w 1362"/>
                <a:gd name="T3" fmla="*/ 306 h 746"/>
                <a:gd name="T4" fmla="*/ 6 w 1362"/>
                <a:gd name="T5" fmla="*/ 264 h 746"/>
                <a:gd name="T6" fmla="*/ 9 w 1362"/>
                <a:gd name="T7" fmla="*/ 203 h 746"/>
                <a:gd name="T8" fmla="*/ 19 w 1362"/>
                <a:gd name="T9" fmla="*/ 50 h 746"/>
                <a:gd name="T10" fmla="*/ 24 w 1362"/>
                <a:gd name="T11" fmla="*/ 0 h 746"/>
                <a:gd name="T12" fmla="*/ 79 w 1362"/>
                <a:gd name="T13" fmla="*/ 5 h 746"/>
                <a:gd name="T14" fmla="*/ 186 w 1362"/>
                <a:gd name="T15" fmla="*/ 10 h 746"/>
                <a:gd name="T16" fmla="*/ 356 w 1362"/>
                <a:gd name="T17" fmla="*/ 17 h 746"/>
                <a:gd name="T18" fmla="*/ 476 w 1362"/>
                <a:gd name="T19" fmla="*/ 20 h 746"/>
                <a:gd name="T20" fmla="*/ 612 w 1362"/>
                <a:gd name="T21" fmla="*/ 20 h 746"/>
                <a:gd name="T22" fmla="*/ 616 w 1362"/>
                <a:gd name="T23" fmla="*/ 20 h 746"/>
                <a:gd name="T24" fmla="*/ 633 w 1362"/>
                <a:gd name="T25" fmla="*/ 37 h 746"/>
                <a:gd name="T26" fmla="*/ 645 w 1362"/>
                <a:gd name="T27" fmla="*/ 33 h 746"/>
                <a:gd name="T28" fmla="*/ 654 w 1362"/>
                <a:gd name="T29" fmla="*/ 42 h 746"/>
                <a:gd name="T30" fmla="*/ 650 w 1362"/>
                <a:gd name="T31" fmla="*/ 47 h 746"/>
                <a:gd name="T32" fmla="*/ 656 w 1362"/>
                <a:gd name="T33" fmla="*/ 51 h 746"/>
                <a:gd name="T34" fmla="*/ 648 w 1362"/>
                <a:gd name="T35" fmla="*/ 51 h 746"/>
                <a:gd name="T36" fmla="*/ 637 w 1362"/>
                <a:gd name="T37" fmla="*/ 65 h 746"/>
                <a:gd name="T38" fmla="*/ 634 w 1362"/>
                <a:gd name="T39" fmla="*/ 76 h 746"/>
                <a:gd name="T40" fmla="*/ 646 w 1362"/>
                <a:gd name="T41" fmla="*/ 89 h 746"/>
                <a:gd name="T42" fmla="*/ 664 w 1362"/>
                <a:gd name="T43" fmla="*/ 115 h 746"/>
                <a:gd name="T44" fmla="*/ 680 w 1362"/>
                <a:gd name="T45" fmla="*/ 119 h 746"/>
                <a:gd name="T46" fmla="*/ 677 w 1362"/>
                <a:gd name="T47" fmla="*/ 124 h 746"/>
                <a:gd name="T48" fmla="*/ 680 w 1362"/>
                <a:gd name="T49" fmla="*/ 365 h 746"/>
                <a:gd name="T50" fmla="*/ 680 w 1362"/>
                <a:gd name="T51" fmla="*/ 372 h 746"/>
                <a:gd name="T52" fmla="*/ 644 w 1362"/>
                <a:gd name="T53" fmla="*/ 372 h 746"/>
                <a:gd name="T54" fmla="*/ 505 w 1362"/>
                <a:gd name="T55" fmla="*/ 372 h 746"/>
                <a:gd name="T56" fmla="*/ 358 w 1362"/>
                <a:gd name="T57" fmla="*/ 369 h 746"/>
                <a:gd name="T58" fmla="*/ 230 w 1362"/>
                <a:gd name="T59" fmla="*/ 365 h 746"/>
                <a:gd name="T60" fmla="*/ 102 w 1362"/>
                <a:gd name="T61" fmla="*/ 358 h 746"/>
                <a:gd name="T62" fmla="*/ 2 w 1362"/>
                <a:gd name="T63" fmla="*/ 352 h 746"/>
                <a:gd name="T64" fmla="*/ 0 w 1362"/>
                <a:gd name="T65" fmla="*/ 352 h 7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2"/>
                <a:gd name="T100" fmla="*/ 0 h 746"/>
                <a:gd name="T101" fmla="*/ 1362 w 1362"/>
                <a:gd name="T102" fmla="*/ 746 h 7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2" h="746">
                  <a:moveTo>
                    <a:pt x="0" y="705"/>
                  </a:moveTo>
                  <a:lnTo>
                    <a:pt x="8" y="614"/>
                  </a:lnTo>
                  <a:lnTo>
                    <a:pt x="13" y="530"/>
                  </a:lnTo>
                  <a:lnTo>
                    <a:pt x="18" y="407"/>
                  </a:lnTo>
                  <a:lnTo>
                    <a:pt x="39" y="101"/>
                  </a:lnTo>
                  <a:lnTo>
                    <a:pt x="48" y="0"/>
                  </a:lnTo>
                  <a:lnTo>
                    <a:pt x="158" y="10"/>
                  </a:lnTo>
                  <a:lnTo>
                    <a:pt x="372" y="21"/>
                  </a:lnTo>
                  <a:lnTo>
                    <a:pt x="713" y="34"/>
                  </a:lnTo>
                  <a:lnTo>
                    <a:pt x="954" y="40"/>
                  </a:lnTo>
                  <a:lnTo>
                    <a:pt x="1226" y="41"/>
                  </a:lnTo>
                  <a:lnTo>
                    <a:pt x="1234" y="41"/>
                  </a:lnTo>
                  <a:lnTo>
                    <a:pt x="1267" y="74"/>
                  </a:lnTo>
                  <a:lnTo>
                    <a:pt x="1291" y="67"/>
                  </a:lnTo>
                  <a:lnTo>
                    <a:pt x="1310" y="84"/>
                  </a:lnTo>
                  <a:lnTo>
                    <a:pt x="1301" y="95"/>
                  </a:lnTo>
                  <a:lnTo>
                    <a:pt x="1313" y="102"/>
                  </a:lnTo>
                  <a:lnTo>
                    <a:pt x="1297" y="102"/>
                  </a:lnTo>
                  <a:lnTo>
                    <a:pt x="1276" y="131"/>
                  </a:lnTo>
                  <a:lnTo>
                    <a:pt x="1270" y="152"/>
                  </a:lnTo>
                  <a:lnTo>
                    <a:pt x="1294" y="179"/>
                  </a:lnTo>
                  <a:lnTo>
                    <a:pt x="1330" y="230"/>
                  </a:lnTo>
                  <a:lnTo>
                    <a:pt x="1362" y="238"/>
                  </a:lnTo>
                  <a:lnTo>
                    <a:pt x="1356" y="248"/>
                  </a:lnTo>
                  <a:lnTo>
                    <a:pt x="1361" y="732"/>
                  </a:lnTo>
                  <a:lnTo>
                    <a:pt x="1361" y="746"/>
                  </a:lnTo>
                  <a:lnTo>
                    <a:pt x="1290" y="746"/>
                  </a:lnTo>
                  <a:lnTo>
                    <a:pt x="1012" y="746"/>
                  </a:lnTo>
                  <a:lnTo>
                    <a:pt x="718" y="740"/>
                  </a:lnTo>
                  <a:lnTo>
                    <a:pt x="460" y="732"/>
                  </a:lnTo>
                  <a:lnTo>
                    <a:pt x="204" y="718"/>
                  </a:lnTo>
                  <a:lnTo>
                    <a:pt x="5" y="705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3" name="Freeform 34"/>
            <p:cNvSpPr>
              <a:spLocks/>
            </p:cNvSpPr>
            <p:nvPr/>
          </p:nvSpPr>
          <p:spPr bwMode="auto">
            <a:xfrm>
              <a:off x="3865" y="2208"/>
              <a:ext cx="669" cy="347"/>
            </a:xfrm>
            <a:custGeom>
              <a:avLst/>
              <a:gdLst>
                <a:gd name="T0" fmla="*/ 82 w 1337"/>
                <a:gd name="T1" fmla="*/ 275 h 694"/>
                <a:gd name="T2" fmla="*/ 77 w 1337"/>
                <a:gd name="T3" fmla="*/ 250 h 694"/>
                <a:gd name="T4" fmla="*/ 90 w 1337"/>
                <a:gd name="T5" fmla="*/ 235 h 694"/>
                <a:gd name="T6" fmla="*/ 110 w 1337"/>
                <a:gd name="T7" fmla="*/ 214 h 694"/>
                <a:gd name="T8" fmla="*/ 117 w 1337"/>
                <a:gd name="T9" fmla="*/ 186 h 694"/>
                <a:gd name="T10" fmla="*/ 124 w 1337"/>
                <a:gd name="T11" fmla="*/ 173 h 694"/>
                <a:gd name="T12" fmla="*/ 153 w 1337"/>
                <a:gd name="T13" fmla="*/ 179 h 694"/>
                <a:gd name="T14" fmla="*/ 181 w 1337"/>
                <a:gd name="T15" fmla="*/ 169 h 694"/>
                <a:gd name="T16" fmla="*/ 211 w 1337"/>
                <a:gd name="T17" fmla="*/ 163 h 694"/>
                <a:gd name="T18" fmla="*/ 234 w 1337"/>
                <a:gd name="T19" fmla="*/ 164 h 694"/>
                <a:gd name="T20" fmla="*/ 241 w 1337"/>
                <a:gd name="T21" fmla="*/ 171 h 694"/>
                <a:gd name="T22" fmla="*/ 255 w 1337"/>
                <a:gd name="T23" fmla="*/ 137 h 694"/>
                <a:gd name="T24" fmla="*/ 278 w 1337"/>
                <a:gd name="T25" fmla="*/ 147 h 694"/>
                <a:gd name="T26" fmla="*/ 305 w 1337"/>
                <a:gd name="T27" fmla="*/ 124 h 694"/>
                <a:gd name="T28" fmla="*/ 325 w 1337"/>
                <a:gd name="T29" fmla="*/ 99 h 694"/>
                <a:gd name="T30" fmla="*/ 343 w 1337"/>
                <a:gd name="T31" fmla="*/ 73 h 694"/>
                <a:gd name="T32" fmla="*/ 348 w 1337"/>
                <a:gd name="T33" fmla="*/ 55 h 694"/>
                <a:gd name="T34" fmla="*/ 377 w 1337"/>
                <a:gd name="T35" fmla="*/ 47 h 694"/>
                <a:gd name="T36" fmla="*/ 397 w 1337"/>
                <a:gd name="T37" fmla="*/ 35 h 694"/>
                <a:gd name="T38" fmla="*/ 386 w 1337"/>
                <a:gd name="T39" fmla="*/ 14 h 694"/>
                <a:gd name="T40" fmla="*/ 397 w 1337"/>
                <a:gd name="T41" fmla="*/ 0 h 694"/>
                <a:gd name="T42" fmla="*/ 417 w 1337"/>
                <a:gd name="T43" fmla="*/ 5 h 694"/>
                <a:gd name="T44" fmla="*/ 444 w 1337"/>
                <a:gd name="T45" fmla="*/ 26 h 694"/>
                <a:gd name="T46" fmla="*/ 463 w 1337"/>
                <a:gd name="T47" fmla="*/ 36 h 694"/>
                <a:gd name="T48" fmla="*/ 494 w 1337"/>
                <a:gd name="T49" fmla="*/ 48 h 694"/>
                <a:gd name="T50" fmla="*/ 510 w 1337"/>
                <a:gd name="T51" fmla="*/ 40 h 694"/>
                <a:gd name="T52" fmla="*/ 553 w 1337"/>
                <a:gd name="T53" fmla="*/ 31 h 694"/>
                <a:gd name="T54" fmla="*/ 574 w 1337"/>
                <a:gd name="T55" fmla="*/ 45 h 694"/>
                <a:gd name="T56" fmla="*/ 597 w 1337"/>
                <a:gd name="T57" fmla="*/ 62 h 694"/>
                <a:gd name="T58" fmla="*/ 598 w 1337"/>
                <a:gd name="T59" fmla="*/ 95 h 694"/>
                <a:gd name="T60" fmla="*/ 623 w 1337"/>
                <a:gd name="T61" fmla="*/ 124 h 694"/>
                <a:gd name="T62" fmla="*/ 653 w 1337"/>
                <a:gd name="T63" fmla="*/ 157 h 694"/>
                <a:gd name="T64" fmla="*/ 641 w 1337"/>
                <a:gd name="T65" fmla="*/ 189 h 694"/>
                <a:gd name="T66" fmla="*/ 596 w 1337"/>
                <a:gd name="T67" fmla="*/ 232 h 694"/>
                <a:gd name="T68" fmla="*/ 546 w 1337"/>
                <a:gd name="T69" fmla="*/ 277 h 694"/>
                <a:gd name="T70" fmla="*/ 504 w 1337"/>
                <a:gd name="T71" fmla="*/ 289 h 694"/>
                <a:gd name="T72" fmla="*/ 382 w 1337"/>
                <a:gd name="T73" fmla="*/ 300 h 694"/>
                <a:gd name="T74" fmla="*/ 333 w 1337"/>
                <a:gd name="T75" fmla="*/ 305 h 694"/>
                <a:gd name="T76" fmla="*/ 295 w 1337"/>
                <a:gd name="T77" fmla="*/ 307 h 694"/>
                <a:gd name="T78" fmla="*/ 123 w 1337"/>
                <a:gd name="T79" fmla="*/ 317 h 694"/>
                <a:gd name="T80" fmla="*/ 87 w 1337"/>
                <a:gd name="T81" fmla="*/ 341 h 694"/>
                <a:gd name="T82" fmla="*/ 0 w 1337"/>
                <a:gd name="T83" fmla="*/ 347 h 694"/>
                <a:gd name="T84" fmla="*/ 17 w 1337"/>
                <a:gd name="T85" fmla="*/ 339 h 694"/>
                <a:gd name="T86" fmla="*/ 19 w 1337"/>
                <a:gd name="T87" fmla="*/ 317 h 694"/>
                <a:gd name="T88" fmla="*/ 20 w 1337"/>
                <a:gd name="T89" fmla="*/ 307 h 694"/>
                <a:gd name="T90" fmla="*/ 22 w 1337"/>
                <a:gd name="T91" fmla="*/ 289 h 694"/>
                <a:gd name="T92" fmla="*/ 39 w 1337"/>
                <a:gd name="T93" fmla="*/ 260 h 6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37"/>
                <a:gd name="T142" fmla="*/ 0 h 694"/>
                <a:gd name="T143" fmla="*/ 1337 w 1337"/>
                <a:gd name="T144" fmla="*/ 694 h 6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37" h="694">
                  <a:moveTo>
                    <a:pt x="149" y="549"/>
                  </a:moveTo>
                  <a:lnTo>
                    <a:pt x="164" y="550"/>
                  </a:lnTo>
                  <a:lnTo>
                    <a:pt x="174" y="528"/>
                  </a:lnTo>
                  <a:lnTo>
                    <a:pt x="153" y="501"/>
                  </a:lnTo>
                  <a:lnTo>
                    <a:pt x="170" y="466"/>
                  </a:lnTo>
                  <a:lnTo>
                    <a:pt x="179" y="470"/>
                  </a:lnTo>
                  <a:lnTo>
                    <a:pt x="233" y="443"/>
                  </a:lnTo>
                  <a:lnTo>
                    <a:pt x="220" y="428"/>
                  </a:lnTo>
                  <a:lnTo>
                    <a:pt x="211" y="407"/>
                  </a:lnTo>
                  <a:lnTo>
                    <a:pt x="233" y="373"/>
                  </a:lnTo>
                  <a:lnTo>
                    <a:pt x="258" y="369"/>
                  </a:lnTo>
                  <a:lnTo>
                    <a:pt x="247" y="346"/>
                  </a:lnTo>
                  <a:lnTo>
                    <a:pt x="292" y="344"/>
                  </a:lnTo>
                  <a:lnTo>
                    <a:pt x="305" y="359"/>
                  </a:lnTo>
                  <a:lnTo>
                    <a:pt x="309" y="326"/>
                  </a:lnTo>
                  <a:lnTo>
                    <a:pt x="362" y="338"/>
                  </a:lnTo>
                  <a:lnTo>
                    <a:pt x="401" y="361"/>
                  </a:lnTo>
                  <a:lnTo>
                    <a:pt x="421" y="325"/>
                  </a:lnTo>
                  <a:lnTo>
                    <a:pt x="448" y="307"/>
                  </a:lnTo>
                  <a:lnTo>
                    <a:pt x="467" y="328"/>
                  </a:lnTo>
                  <a:lnTo>
                    <a:pt x="479" y="326"/>
                  </a:lnTo>
                  <a:lnTo>
                    <a:pt x="481" y="341"/>
                  </a:lnTo>
                  <a:lnTo>
                    <a:pt x="503" y="318"/>
                  </a:lnTo>
                  <a:lnTo>
                    <a:pt x="510" y="273"/>
                  </a:lnTo>
                  <a:lnTo>
                    <a:pt x="532" y="257"/>
                  </a:lnTo>
                  <a:lnTo>
                    <a:pt x="556" y="293"/>
                  </a:lnTo>
                  <a:lnTo>
                    <a:pt x="607" y="291"/>
                  </a:lnTo>
                  <a:lnTo>
                    <a:pt x="610" y="249"/>
                  </a:lnTo>
                  <a:lnTo>
                    <a:pt x="624" y="222"/>
                  </a:lnTo>
                  <a:lnTo>
                    <a:pt x="650" y="198"/>
                  </a:lnTo>
                  <a:lnTo>
                    <a:pt x="686" y="161"/>
                  </a:lnTo>
                  <a:lnTo>
                    <a:pt x="685" y="145"/>
                  </a:lnTo>
                  <a:lnTo>
                    <a:pt x="676" y="118"/>
                  </a:lnTo>
                  <a:lnTo>
                    <a:pt x="696" y="110"/>
                  </a:lnTo>
                  <a:lnTo>
                    <a:pt x="719" y="117"/>
                  </a:lnTo>
                  <a:lnTo>
                    <a:pt x="753" y="95"/>
                  </a:lnTo>
                  <a:lnTo>
                    <a:pt x="788" y="86"/>
                  </a:lnTo>
                  <a:lnTo>
                    <a:pt x="793" y="69"/>
                  </a:lnTo>
                  <a:lnTo>
                    <a:pt x="776" y="61"/>
                  </a:lnTo>
                  <a:lnTo>
                    <a:pt x="772" y="29"/>
                  </a:lnTo>
                  <a:lnTo>
                    <a:pt x="777" y="13"/>
                  </a:lnTo>
                  <a:lnTo>
                    <a:pt x="793" y="0"/>
                  </a:lnTo>
                  <a:lnTo>
                    <a:pt x="814" y="18"/>
                  </a:lnTo>
                  <a:lnTo>
                    <a:pt x="834" y="10"/>
                  </a:lnTo>
                  <a:lnTo>
                    <a:pt x="868" y="22"/>
                  </a:lnTo>
                  <a:lnTo>
                    <a:pt x="888" y="53"/>
                  </a:lnTo>
                  <a:lnTo>
                    <a:pt x="889" y="64"/>
                  </a:lnTo>
                  <a:lnTo>
                    <a:pt x="925" y="71"/>
                  </a:lnTo>
                  <a:lnTo>
                    <a:pt x="949" y="73"/>
                  </a:lnTo>
                  <a:lnTo>
                    <a:pt x="988" y="97"/>
                  </a:lnTo>
                  <a:lnTo>
                    <a:pt x="997" y="97"/>
                  </a:lnTo>
                  <a:lnTo>
                    <a:pt x="1019" y="79"/>
                  </a:lnTo>
                  <a:lnTo>
                    <a:pt x="1067" y="91"/>
                  </a:lnTo>
                  <a:lnTo>
                    <a:pt x="1106" y="63"/>
                  </a:lnTo>
                  <a:lnTo>
                    <a:pt x="1133" y="53"/>
                  </a:lnTo>
                  <a:lnTo>
                    <a:pt x="1147" y="91"/>
                  </a:lnTo>
                  <a:lnTo>
                    <a:pt x="1180" y="104"/>
                  </a:lnTo>
                  <a:lnTo>
                    <a:pt x="1194" y="124"/>
                  </a:lnTo>
                  <a:lnTo>
                    <a:pt x="1200" y="165"/>
                  </a:lnTo>
                  <a:lnTo>
                    <a:pt x="1195" y="191"/>
                  </a:lnTo>
                  <a:lnTo>
                    <a:pt x="1224" y="232"/>
                  </a:lnTo>
                  <a:lnTo>
                    <a:pt x="1245" y="249"/>
                  </a:lnTo>
                  <a:lnTo>
                    <a:pt x="1261" y="274"/>
                  </a:lnTo>
                  <a:lnTo>
                    <a:pt x="1306" y="314"/>
                  </a:lnTo>
                  <a:lnTo>
                    <a:pt x="1337" y="311"/>
                  </a:lnTo>
                  <a:lnTo>
                    <a:pt x="1282" y="379"/>
                  </a:lnTo>
                  <a:lnTo>
                    <a:pt x="1238" y="406"/>
                  </a:lnTo>
                  <a:lnTo>
                    <a:pt x="1192" y="464"/>
                  </a:lnTo>
                  <a:lnTo>
                    <a:pt x="1189" y="484"/>
                  </a:lnTo>
                  <a:lnTo>
                    <a:pt x="1092" y="553"/>
                  </a:lnTo>
                  <a:lnTo>
                    <a:pt x="1055" y="570"/>
                  </a:lnTo>
                  <a:lnTo>
                    <a:pt x="1007" y="578"/>
                  </a:lnTo>
                  <a:lnTo>
                    <a:pt x="852" y="596"/>
                  </a:lnTo>
                  <a:lnTo>
                    <a:pt x="763" y="599"/>
                  </a:lnTo>
                  <a:lnTo>
                    <a:pt x="733" y="606"/>
                  </a:lnTo>
                  <a:lnTo>
                    <a:pt x="665" y="609"/>
                  </a:lnTo>
                  <a:lnTo>
                    <a:pt x="632" y="613"/>
                  </a:lnTo>
                  <a:lnTo>
                    <a:pt x="590" y="613"/>
                  </a:lnTo>
                  <a:lnTo>
                    <a:pt x="326" y="637"/>
                  </a:lnTo>
                  <a:lnTo>
                    <a:pt x="245" y="634"/>
                  </a:lnTo>
                  <a:lnTo>
                    <a:pt x="251" y="680"/>
                  </a:lnTo>
                  <a:lnTo>
                    <a:pt x="173" y="682"/>
                  </a:lnTo>
                  <a:lnTo>
                    <a:pt x="14" y="694"/>
                  </a:lnTo>
                  <a:lnTo>
                    <a:pt x="0" y="694"/>
                  </a:lnTo>
                  <a:lnTo>
                    <a:pt x="16" y="664"/>
                  </a:lnTo>
                  <a:lnTo>
                    <a:pt x="34" y="677"/>
                  </a:lnTo>
                  <a:lnTo>
                    <a:pt x="42" y="657"/>
                  </a:lnTo>
                  <a:lnTo>
                    <a:pt x="38" y="634"/>
                  </a:lnTo>
                  <a:lnTo>
                    <a:pt x="50" y="624"/>
                  </a:lnTo>
                  <a:lnTo>
                    <a:pt x="40" y="614"/>
                  </a:lnTo>
                  <a:lnTo>
                    <a:pt x="52" y="587"/>
                  </a:lnTo>
                  <a:lnTo>
                    <a:pt x="44" y="578"/>
                  </a:lnTo>
                  <a:lnTo>
                    <a:pt x="37" y="560"/>
                  </a:lnTo>
                  <a:lnTo>
                    <a:pt x="77" y="519"/>
                  </a:lnTo>
                  <a:lnTo>
                    <a:pt x="149" y="5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4" name="Freeform 35"/>
            <p:cNvSpPr>
              <a:spLocks noEditPoints="1"/>
            </p:cNvSpPr>
            <p:nvPr/>
          </p:nvSpPr>
          <p:spPr bwMode="auto">
            <a:xfrm>
              <a:off x="3444" y="2973"/>
              <a:ext cx="531" cy="467"/>
            </a:xfrm>
            <a:custGeom>
              <a:avLst/>
              <a:gdLst>
                <a:gd name="T0" fmla="*/ 284 w 1062"/>
                <a:gd name="T1" fmla="*/ 1 h 933"/>
                <a:gd name="T2" fmla="*/ 292 w 1062"/>
                <a:gd name="T3" fmla="*/ 32 h 933"/>
                <a:gd name="T4" fmla="*/ 293 w 1062"/>
                <a:gd name="T5" fmla="*/ 49 h 933"/>
                <a:gd name="T6" fmla="*/ 288 w 1062"/>
                <a:gd name="T7" fmla="*/ 53 h 933"/>
                <a:gd name="T8" fmla="*/ 298 w 1062"/>
                <a:gd name="T9" fmla="*/ 74 h 933"/>
                <a:gd name="T10" fmla="*/ 286 w 1062"/>
                <a:gd name="T11" fmla="*/ 92 h 933"/>
                <a:gd name="T12" fmla="*/ 295 w 1062"/>
                <a:gd name="T13" fmla="*/ 95 h 933"/>
                <a:gd name="T14" fmla="*/ 291 w 1062"/>
                <a:gd name="T15" fmla="*/ 117 h 933"/>
                <a:gd name="T16" fmla="*/ 268 w 1062"/>
                <a:gd name="T17" fmla="*/ 136 h 933"/>
                <a:gd name="T18" fmla="*/ 265 w 1062"/>
                <a:gd name="T19" fmla="*/ 149 h 933"/>
                <a:gd name="T20" fmla="*/ 262 w 1062"/>
                <a:gd name="T21" fmla="*/ 168 h 933"/>
                <a:gd name="T22" fmla="*/ 247 w 1062"/>
                <a:gd name="T23" fmla="*/ 189 h 933"/>
                <a:gd name="T24" fmla="*/ 248 w 1062"/>
                <a:gd name="T25" fmla="*/ 212 h 933"/>
                <a:gd name="T26" fmla="*/ 242 w 1062"/>
                <a:gd name="T27" fmla="*/ 236 h 933"/>
                <a:gd name="T28" fmla="*/ 439 w 1062"/>
                <a:gd name="T29" fmla="*/ 289 h 933"/>
                <a:gd name="T30" fmla="*/ 447 w 1062"/>
                <a:gd name="T31" fmla="*/ 323 h 933"/>
                <a:gd name="T32" fmla="*/ 449 w 1062"/>
                <a:gd name="T33" fmla="*/ 356 h 933"/>
                <a:gd name="T34" fmla="*/ 492 w 1062"/>
                <a:gd name="T35" fmla="*/ 320 h 933"/>
                <a:gd name="T36" fmla="*/ 488 w 1062"/>
                <a:gd name="T37" fmla="*/ 353 h 933"/>
                <a:gd name="T38" fmla="*/ 474 w 1062"/>
                <a:gd name="T39" fmla="*/ 365 h 933"/>
                <a:gd name="T40" fmla="*/ 464 w 1062"/>
                <a:gd name="T41" fmla="*/ 383 h 933"/>
                <a:gd name="T42" fmla="*/ 455 w 1062"/>
                <a:gd name="T43" fmla="*/ 399 h 933"/>
                <a:gd name="T44" fmla="*/ 514 w 1062"/>
                <a:gd name="T45" fmla="*/ 429 h 933"/>
                <a:gd name="T46" fmla="*/ 475 w 1062"/>
                <a:gd name="T47" fmla="*/ 467 h 933"/>
                <a:gd name="T48" fmla="*/ 465 w 1062"/>
                <a:gd name="T49" fmla="*/ 430 h 933"/>
                <a:gd name="T50" fmla="*/ 380 w 1062"/>
                <a:gd name="T51" fmla="*/ 454 h 933"/>
                <a:gd name="T52" fmla="*/ 375 w 1062"/>
                <a:gd name="T53" fmla="*/ 439 h 933"/>
                <a:gd name="T54" fmla="*/ 331 w 1062"/>
                <a:gd name="T55" fmla="*/ 459 h 933"/>
                <a:gd name="T56" fmla="*/ 276 w 1062"/>
                <a:gd name="T57" fmla="*/ 429 h 933"/>
                <a:gd name="T58" fmla="*/ 287 w 1062"/>
                <a:gd name="T59" fmla="*/ 411 h 933"/>
                <a:gd name="T60" fmla="*/ 257 w 1062"/>
                <a:gd name="T61" fmla="*/ 394 h 933"/>
                <a:gd name="T62" fmla="*/ 225 w 1062"/>
                <a:gd name="T63" fmla="*/ 384 h 933"/>
                <a:gd name="T64" fmla="*/ 192 w 1062"/>
                <a:gd name="T65" fmla="*/ 384 h 933"/>
                <a:gd name="T66" fmla="*/ 241 w 1062"/>
                <a:gd name="T67" fmla="*/ 402 h 933"/>
                <a:gd name="T68" fmla="*/ 151 w 1062"/>
                <a:gd name="T69" fmla="*/ 404 h 933"/>
                <a:gd name="T70" fmla="*/ 27 w 1062"/>
                <a:gd name="T71" fmla="*/ 399 h 933"/>
                <a:gd name="T72" fmla="*/ 39 w 1062"/>
                <a:gd name="T73" fmla="*/ 352 h 933"/>
                <a:gd name="T74" fmla="*/ 35 w 1062"/>
                <a:gd name="T75" fmla="*/ 292 h 933"/>
                <a:gd name="T76" fmla="*/ 47 w 1062"/>
                <a:gd name="T77" fmla="*/ 221 h 933"/>
                <a:gd name="T78" fmla="*/ 32 w 1062"/>
                <a:gd name="T79" fmla="*/ 187 h 933"/>
                <a:gd name="T80" fmla="*/ 26 w 1062"/>
                <a:gd name="T81" fmla="*/ 160 h 933"/>
                <a:gd name="T82" fmla="*/ 1 w 1062"/>
                <a:gd name="T83" fmla="*/ 104 h 933"/>
                <a:gd name="T84" fmla="*/ 32 w 1062"/>
                <a:gd name="T85" fmla="*/ 6 h 933"/>
                <a:gd name="T86" fmla="*/ 531 w 1062"/>
                <a:gd name="T87" fmla="*/ 351 h 933"/>
                <a:gd name="T88" fmla="*/ 523 w 1062"/>
                <a:gd name="T89" fmla="*/ 330 h 933"/>
                <a:gd name="T90" fmla="*/ 520 w 1062"/>
                <a:gd name="T91" fmla="*/ 379 h 933"/>
                <a:gd name="T92" fmla="*/ 376 w 1062"/>
                <a:gd name="T93" fmla="*/ 455 h 933"/>
                <a:gd name="T94" fmla="*/ 375 w 1062"/>
                <a:gd name="T95" fmla="*/ 455 h 9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2"/>
                <a:gd name="T145" fmla="*/ 0 h 933"/>
                <a:gd name="T146" fmla="*/ 1062 w 1062"/>
                <a:gd name="T147" fmla="*/ 933 h 9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2" h="933">
                  <a:moveTo>
                    <a:pt x="556" y="0"/>
                  </a:moveTo>
                  <a:lnTo>
                    <a:pt x="552" y="22"/>
                  </a:lnTo>
                  <a:lnTo>
                    <a:pt x="569" y="2"/>
                  </a:lnTo>
                  <a:lnTo>
                    <a:pt x="581" y="23"/>
                  </a:lnTo>
                  <a:lnTo>
                    <a:pt x="559" y="54"/>
                  </a:lnTo>
                  <a:lnTo>
                    <a:pt x="584" y="64"/>
                  </a:lnTo>
                  <a:lnTo>
                    <a:pt x="565" y="88"/>
                  </a:lnTo>
                  <a:lnTo>
                    <a:pt x="586" y="83"/>
                  </a:lnTo>
                  <a:lnTo>
                    <a:pt x="587" y="98"/>
                  </a:lnTo>
                  <a:lnTo>
                    <a:pt x="578" y="102"/>
                  </a:lnTo>
                  <a:lnTo>
                    <a:pt x="596" y="119"/>
                  </a:lnTo>
                  <a:lnTo>
                    <a:pt x="577" y="105"/>
                  </a:lnTo>
                  <a:lnTo>
                    <a:pt x="576" y="119"/>
                  </a:lnTo>
                  <a:lnTo>
                    <a:pt x="604" y="129"/>
                  </a:lnTo>
                  <a:lnTo>
                    <a:pt x="597" y="148"/>
                  </a:lnTo>
                  <a:lnTo>
                    <a:pt x="617" y="144"/>
                  </a:lnTo>
                  <a:lnTo>
                    <a:pt x="598" y="186"/>
                  </a:lnTo>
                  <a:lnTo>
                    <a:pt x="573" y="183"/>
                  </a:lnTo>
                  <a:lnTo>
                    <a:pt x="565" y="203"/>
                  </a:lnTo>
                  <a:lnTo>
                    <a:pt x="590" y="203"/>
                  </a:lnTo>
                  <a:lnTo>
                    <a:pt x="590" y="189"/>
                  </a:lnTo>
                  <a:lnTo>
                    <a:pt x="591" y="207"/>
                  </a:lnTo>
                  <a:lnTo>
                    <a:pt x="571" y="216"/>
                  </a:lnTo>
                  <a:lnTo>
                    <a:pt x="583" y="233"/>
                  </a:lnTo>
                  <a:lnTo>
                    <a:pt x="555" y="264"/>
                  </a:lnTo>
                  <a:lnTo>
                    <a:pt x="549" y="279"/>
                  </a:lnTo>
                  <a:lnTo>
                    <a:pt x="536" y="272"/>
                  </a:lnTo>
                  <a:lnTo>
                    <a:pt x="529" y="291"/>
                  </a:lnTo>
                  <a:lnTo>
                    <a:pt x="550" y="289"/>
                  </a:lnTo>
                  <a:lnTo>
                    <a:pt x="530" y="298"/>
                  </a:lnTo>
                  <a:lnTo>
                    <a:pt x="529" y="325"/>
                  </a:lnTo>
                  <a:lnTo>
                    <a:pt x="501" y="325"/>
                  </a:lnTo>
                  <a:lnTo>
                    <a:pt x="523" y="335"/>
                  </a:lnTo>
                  <a:lnTo>
                    <a:pt x="502" y="350"/>
                  </a:lnTo>
                  <a:lnTo>
                    <a:pt x="516" y="383"/>
                  </a:lnTo>
                  <a:lnTo>
                    <a:pt x="494" y="377"/>
                  </a:lnTo>
                  <a:lnTo>
                    <a:pt x="505" y="403"/>
                  </a:lnTo>
                  <a:lnTo>
                    <a:pt x="478" y="410"/>
                  </a:lnTo>
                  <a:lnTo>
                    <a:pt x="496" y="424"/>
                  </a:lnTo>
                  <a:lnTo>
                    <a:pt x="486" y="444"/>
                  </a:lnTo>
                  <a:lnTo>
                    <a:pt x="499" y="457"/>
                  </a:lnTo>
                  <a:lnTo>
                    <a:pt x="485" y="471"/>
                  </a:lnTo>
                  <a:lnTo>
                    <a:pt x="863" y="451"/>
                  </a:lnTo>
                  <a:lnTo>
                    <a:pt x="847" y="531"/>
                  </a:lnTo>
                  <a:lnTo>
                    <a:pt x="879" y="577"/>
                  </a:lnTo>
                  <a:lnTo>
                    <a:pt x="896" y="631"/>
                  </a:lnTo>
                  <a:lnTo>
                    <a:pt x="912" y="640"/>
                  </a:lnTo>
                  <a:lnTo>
                    <a:pt x="895" y="646"/>
                  </a:lnTo>
                  <a:lnTo>
                    <a:pt x="878" y="676"/>
                  </a:lnTo>
                  <a:lnTo>
                    <a:pt x="851" y="682"/>
                  </a:lnTo>
                  <a:lnTo>
                    <a:pt x="899" y="712"/>
                  </a:lnTo>
                  <a:lnTo>
                    <a:pt x="926" y="664"/>
                  </a:lnTo>
                  <a:lnTo>
                    <a:pt x="953" y="666"/>
                  </a:lnTo>
                  <a:lnTo>
                    <a:pt x="984" y="640"/>
                  </a:lnTo>
                  <a:lnTo>
                    <a:pt x="984" y="692"/>
                  </a:lnTo>
                  <a:lnTo>
                    <a:pt x="963" y="702"/>
                  </a:lnTo>
                  <a:lnTo>
                    <a:pt x="976" y="705"/>
                  </a:lnTo>
                  <a:lnTo>
                    <a:pt x="966" y="717"/>
                  </a:lnTo>
                  <a:lnTo>
                    <a:pt x="970" y="735"/>
                  </a:lnTo>
                  <a:lnTo>
                    <a:pt x="949" y="729"/>
                  </a:lnTo>
                  <a:lnTo>
                    <a:pt x="939" y="760"/>
                  </a:lnTo>
                  <a:lnTo>
                    <a:pt x="923" y="749"/>
                  </a:lnTo>
                  <a:lnTo>
                    <a:pt x="929" y="766"/>
                  </a:lnTo>
                  <a:lnTo>
                    <a:pt x="902" y="770"/>
                  </a:lnTo>
                  <a:lnTo>
                    <a:pt x="923" y="787"/>
                  </a:lnTo>
                  <a:lnTo>
                    <a:pt x="911" y="798"/>
                  </a:lnTo>
                  <a:lnTo>
                    <a:pt x="927" y="821"/>
                  </a:lnTo>
                  <a:lnTo>
                    <a:pt x="997" y="834"/>
                  </a:lnTo>
                  <a:lnTo>
                    <a:pt x="1028" y="857"/>
                  </a:lnTo>
                  <a:lnTo>
                    <a:pt x="1008" y="913"/>
                  </a:lnTo>
                  <a:lnTo>
                    <a:pt x="988" y="889"/>
                  </a:lnTo>
                  <a:lnTo>
                    <a:pt x="950" y="933"/>
                  </a:lnTo>
                  <a:lnTo>
                    <a:pt x="967" y="902"/>
                  </a:lnTo>
                  <a:lnTo>
                    <a:pt x="954" y="892"/>
                  </a:lnTo>
                  <a:lnTo>
                    <a:pt x="930" y="859"/>
                  </a:lnTo>
                  <a:lnTo>
                    <a:pt x="850" y="849"/>
                  </a:lnTo>
                  <a:lnTo>
                    <a:pt x="820" y="882"/>
                  </a:lnTo>
                  <a:lnTo>
                    <a:pt x="761" y="908"/>
                  </a:lnTo>
                  <a:lnTo>
                    <a:pt x="790" y="890"/>
                  </a:lnTo>
                  <a:lnTo>
                    <a:pt x="761" y="858"/>
                  </a:lnTo>
                  <a:lnTo>
                    <a:pt x="750" y="878"/>
                  </a:lnTo>
                  <a:lnTo>
                    <a:pt x="703" y="878"/>
                  </a:lnTo>
                  <a:lnTo>
                    <a:pt x="674" y="918"/>
                  </a:lnTo>
                  <a:lnTo>
                    <a:pt x="662" y="918"/>
                  </a:lnTo>
                  <a:lnTo>
                    <a:pt x="644" y="888"/>
                  </a:lnTo>
                  <a:lnTo>
                    <a:pt x="614" y="888"/>
                  </a:lnTo>
                  <a:lnTo>
                    <a:pt x="553" y="857"/>
                  </a:lnTo>
                  <a:lnTo>
                    <a:pt x="581" y="845"/>
                  </a:lnTo>
                  <a:lnTo>
                    <a:pt x="604" y="872"/>
                  </a:lnTo>
                  <a:lnTo>
                    <a:pt x="574" y="821"/>
                  </a:lnTo>
                  <a:lnTo>
                    <a:pt x="542" y="815"/>
                  </a:lnTo>
                  <a:lnTo>
                    <a:pt x="520" y="814"/>
                  </a:lnTo>
                  <a:lnTo>
                    <a:pt x="513" y="787"/>
                  </a:lnTo>
                  <a:lnTo>
                    <a:pt x="494" y="787"/>
                  </a:lnTo>
                  <a:lnTo>
                    <a:pt x="498" y="764"/>
                  </a:lnTo>
                  <a:lnTo>
                    <a:pt x="450" y="767"/>
                  </a:lnTo>
                  <a:lnTo>
                    <a:pt x="454" y="745"/>
                  </a:lnTo>
                  <a:lnTo>
                    <a:pt x="428" y="746"/>
                  </a:lnTo>
                  <a:lnTo>
                    <a:pt x="384" y="768"/>
                  </a:lnTo>
                  <a:lnTo>
                    <a:pt x="403" y="776"/>
                  </a:lnTo>
                  <a:lnTo>
                    <a:pt x="404" y="794"/>
                  </a:lnTo>
                  <a:lnTo>
                    <a:pt x="482" y="804"/>
                  </a:lnTo>
                  <a:lnTo>
                    <a:pt x="472" y="824"/>
                  </a:lnTo>
                  <a:lnTo>
                    <a:pt x="415" y="804"/>
                  </a:lnTo>
                  <a:lnTo>
                    <a:pt x="303" y="807"/>
                  </a:lnTo>
                  <a:lnTo>
                    <a:pt x="171" y="764"/>
                  </a:lnTo>
                  <a:lnTo>
                    <a:pt x="78" y="777"/>
                  </a:lnTo>
                  <a:lnTo>
                    <a:pt x="55" y="798"/>
                  </a:lnTo>
                  <a:lnTo>
                    <a:pt x="38" y="766"/>
                  </a:lnTo>
                  <a:lnTo>
                    <a:pt x="52" y="747"/>
                  </a:lnTo>
                  <a:lnTo>
                    <a:pt x="78" y="703"/>
                  </a:lnTo>
                  <a:lnTo>
                    <a:pt x="79" y="658"/>
                  </a:lnTo>
                  <a:lnTo>
                    <a:pt x="71" y="621"/>
                  </a:lnTo>
                  <a:lnTo>
                    <a:pt x="71" y="583"/>
                  </a:lnTo>
                  <a:lnTo>
                    <a:pt x="103" y="515"/>
                  </a:lnTo>
                  <a:lnTo>
                    <a:pt x="101" y="438"/>
                  </a:lnTo>
                  <a:lnTo>
                    <a:pt x="94" y="441"/>
                  </a:lnTo>
                  <a:lnTo>
                    <a:pt x="79" y="411"/>
                  </a:lnTo>
                  <a:lnTo>
                    <a:pt x="85" y="396"/>
                  </a:lnTo>
                  <a:lnTo>
                    <a:pt x="64" y="373"/>
                  </a:lnTo>
                  <a:lnTo>
                    <a:pt x="74" y="362"/>
                  </a:lnTo>
                  <a:lnTo>
                    <a:pt x="47" y="346"/>
                  </a:lnTo>
                  <a:lnTo>
                    <a:pt x="52" y="319"/>
                  </a:lnTo>
                  <a:lnTo>
                    <a:pt x="36" y="287"/>
                  </a:lnTo>
                  <a:lnTo>
                    <a:pt x="11" y="256"/>
                  </a:lnTo>
                  <a:lnTo>
                    <a:pt x="3" y="207"/>
                  </a:lnTo>
                  <a:lnTo>
                    <a:pt x="0" y="45"/>
                  </a:lnTo>
                  <a:lnTo>
                    <a:pt x="0" y="14"/>
                  </a:lnTo>
                  <a:lnTo>
                    <a:pt x="64" y="12"/>
                  </a:lnTo>
                  <a:lnTo>
                    <a:pt x="556" y="0"/>
                  </a:lnTo>
                  <a:close/>
                  <a:moveTo>
                    <a:pt x="1046" y="659"/>
                  </a:moveTo>
                  <a:lnTo>
                    <a:pt x="1062" y="702"/>
                  </a:lnTo>
                  <a:lnTo>
                    <a:pt x="1035" y="753"/>
                  </a:lnTo>
                  <a:lnTo>
                    <a:pt x="1062" y="698"/>
                  </a:lnTo>
                  <a:lnTo>
                    <a:pt x="1046" y="659"/>
                  </a:lnTo>
                  <a:close/>
                  <a:moveTo>
                    <a:pt x="1035" y="757"/>
                  </a:moveTo>
                  <a:lnTo>
                    <a:pt x="1035" y="758"/>
                  </a:lnTo>
                  <a:lnTo>
                    <a:pt x="1039" y="757"/>
                  </a:lnTo>
                  <a:lnTo>
                    <a:pt x="1035" y="757"/>
                  </a:lnTo>
                  <a:close/>
                  <a:moveTo>
                    <a:pt x="751" y="910"/>
                  </a:moveTo>
                  <a:lnTo>
                    <a:pt x="753" y="910"/>
                  </a:lnTo>
                  <a:lnTo>
                    <a:pt x="751" y="913"/>
                  </a:lnTo>
                  <a:lnTo>
                    <a:pt x="722" y="905"/>
                  </a:lnTo>
                  <a:lnTo>
                    <a:pt x="751" y="91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5" name="Freeform 36"/>
            <p:cNvSpPr>
              <a:spLocks/>
            </p:cNvSpPr>
            <p:nvPr/>
          </p:nvSpPr>
          <p:spPr bwMode="auto">
            <a:xfrm>
              <a:off x="3444" y="2973"/>
              <a:ext cx="515" cy="467"/>
            </a:xfrm>
            <a:custGeom>
              <a:avLst/>
              <a:gdLst>
                <a:gd name="T0" fmla="*/ 285 w 1028"/>
                <a:gd name="T1" fmla="*/ 1 h 933"/>
                <a:gd name="T2" fmla="*/ 293 w 1028"/>
                <a:gd name="T3" fmla="*/ 32 h 933"/>
                <a:gd name="T4" fmla="*/ 294 w 1028"/>
                <a:gd name="T5" fmla="*/ 49 h 933"/>
                <a:gd name="T6" fmla="*/ 289 w 1028"/>
                <a:gd name="T7" fmla="*/ 53 h 933"/>
                <a:gd name="T8" fmla="*/ 299 w 1028"/>
                <a:gd name="T9" fmla="*/ 74 h 933"/>
                <a:gd name="T10" fmla="*/ 287 w 1028"/>
                <a:gd name="T11" fmla="*/ 92 h 933"/>
                <a:gd name="T12" fmla="*/ 296 w 1028"/>
                <a:gd name="T13" fmla="*/ 95 h 933"/>
                <a:gd name="T14" fmla="*/ 292 w 1028"/>
                <a:gd name="T15" fmla="*/ 117 h 933"/>
                <a:gd name="T16" fmla="*/ 269 w 1028"/>
                <a:gd name="T17" fmla="*/ 136 h 933"/>
                <a:gd name="T18" fmla="*/ 266 w 1028"/>
                <a:gd name="T19" fmla="*/ 149 h 933"/>
                <a:gd name="T20" fmla="*/ 262 w 1028"/>
                <a:gd name="T21" fmla="*/ 168 h 933"/>
                <a:gd name="T22" fmla="*/ 247 w 1028"/>
                <a:gd name="T23" fmla="*/ 189 h 933"/>
                <a:gd name="T24" fmla="*/ 248 w 1028"/>
                <a:gd name="T25" fmla="*/ 212 h 933"/>
                <a:gd name="T26" fmla="*/ 243 w 1028"/>
                <a:gd name="T27" fmla="*/ 236 h 933"/>
                <a:gd name="T28" fmla="*/ 440 w 1028"/>
                <a:gd name="T29" fmla="*/ 289 h 933"/>
                <a:gd name="T30" fmla="*/ 448 w 1028"/>
                <a:gd name="T31" fmla="*/ 323 h 933"/>
                <a:gd name="T32" fmla="*/ 450 w 1028"/>
                <a:gd name="T33" fmla="*/ 356 h 933"/>
                <a:gd name="T34" fmla="*/ 493 w 1028"/>
                <a:gd name="T35" fmla="*/ 320 h 933"/>
                <a:gd name="T36" fmla="*/ 489 w 1028"/>
                <a:gd name="T37" fmla="*/ 353 h 933"/>
                <a:gd name="T38" fmla="*/ 475 w 1028"/>
                <a:gd name="T39" fmla="*/ 365 h 933"/>
                <a:gd name="T40" fmla="*/ 465 w 1028"/>
                <a:gd name="T41" fmla="*/ 383 h 933"/>
                <a:gd name="T42" fmla="*/ 456 w 1028"/>
                <a:gd name="T43" fmla="*/ 399 h 933"/>
                <a:gd name="T44" fmla="*/ 515 w 1028"/>
                <a:gd name="T45" fmla="*/ 429 h 933"/>
                <a:gd name="T46" fmla="*/ 476 w 1028"/>
                <a:gd name="T47" fmla="*/ 467 h 933"/>
                <a:gd name="T48" fmla="*/ 466 w 1028"/>
                <a:gd name="T49" fmla="*/ 430 h 933"/>
                <a:gd name="T50" fmla="*/ 381 w 1028"/>
                <a:gd name="T51" fmla="*/ 454 h 933"/>
                <a:gd name="T52" fmla="*/ 376 w 1028"/>
                <a:gd name="T53" fmla="*/ 439 h 933"/>
                <a:gd name="T54" fmla="*/ 332 w 1028"/>
                <a:gd name="T55" fmla="*/ 459 h 933"/>
                <a:gd name="T56" fmla="*/ 277 w 1028"/>
                <a:gd name="T57" fmla="*/ 429 h 933"/>
                <a:gd name="T58" fmla="*/ 288 w 1028"/>
                <a:gd name="T59" fmla="*/ 411 h 933"/>
                <a:gd name="T60" fmla="*/ 257 w 1028"/>
                <a:gd name="T61" fmla="*/ 394 h 933"/>
                <a:gd name="T62" fmla="*/ 225 w 1028"/>
                <a:gd name="T63" fmla="*/ 384 h 933"/>
                <a:gd name="T64" fmla="*/ 192 w 1028"/>
                <a:gd name="T65" fmla="*/ 384 h 933"/>
                <a:gd name="T66" fmla="*/ 241 w 1028"/>
                <a:gd name="T67" fmla="*/ 402 h 933"/>
                <a:gd name="T68" fmla="*/ 152 w 1028"/>
                <a:gd name="T69" fmla="*/ 404 h 933"/>
                <a:gd name="T70" fmla="*/ 28 w 1028"/>
                <a:gd name="T71" fmla="*/ 399 h 933"/>
                <a:gd name="T72" fmla="*/ 39 w 1028"/>
                <a:gd name="T73" fmla="*/ 352 h 933"/>
                <a:gd name="T74" fmla="*/ 36 w 1028"/>
                <a:gd name="T75" fmla="*/ 292 h 933"/>
                <a:gd name="T76" fmla="*/ 47 w 1028"/>
                <a:gd name="T77" fmla="*/ 221 h 933"/>
                <a:gd name="T78" fmla="*/ 32 w 1028"/>
                <a:gd name="T79" fmla="*/ 187 h 933"/>
                <a:gd name="T80" fmla="*/ 26 w 1028"/>
                <a:gd name="T81" fmla="*/ 160 h 933"/>
                <a:gd name="T82" fmla="*/ 2 w 1028"/>
                <a:gd name="T83" fmla="*/ 104 h 933"/>
                <a:gd name="T84" fmla="*/ 32 w 1028"/>
                <a:gd name="T85" fmla="*/ 6 h 9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8"/>
                <a:gd name="T130" fmla="*/ 0 h 933"/>
                <a:gd name="T131" fmla="*/ 1028 w 1028"/>
                <a:gd name="T132" fmla="*/ 933 h 9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8" h="933">
                  <a:moveTo>
                    <a:pt x="556" y="0"/>
                  </a:moveTo>
                  <a:lnTo>
                    <a:pt x="552" y="22"/>
                  </a:lnTo>
                  <a:lnTo>
                    <a:pt x="569" y="2"/>
                  </a:lnTo>
                  <a:lnTo>
                    <a:pt x="581" y="23"/>
                  </a:lnTo>
                  <a:lnTo>
                    <a:pt x="559" y="54"/>
                  </a:lnTo>
                  <a:lnTo>
                    <a:pt x="584" y="64"/>
                  </a:lnTo>
                  <a:lnTo>
                    <a:pt x="565" y="88"/>
                  </a:lnTo>
                  <a:lnTo>
                    <a:pt x="586" y="83"/>
                  </a:lnTo>
                  <a:lnTo>
                    <a:pt x="587" y="98"/>
                  </a:lnTo>
                  <a:lnTo>
                    <a:pt x="578" y="102"/>
                  </a:lnTo>
                  <a:lnTo>
                    <a:pt x="596" y="119"/>
                  </a:lnTo>
                  <a:lnTo>
                    <a:pt x="577" y="105"/>
                  </a:lnTo>
                  <a:lnTo>
                    <a:pt x="576" y="119"/>
                  </a:lnTo>
                  <a:lnTo>
                    <a:pt x="604" y="129"/>
                  </a:lnTo>
                  <a:lnTo>
                    <a:pt x="597" y="148"/>
                  </a:lnTo>
                  <a:lnTo>
                    <a:pt x="617" y="144"/>
                  </a:lnTo>
                  <a:lnTo>
                    <a:pt x="598" y="186"/>
                  </a:lnTo>
                  <a:lnTo>
                    <a:pt x="573" y="183"/>
                  </a:lnTo>
                  <a:lnTo>
                    <a:pt x="565" y="203"/>
                  </a:lnTo>
                  <a:lnTo>
                    <a:pt x="590" y="203"/>
                  </a:lnTo>
                  <a:lnTo>
                    <a:pt x="590" y="189"/>
                  </a:lnTo>
                  <a:lnTo>
                    <a:pt x="591" y="207"/>
                  </a:lnTo>
                  <a:lnTo>
                    <a:pt x="571" y="216"/>
                  </a:lnTo>
                  <a:lnTo>
                    <a:pt x="583" y="233"/>
                  </a:lnTo>
                  <a:lnTo>
                    <a:pt x="555" y="264"/>
                  </a:lnTo>
                  <a:lnTo>
                    <a:pt x="549" y="279"/>
                  </a:lnTo>
                  <a:lnTo>
                    <a:pt x="536" y="272"/>
                  </a:lnTo>
                  <a:lnTo>
                    <a:pt x="529" y="291"/>
                  </a:lnTo>
                  <a:lnTo>
                    <a:pt x="550" y="289"/>
                  </a:lnTo>
                  <a:lnTo>
                    <a:pt x="530" y="298"/>
                  </a:lnTo>
                  <a:lnTo>
                    <a:pt x="529" y="325"/>
                  </a:lnTo>
                  <a:lnTo>
                    <a:pt x="501" y="325"/>
                  </a:lnTo>
                  <a:lnTo>
                    <a:pt x="523" y="335"/>
                  </a:lnTo>
                  <a:lnTo>
                    <a:pt x="502" y="350"/>
                  </a:lnTo>
                  <a:lnTo>
                    <a:pt x="516" y="383"/>
                  </a:lnTo>
                  <a:lnTo>
                    <a:pt x="494" y="377"/>
                  </a:lnTo>
                  <a:lnTo>
                    <a:pt x="505" y="403"/>
                  </a:lnTo>
                  <a:lnTo>
                    <a:pt x="478" y="410"/>
                  </a:lnTo>
                  <a:lnTo>
                    <a:pt x="496" y="424"/>
                  </a:lnTo>
                  <a:lnTo>
                    <a:pt x="486" y="444"/>
                  </a:lnTo>
                  <a:lnTo>
                    <a:pt x="499" y="457"/>
                  </a:lnTo>
                  <a:lnTo>
                    <a:pt x="485" y="471"/>
                  </a:lnTo>
                  <a:lnTo>
                    <a:pt x="863" y="451"/>
                  </a:lnTo>
                  <a:lnTo>
                    <a:pt x="847" y="531"/>
                  </a:lnTo>
                  <a:lnTo>
                    <a:pt x="879" y="577"/>
                  </a:lnTo>
                  <a:lnTo>
                    <a:pt x="896" y="631"/>
                  </a:lnTo>
                  <a:lnTo>
                    <a:pt x="912" y="640"/>
                  </a:lnTo>
                  <a:lnTo>
                    <a:pt x="895" y="646"/>
                  </a:lnTo>
                  <a:lnTo>
                    <a:pt x="878" y="676"/>
                  </a:lnTo>
                  <a:lnTo>
                    <a:pt x="851" y="682"/>
                  </a:lnTo>
                  <a:lnTo>
                    <a:pt x="899" y="712"/>
                  </a:lnTo>
                  <a:lnTo>
                    <a:pt x="926" y="664"/>
                  </a:lnTo>
                  <a:lnTo>
                    <a:pt x="953" y="666"/>
                  </a:lnTo>
                  <a:lnTo>
                    <a:pt x="984" y="640"/>
                  </a:lnTo>
                  <a:lnTo>
                    <a:pt x="984" y="692"/>
                  </a:lnTo>
                  <a:lnTo>
                    <a:pt x="963" y="702"/>
                  </a:lnTo>
                  <a:lnTo>
                    <a:pt x="976" y="705"/>
                  </a:lnTo>
                  <a:lnTo>
                    <a:pt x="966" y="717"/>
                  </a:lnTo>
                  <a:lnTo>
                    <a:pt x="970" y="735"/>
                  </a:lnTo>
                  <a:lnTo>
                    <a:pt x="949" y="729"/>
                  </a:lnTo>
                  <a:lnTo>
                    <a:pt x="939" y="760"/>
                  </a:lnTo>
                  <a:lnTo>
                    <a:pt x="923" y="749"/>
                  </a:lnTo>
                  <a:lnTo>
                    <a:pt x="929" y="766"/>
                  </a:lnTo>
                  <a:lnTo>
                    <a:pt x="902" y="770"/>
                  </a:lnTo>
                  <a:lnTo>
                    <a:pt x="923" y="787"/>
                  </a:lnTo>
                  <a:lnTo>
                    <a:pt x="911" y="798"/>
                  </a:lnTo>
                  <a:lnTo>
                    <a:pt x="927" y="821"/>
                  </a:lnTo>
                  <a:lnTo>
                    <a:pt x="997" y="834"/>
                  </a:lnTo>
                  <a:lnTo>
                    <a:pt x="1028" y="857"/>
                  </a:lnTo>
                  <a:lnTo>
                    <a:pt x="1008" y="913"/>
                  </a:lnTo>
                  <a:lnTo>
                    <a:pt x="988" y="889"/>
                  </a:lnTo>
                  <a:lnTo>
                    <a:pt x="950" y="933"/>
                  </a:lnTo>
                  <a:lnTo>
                    <a:pt x="967" y="902"/>
                  </a:lnTo>
                  <a:lnTo>
                    <a:pt x="954" y="892"/>
                  </a:lnTo>
                  <a:lnTo>
                    <a:pt x="930" y="859"/>
                  </a:lnTo>
                  <a:lnTo>
                    <a:pt x="850" y="849"/>
                  </a:lnTo>
                  <a:lnTo>
                    <a:pt x="820" y="882"/>
                  </a:lnTo>
                  <a:lnTo>
                    <a:pt x="761" y="908"/>
                  </a:lnTo>
                  <a:lnTo>
                    <a:pt x="790" y="890"/>
                  </a:lnTo>
                  <a:lnTo>
                    <a:pt x="761" y="858"/>
                  </a:lnTo>
                  <a:lnTo>
                    <a:pt x="750" y="878"/>
                  </a:lnTo>
                  <a:lnTo>
                    <a:pt x="703" y="878"/>
                  </a:lnTo>
                  <a:lnTo>
                    <a:pt x="674" y="918"/>
                  </a:lnTo>
                  <a:lnTo>
                    <a:pt x="662" y="918"/>
                  </a:lnTo>
                  <a:lnTo>
                    <a:pt x="644" y="888"/>
                  </a:lnTo>
                  <a:lnTo>
                    <a:pt x="614" y="888"/>
                  </a:lnTo>
                  <a:lnTo>
                    <a:pt x="553" y="857"/>
                  </a:lnTo>
                  <a:lnTo>
                    <a:pt x="581" y="845"/>
                  </a:lnTo>
                  <a:lnTo>
                    <a:pt x="604" y="872"/>
                  </a:lnTo>
                  <a:lnTo>
                    <a:pt x="574" y="821"/>
                  </a:lnTo>
                  <a:lnTo>
                    <a:pt x="542" y="815"/>
                  </a:lnTo>
                  <a:lnTo>
                    <a:pt x="520" y="814"/>
                  </a:lnTo>
                  <a:lnTo>
                    <a:pt x="513" y="787"/>
                  </a:lnTo>
                  <a:lnTo>
                    <a:pt x="494" y="787"/>
                  </a:lnTo>
                  <a:lnTo>
                    <a:pt x="498" y="764"/>
                  </a:lnTo>
                  <a:lnTo>
                    <a:pt x="450" y="767"/>
                  </a:lnTo>
                  <a:lnTo>
                    <a:pt x="454" y="745"/>
                  </a:lnTo>
                  <a:lnTo>
                    <a:pt x="428" y="746"/>
                  </a:lnTo>
                  <a:lnTo>
                    <a:pt x="384" y="768"/>
                  </a:lnTo>
                  <a:lnTo>
                    <a:pt x="403" y="776"/>
                  </a:lnTo>
                  <a:lnTo>
                    <a:pt x="404" y="794"/>
                  </a:lnTo>
                  <a:lnTo>
                    <a:pt x="482" y="804"/>
                  </a:lnTo>
                  <a:lnTo>
                    <a:pt x="472" y="824"/>
                  </a:lnTo>
                  <a:lnTo>
                    <a:pt x="415" y="804"/>
                  </a:lnTo>
                  <a:lnTo>
                    <a:pt x="303" y="807"/>
                  </a:lnTo>
                  <a:lnTo>
                    <a:pt x="171" y="764"/>
                  </a:lnTo>
                  <a:lnTo>
                    <a:pt x="78" y="777"/>
                  </a:lnTo>
                  <a:lnTo>
                    <a:pt x="55" y="798"/>
                  </a:lnTo>
                  <a:lnTo>
                    <a:pt x="38" y="766"/>
                  </a:lnTo>
                  <a:lnTo>
                    <a:pt x="52" y="747"/>
                  </a:lnTo>
                  <a:lnTo>
                    <a:pt x="78" y="703"/>
                  </a:lnTo>
                  <a:lnTo>
                    <a:pt x="79" y="658"/>
                  </a:lnTo>
                  <a:lnTo>
                    <a:pt x="71" y="621"/>
                  </a:lnTo>
                  <a:lnTo>
                    <a:pt x="71" y="583"/>
                  </a:lnTo>
                  <a:lnTo>
                    <a:pt x="103" y="515"/>
                  </a:lnTo>
                  <a:lnTo>
                    <a:pt x="101" y="438"/>
                  </a:lnTo>
                  <a:lnTo>
                    <a:pt x="94" y="441"/>
                  </a:lnTo>
                  <a:lnTo>
                    <a:pt x="79" y="411"/>
                  </a:lnTo>
                  <a:lnTo>
                    <a:pt x="85" y="396"/>
                  </a:lnTo>
                  <a:lnTo>
                    <a:pt x="64" y="373"/>
                  </a:lnTo>
                  <a:lnTo>
                    <a:pt x="74" y="362"/>
                  </a:lnTo>
                  <a:lnTo>
                    <a:pt x="47" y="346"/>
                  </a:lnTo>
                  <a:lnTo>
                    <a:pt x="52" y="319"/>
                  </a:lnTo>
                  <a:lnTo>
                    <a:pt x="36" y="287"/>
                  </a:lnTo>
                  <a:lnTo>
                    <a:pt x="11" y="256"/>
                  </a:lnTo>
                  <a:lnTo>
                    <a:pt x="3" y="207"/>
                  </a:lnTo>
                  <a:lnTo>
                    <a:pt x="0" y="45"/>
                  </a:lnTo>
                  <a:lnTo>
                    <a:pt x="0" y="14"/>
                  </a:lnTo>
                  <a:lnTo>
                    <a:pt x="64" y="12"/>
                  </a:lnTo>
                  <a:lnTo>
                    <a:pt x="5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6" name="Freeform 37"/>
            <p:cNvSpPr>
              <a:spLocks/>
            </p:cNvSpPr>
            <p:nvPr/>
          </p:nvSpPr>
          <p:spPr bwMode="auto">
            <a:xfrm>
              <a:off x="3962" y="3303"/>
              <a:ext cx="13" cy="47"/>
            </a:xfrm>
            <a:custGeom>
              <a:avLst/>
              <a:gdLst>
                <a:gd name="T0" fmla="*/ 5 w 27"/>
                <a:gd name="T1" fmla="*/ 0 h 94"/>
                <a:gd name="T2" fmla="*/ 13 w 27"/>
                <a:gd name="T3" fmla="*/ 22 h 94"/>
                <a:gd name="T4" fmla="*/ 0 w 27"/>
                <a:gd name="T5" fmla="*/ 47 h 94"/>
                <a:gd name="T6" fmla="*/ 13 w 27"/>
                <a:gd name="T7" fmla="*/ 20 h 94"/>
                <a:gd name="T8" fmla="*/ 5 w 27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94"/>
                <a:gd name="T17" fmla="*/ 27 w 27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94">
                  <a:moveTo>
                    <a:pt x="11" y="0"/>
                  </a:moveTo>
                  <a:lnTo>
                    <a:pt x="27" y="43"/>
                  </a:lnTo>
                  <a:lnTo>
                    <a:pt x="0" y="94"/>
                  </a:lnTo>
                  <a:lnTo>
                    <a:pt x="27" y="39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7" name="Freeform 38"/>
            <p:cNvSpPr>
              <a:spLocks/>
            </p:cNvSpPr>
            <p:nvPr/>
          </p:nvSpPr>
          <p:spPr bwMode="auto">
            <a:xfrm>
              <a:off x="3962" y="3352"/>
              <a:ext cx="2" cy="0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2 w 4"/>
                <a:gd name="T5" fmla="*/ 0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8" name="Freeform 39"/>
            <p:cNvSpPr>
              <a:spLocks/>
            </p:cNvSpPr>
            <p:nvPr/>
          </p:nvSpPr>
          <p:spPr bwMode="auto">
            <a:xfrm>
              <a:off x="3806" y="3426"/>
              <a:ext cx="15" cy="4"/>
            </a:xfrm>
            <a:custGeom>
              <a:avLst/>
              <a:gdLst>
                <a:gd name="T0" fmla="*/ 14 w 31"/>
                <a:gd name="T1" fmla="*/ 2 h 8"/>
                <a:gd name="T2" fmla="*/ 15 w 31"/>
                <a:gd name="T3" fmla="*/ 2 h 8"/>
                <a:gd name="T4" fmla="*/ 14 w 31"/>
                <a:gd name="T5" fmla="*/ 4 h 8"/>
                <a:gd name="T6" fmla="*/ 0 w 31"/>
                <a:gd name="T7" fmla="*/ 0 h 8"/>
                <a:gd name="T8" fmla="*/ 14 w 31"/>
                <a:gd name="T9" fmla="*/ 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8"/>
                <a:gd name="T17" fmla="*/ 31 w 3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8">
                  <a:moveTo>
                    <a:pt x="29" y="5"/>
                  </a:moveTo>
                  <a:lnTo>
                    <a:pt x="31" y="5"/>
                  </a:lnTo>
                  <a:lnTo>
                    <a:pt x="29" y="8"/>
                  </a:lnTo>
                  <a:lnTo>
                    <a:pt x="0" y="0"/>
                  </a:lnTo>
                  <a:lnTo>
                    <a:pt x="29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69" name="Freeform 40"/>
            <p:cNvSpPr>
              <a:spLocks noEditPoints="1"/>
            </p:cNvSpPr>
            <p:nvPr/>
          </p:nvSpPr>
          <p:spPr bwMode="auto">
            <a:xfrm>
              <a:off x="5271" y="1000"/>
              <a:ext cx="344" cy="535"/>
            </a:xfrm>
            <a:custGeom>
              <a:avLst/>
              <a:gdLst>
                <a:gd name="T0" fmla="*/ 167 w 688"/>
                <a:gd name="T1" fmla="*/ 431 h 1068"/>
                <a:gd name="T2" fmla="*/ 158 w 688"/>
                <a:gd name="T3" fmla="*/ 425 h 1068"/>
                <a:gd name="T4" fmla="*/ 144 w 688"/>
                <a:gd name="T5" fmla="*/ 438 h 1068"/>
                <a:gd name="T6" fmla="*/ 126 w 688"/>
                <a:gd name="T7" fmla="*/ 466 h 1068"/>
                <a:gd name="T8" fmla="*/ 112 w 688"/>
                <a:gd name="T9" fmla="*/ 472 h 1068"/>
                <a:gd name="T10" fmla="*/ 103 w 688"/>
                <a:gd name="T11" fmla="*/ 501 h 1068"/>
                <a:gd name="T12" fmla="*/ 99 w 688"/>
                <a:gd name="T13" fmla="*/ 535 h 1068"/>
                <a:gd name="T14" fmla="*/ 86 w 688"/>
                <a:gd name="T15" fmla="*/ 517 h 1068"/>
                <a:gd name="T16" fmla="*/ 0 w 688"/>
                <a:gd name="T17" fmla="*/ 299 h 1068"/>
                <a:gd name="T18" fmla="*/ 19 w 688"/>
                <a:gd name="T19" fmla="*/ 292 h 1068"/>
                <a:gd name="T20" fmla="*/ 20 w 688"/>
                <a:gd name="T21" fmla="*/ 269 h 1068"/>
                <a:gd name="T22" fmla="*/ 25 w 688"/>
                <a:gd name="T23" fmla="*/ 258 h 1068"/>
                <a:gd name="T24" fmla="*/ 43 w 688"/>
                <a:gd name="T25" fmla="*/ 228 h 1068"/>
                <a:gd name="T26" fmla="*/ 48 w 688"/>
                <a:gd name="T27" fmla="*/ 205 h 1068"/>
                <a:gd name="T28" fmla="*/ 44 w 688"/>
                <a:gd name="T29" fmla="*/ 175 h 1068"/>
                <a:gd name="T30" fmla="*/ 47 w 688"/>
                <a:gd name="T31" fmla="*/ 142 h 1068"/>
                <a:gd name="T32" fmla="*/ 81 w 688"/>
                <a:gd name="T33" fmla="*/ 9 h 1068"/>
                <a:gd name="T34" fmla="*/ 100 w 688"/>
                <a:gd name="T35" fmla="*/ 27 h 1068"/>
                <a:gd name="T36" fmla="*/ 149 w 688"/>
                <a:gd name="T37" fmla="*/ 10 h 1068"/>
                <a:gd name="T38" fmla="*/ 167 w 688"/>
                <a:gd name="T39" fmla="*/ 0 h 1068"/>
                <a:gd name="T40" fmla="*/ 243 w 688"/>
                <a:gd name="T41" fmla="*/ 147 h 1068"/>
                <a:gd name="T42" fmla="*/ 280 w 688"/>
                <a:gd name="T43" fmla="*/ 175 h 1068"/>
                <a:gd name="T44" fmla="*/ 277 w 688"/>
                <a:gd name="T45" fmla="*/ 190 h 1068"/>
                <a:gd name="T46" fmla="*/ 284 w 688"/>
                <a:gd name="T47" fmla="*/ 211 h 1068"/>
                <a:gd name="T48" fmla="*/ 304 w 688"/>
                <a:gd name="T49" fmla="*/ 216 h 1068"/>
                <a:gd name="T50" fmla="*/ 344 w 688"/>
                <a:gd name="T51" fmla="*/ 248 h 1068"/>
                <a:gd name="T52" fmla="*/ 327 w 688"/>
                <a:gd name="T53" fmla="*/ 279 h 1068"/>
                <a:gd name="T54" fmla="*/ 319 w 688"/>
                <a:gd name="T55" fmla="*/ 277 h 1068"/>
                <a:gd name="T56" fmla="*/ 307 w 688"/>
                <a:gd name="T57" fmla="*/ 288 h 1068"/>
                <a:gd name="T58" fmla="*/ 304 w 688"/>
                <a:gd name="T59" fmla="*/ 294 h 1068"/>
                <a:gd name="T60" fmla="*/ 304 w 688"/>
                <a:gd name="T61" fmla="*/ 308 h 1068"/>
                <a:gd name="T62" fmla="*/ 278 w 688"/>
                <a:gd name="T63" fmla="*/ 320 h 1068"/>
                <a:gd name="T64" fmla="*/ 261 w 688"/>
                <a:gd name="T65" fmla="*/ 325 h 1068"/>
                <a:gd name="T66" fmla="*/ 254 w 688"/>
                <a:gd name="T67" fmla="*/ 350 h 1068"/>
                <a:gd name="T68" fmla="*/ 244 w 688"/>
                <a:gd name="T69" fmla="*/ 333 h 1068"/>
                <a:gd name="T70" fmla="*/ 238 w 688"/>
                <a:gd name="T71" fmla="*/ 343 h 1068"/>
                <a:gd name="T72" fmla="*/ 238 w 688"/>
                <a:gd name="T73" fmla="*/ 355 h 1068"/>
                <a:gd name="T74" fmla="*/ 239 w 688"/>
                <a:gd name="T75" fmla="*/ 374 h 1068"/>
                <a:gd name="T76" fmla="*/ 234 w 688"/>
                <a:gd name="T77" fmla="*/ 371 h 1068"/>
                <a:gd name="T78" fmla="*/ 211 w 688"/>
                <a:gd name="T79" fmla="*/ 352 h 1068"/>
                <a:gd name="T80" fmla="*/ 194 w 688"/>
                <a:gd name="T81" fmla="*/ 342 h 1068"/>
                <a:gd name="T82" fmla="*/ 197 w 688"/>
                <a:gd name="T83" fmla="*/ 363 h 1068"/>
                <a:gd name="T84" fmla="*/ 193 w 688"/>
                <a:gd name="T85" fmla="*/ 396 h 1068"/>
                <a:gd name="T86" fmla="*/ 185 w 688"/>
                <a:gd name="T87" fmla="*/ 404 h 1068"/>
                <a:gd name="T88" fmla="*/ 172 w 688"/>
                <a:gd name="T89" fmla="*/ 420 h 1068"/>
                <a:gd name="T90" fmla="*/ 254 w 688"/>
                <a:gd name="T91" fmla="*/ 365 h 1068"/>
                <a:gd name="T92" fmla="*/ 242 w 688"/>
                <a:gd name="T93" fmla="*/ 354 h 1068"/>
                <a:gd name="T94" fmla="*/ 215 w 688"/>
                <a:gd name="T95" fmla="*/ 364 h 1068"/>
                <a:gd name="T96" fmla="*/ 220 w 688"/>
                <a:gd name="T97" fmla="*/ 366 h 1068"/>
                <a:gd name="T98" fmla="*/ 210 w 688"/>
                <a:gd name="T99" fmla="*/ 376 h 10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8"/>
                <a:gd name="T151" fmla="*/ 0 h 1068"/>
                <a:gd name="T152" fmla="*/ 688 w 688"/>
                <a:gd name="T153" fmla="*/ 1068 h 10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8" h="1068">
                  <a:moveTo>
                    <a:pt x="343" y="839"/>
                  </a:moveTo>
                  <a:lnTo>
                    <a:pt x="333" y="861"/>
                  </a:lnTo>
                  <a:lnTo>
                    <a:pt x="331" y="849"/>
                  </a:lnTo>
                  <a:lnTo>
                    <a:pt x="316" y="849"/>
                  </a:lnTo>
                  <a:lnTo>
                    <a:pt x="300" y="885"/>
                  </a:lnTo>
                  <a:lnTo>
                    <a:pt x="288" y="875"/>
                  </a:lnTo>
                  <a:lnTo>
                    <a:pt x="252" y="898"/>
                  </a:lnTo>
                  <a:lnTo>
                    <a:pt x="252" y="930"/>
                  </a:lnTo>
                  <a:lnTo>
                    <a:pt x="247" y="937"/>
                  </a:lnTo>
                  <a:lnTo>
                    <a:pt x="224" y="943"/>
                  </a:lnTo>
                  <a:lnTo>
                    <a:pt x="236" y="966"/>
                  </a:lnTo>
                  <a:lnTo>
                    <a:pt x="206" y="1001"/>
                  </a:lnTo>
                  <a:lnTo>
                    <a:pt x="209" y="1039"/>
                  </a:lnTo>
                  <a:lnTo>
                    <a:pt x="199" y="1068"/>
                  </a:lnTo>
                  <a:lnTo>
                    <a:pt x="178" y="1058"/>
                  </a:lnTo>
                  <a:lnTo>
                    <a:pt x="172" y="1032"/>
                  </a:lnTo>
                  <a:lnTo>
                    <a:pt x="128" y="1012"/>
                  </a:lnTo>
                  <a:lnTo>
                    <a:pt x="0" y="596"/>
                  </a:lnTo>
                  <a:lnTo>
                    <a:pt x="13" y="563"/>
                  </a:lnTo>
                  <a:lnTo>
                    <a:pt x="38" y="583"/>
                  </a:lnTo>
                  <a:lnTo>
                    <a:pt x="47" y="570"/>
                  </a:lnTo>
                  <a:lnTo>
                    <a:pt x="40" y="537"/>
                  </a:lnTo>
                  <a:lnTo>
                    <a:pt x="67" y="542"/>
                  </a:lnTo>
                  <a:lnTo>
                    <a:pt x="50" y="515"/>
                  </a:lnTo>
                  <a:lnTo>
                    <a:pt x="64" y="474"/>
                  </a:lnTo>
                  <a:lnTo>
                    <a:pt x="85" y="455"/>
                  </a:lnTo>
                  <a:lnTo>
                    <a:pt x="79" y="438"/>
                  </a:lnTo>
                  <a:lnTo>
                    <a:pt x="97" y="410"/>
                  </a:lnTo>
                  <a:lnTo>
                    <a:pt x="81" y="386"/>
                  </a:lnTo>
                  <a:lnTo>
                    <a:pt x="88" y="350"/>
                  </a:lnTo>
                  <a:lnTo>
                    <a:pt x="77" y="343"/>
                  </a:lnTo>
                  <a:lnTo>
                    <a:pt x="95" y="284"/>
                  </a:lnTo>
                  <a:lnTo>
                    <a:pt x="89" y="218"/>
                  </a:lnTo>
                  <a:lnTo>
                    <a:pt x="162" y="17"/>
                  </a:lnTo>
                  <a:lnTo>
                    <a:pt x="189" y="16"/>
                  </a:lnTo>
                  <a:lnTo>
                    <a:pt x="200" y="53"/>
                  </a:lnTo>
                  <a:lnTo>
                    <a:pt x="226" y="67"/>
                  </a:lnTo>
                  <a:lnTo>
                    <a:pt x="298" y="19"/>
                  </a:lnTo>
                  <a:lnTo>
                    <a:pt x="300" y="3"/>
                  </a:lnTo>
                  <a:lnTo>
                    <a:pt x="333" y="0"/>
                  </a:lnTo>
                  <a:lnTo>
                    <a:pt x="402" y="39"/>
                  </a:lnTo>
                  <a:lnTo>
                    <a:pt x="486" y="294"/>
                  </a:lnTo>
                  <a:lnTo>
                    <a:pt x="495" y="349"/>
                  </a:lnTo>
                  <a:lnTo>
                    <a:pt x="560" y="350"/>
                  </a:lnTo>
                  <a:lnTo>
                    <a:pt x="566" y="368"/>
                  </a:lnTo>
                  <a:lnTo>
                    <a:pt x="553" y="379"/>
                  </a:lnTo>
                  <a:lnTo>
                    <a:pt x="575" y="399"/>
                  </a:lnTo>
                  <a:lnTo>
                    <a:pt x="567" y="421"/>
                  </a:lnTo>
                  <a:lnTo>
                    <a:pt x="601" y="451"/>
                  </a:lnTo>
                  <a:lnTo>
                    <a:pt x="608" y="432"/>
                  </a:lnTo>
                  <a:lnTo>
                    <a:pt x="627" y="435"/>
                  </a:lnTo>
                  <a:lnTo>
                    <a:pt x="688" y="496"/>
                  </a:lnTo>
                  <a:lnTo>
                    <a:pt x="665" y="529"/>
                  </a:lnTo>
                  <a:lnTo>
                    <a:pt x="654" y="557"/>
                  </a:lnTo>
                  <a:lnTo>
                    <a:pt x="648" y="562"/>
                  </a:lnTo>
                  <a:lnTo>
                    <a:pt x="637" y="552"/>
                  </a:lnTo>
                  <a:lnTo>
                    <a:pt x="628" y="576"/>
                  </a:lnTo>
                  <a:lnTo>
                    <a:pt x="614" y="574"/>
                  </a:lnTo>
                  <a:lnTo>
                    <a:pt x="628" y="580"/>
                  </a:lnTo>
                  <a:lnTo>
                    <a:pt x="607" y="587"/>
                  </a:lnTo>
                  <a:lnTo>
                    <a:pt x="620" y="598"/>
                  </a:lnTo>
                  <a:lnTo>
                    <a:pt x="608" y="615"/>
                  </a:lnTo>
                  <a:lnTo>
                    <a:pt x="579" y="604"/>
                  </a:lnTo>
                  <a:lnTo>
                    <a:pt x="556" y="638"/>
                  </a:lnTo>
                  <a:lnTo>
                    <a:pt x="547" y="661"/>
                  </a:lnTo>
                  <a:lnTo>
                    <a:pt x="521" y="649"/>
                  </a:lnTo>
                  <a:lnTo>
                    <a:pt x="525" y="684"/>
                  </a:lnTo>
                  <a:lnTo>
                    <a:pt x="508" y="698"/>
                  </a:lnTo>
                  <a:lnTo>
                    <a:pt x="485" y="685"/>
                  </a:lnTo>
                  <a:lnTo>
                    <a:pt x="488" y="665"/>
                  </a:lnTo>
                  <a:lnTo>
                    <a:pt x="470" y="648"/>
                  </a:lnTo>
                  <a:lnTo>
                    <a:pt x="477" y="684"/>
                  </a:lnTo>
                  <a:lnTo>
                    <a:pt x="461" y="685"/>
                  </a:lnTo>
                  <a:lnTo>
                    <a:pt x="477" y="709"/>
                  </a:lnTo>
                  <a:lnTo>
                    <a:pt x="467" y="737"/>
                  </a:lnTo>
                  <a:lnTo>
                    <a:pt x="478" y="746"/>
                  </a:lnTo>
                  <a:lnTo>
                    <a:pt x="470" y="764"/>
                  </a:lnTo>
                  <a:lnTo>
                    <a:pt x="468" y="740"/>
                  </a:lnTo>
                  <a:lnTo>
                    <a:pt x="454" y="742"/>
                  </a:lnTo>
                  <a:lnTo>
                    <a:pt x="423" y="702"/>
                  </a:lnTo>
                  <a:lnTo>
                    <a:pt x="414" y="656"/>
                  </a:lnTo>
                  <a:lnTo>
                    <a:pt x="389" y="682"/>
                  </a:lnTo>
                  <a:lnTo>
                    <a:pt x="400" y="703"/>
                  </a:lnTo>
                  <a:lnTo>
                    <a:pt x="394" y="725"/>
                  </a:lnTo>
                  <a:lnTo>
                    <a:pt x="406" y="790"/>
                  </a:lnTo>
                  <a:lnTo>
                    <a:pt x="387" y="791"/>
                  </a:lnTo>
                  <a:lnTo>
                    <a:pt x="374" y="827"/>
                  </a:lnTo>
                  <a:lnTo>
                    <a:pt x="370" y="807"/>
                  </a:lnTo>
                  <a:lnTo>
                    <a:pt x="356" y="819"/>
                  </a:lnTo>
                  <a:lnTo>
                    <a:pt x="343" y="839"/>
                  </a:lnTo>
                  <a:close/>
                  <a:moveTo>
                    <a:pt x="515" y="726"/>
                  </a:moveTo>
                  <a:lnTo>
                    <a:pt x="509" y="729"/>
                  </a:lnTo>
                  <a:lnTo>
                    <a:pt x="485" y="736"/>
                  </a:lnTo>
                  <a:lnTo>
                    <a:pt x="484" y="706"/>
                  </a:lnTo>
                  <a:lnTo>
                    <a:pt x="515" y="726"/>
                  </a:lnTo>
                  <a:close/>
                  <a:moveTo>
                    <a:pt x="431" y="726"/>
                  </a:moveTo>
                  <a:lnTo>
                    <a:pt x="422" y="716"/>
                  </a:lnTo>
                  <a:lnTo>
                    <a:pt x="440" y="730"/>
                  </a:lnTo>
                  <a:lnTo>
                    <a:pt x="451" y="767"/>
                  </a:lnTo>
                  <a:lnTo>
                    <a:pt x="420" y="750"/>
                  </a:lnTo>
                  <a:lnTo>
                    <a:pt x="431" y="7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0" name="Freeform 41"/>
            <p:cNvSpPr>
              <a:spLocks/>
            </p:cNvSpPr>
            <p:nvPr/>
          </p:nvSpPr>
          <p:spPr bwMode="auto">
            <a:xfrm>
              <a:off x="5271" y="1000"/>
              <a:ext cx="344" cy="535"/>
            </a:xfrm>
            <a:custGeom>
              <a:avLst/>
              <a:gdLst>
                <a:gd name="T0" fmla="*/ 167 w 688"/>
                <a:gd name="T1" fmla="*/ 431 h 1068"/>
                <a:gd name="T2" fmla="*/ 158 w 688"/>
                <a:gd name="T3" fmla="*/ 425 h 1068"/>
                <a:gd name="T4" fmla="*/ 144 w 688"/>
                <a:gd name="T5" fmla="*/ 438 h 1068"/>
                <a:gd name="T6" fmla="*/ 126 w 688"/>
                <a:gd name="T7" fmla="*/ 466 h 1068"/>
                <a:gd name="T8" fmla="*/ 112 w 688"/>
                <a:gd name="T9" fmla="*/ 472 h 1068"/>
                <a:gd name="T10" fmla="*/ 103 w 688"/>
                <a:gd name="T11" fmla="*/ 501 h 1068"/>
                <a:gd name="T12" fmla="*/ 99 w 688"/>
                <a:gd name="T13" fmla="*/ 535 h 1068"/>
                <a:gd name="T14" fmla="*/ 86 w 688"/>
                <a:gd name="T15" fmla="*/ 517 h 1068"/>
                <a:gd name="T16" fmla="*/ 0 w 688"/>
                <a:gd name="T17" fmla="*/ 299 h 1068"/>
                <a:gd name="T18" fmla="*/ 19 w 688"/>
                <a:gd name="T19" fmla="*/ 292 h 1068"/>
                <a:gd name="T20" fmla="*/ 20 w 688"/>
                <a:gd name="T21" fmla="*/ 269 h 1068"/>
                <a:gd name="T22" fmla="*/ 25 w 688"/>
                <a:gd name="T23" fmla="*/ 258 h 1068"/>
                <a:gd name="T24" fmla="*/ 43 w 688"/>
                <a:gd name="T25" fmla="*/ 228 h 1068"/>
                <a:gd name="T26" fmla="*/ 48 w 688"/>
                <a:gd name="T27" fmla="*/ 205 h 1068"/>
                <a:gd name="T28" fmla="*/ 44 w 688"/>
                <a:gd name="T29" fmla="*/ 175 h 1068"/>
                <a:gd name="T30" fmla="*/ 47 w 688"/>
                <a:gd name="T31" fmla="*/ 142 h 1068"/>
                <a:gd name="T32" fmla="*/ 81 w 688"/>
                <a:gd name="T33" fmla="*/ 9 h 1068"/>
                <a:gd name="T34" fmla="*/ 100 w 688"/>
                <a:gd name="T35" fmla="*/ 27 h 1068"/>
                <a:gd name="T36" fmla="*/ 149 w 688"/>
                <a:gd name="T37" fmla="*/ 10 h 1068"/>
                <a:gd name="T38" fmla="*/ 167 w 688"/>
                <a:gd name="T39" fmla="*/ 0 h 1068"/>
                <a:gd name="T40" fmla="*/ 243 w 688"/>
                <a:gd name="T41" fmla="*/ 147 h 1068"/>
                <a:gd name="T42" fmla="*/ 280 w 688"/>
                <a:gd name="T43" fmla="*/ 175 h 1068"/>
                <a:gd name="T44" fmla="*/ 277 w 688"/>
                <a:gd name="T45" fmla="*/ 190 h 1068"/>
                <a:gd name="T46" fmla="*/ 284 w 688"/>
                <a:gd name="T47" fmla="*/ 211 h 1068"/>
                <a:gd name="T48" fmla="*/ 304 w 688"/>
                <a:gd name="T49" fmla="*/ 216 h 1068"/>
                <a:gd name="T50" fmla="*/ 344 w 688"/>
                <a:gd name="T51" fmla="*/ 248 h 1068"/>
                <a:gd name="T52" fmla="*/ 327 w 688"/>
                <a:gd name="T53" fmla="*/ 279 h 1068"/>
                <a:gd name="T54" fmla="*/ 319 w 688"/>
                <a:gd name="T55" fmla="*/ 277 h 1068"/>
                <a:gd name="T56" fmla="*/ 307 w 688"/>
                <a:gd name="T57" fmla="*/ 288 h 1068"/>
                <a:gd name="T58" fmla="*/ 304 w 688"/>
                <a:gd name="T59" fmla="*/ 294 h 1068"/>
                <a:gd name="T60" fmla="*/ 304 w 688"/>
                <a:gd name="T61" fmla="*/ 308 h 1068"/>
                <a:gd name="T62" fmla="*/ 278 w 688"/>
                <a:gd name="T63" fmla="*/ 320 h 1068"/>
                <a:gd name="T64" fmla="*/ 261 w 688"/>
                <a:gd name="T65" fmla="*/ 325 h 1068"/>
                <a:gd name="T66" fmla="*/ 254 w 688"/>
                <a:gd name="T67" fmla="*/ 350 h 1068"/>
                <a:gd name="T68" fmla="*/ 244 w 688"/>
                <a:gd name="T69" fmla="*/ 333 h 1068"/>
                <a:gd name="T70" fmla="*/ 238 w 688"/>
                <a:gd name="T71" fmla="*/ 343 h 1068"/>
                <a:gd name="T72" fmla="*/ 238 w 688"/>
                <a:gd name="T73" fmla="*/ 355 h 1068"/>
                <a:gd name="T74" fmla="*/ 239 w 688"/>
                <a:gd name="T75" fmla="*/ 374 h 1068"/>
                <a:gd name="T76" fmla="*/ 234 w 688"/>
                <a:gd name="T77" fmla="*/ 371 h 1068"/>
                <a:gd name="T78" fmla="*/ 211 w 688"/>
                <a:gd name="T79" fmla="*/ 352 h 1068"/>
                <a:gd name="T80" fmla="*/ 194 w 688"/>
                <a:gd name="T81" fmla="*/ 342 h 1068"/>
                <a:gd name="T82" fmla="*/ 197 w 688"/>
                <a:gd name="T83" fmla="*/ 363 h 1068"/>
                <a:gd name="T84" fmla="*/ 193 w 688"/>
                <a:gd name="T85" fmla="*/ 396 h 1068"/>
                <a:gd name="T86" fmla="*/ 185 w 688"/>
                <a:gd name="T87" fmla="*/ 404 h 1068"/>
                <a:gd name="T88" fmla="*/ 172 w 688"/>
                <a:gd name="T89" fmla="*/ 420 h 10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88"/>
                <a:gd name="T136" fmla="*/ 0 h 1068"/>
                <a:gd name="T137" fmla="*/ 688 w 688"/>
                <a:gd name="T138" fmla="*/ 1068 h 10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88" h="1068">
                  <a:moveTo>
                    <a:pt x="343" y="839"/>
                  </a:moveTo>
                  <a:lnTo>
                    <a:pt x="333" y="861"/>
                  </a:lnTo>
                  <a:lnTo>
                    <a:pt x="331" y="849"/>
                  </a:lnTo>
                  <a:lnTo>
                    <a:pt x="316" y="849"/>
                  </a:lnTo>
                  <a:lnTo>
                    <a:pt x="300" y="885"/>
                  </a:lnTo>
                  <a:lnTo>
                    <a:pt x="288" y="875"/>
                  </a:lnTo>
                  <a:lnTo>
                    <a:pt x="252" y="898"/>
                  </a:lnTo>
                  <a:lnTo>
                    <a:pt x="252" y="930"/>
                  </a:lnTo>
                  <a:lnTo>
                    <a:pt x="247" y="937"/>
                  </a:lnTo>
                  <a:lnTo>
                    <a:pt x="224" y="943"/>
                  </a:lnTo>
                  <a:lnTo>
                    <a:pt x="236" y="966"/>
                  </a:lnTo>
                  <a:lnTo>
                    <a:pt x="206" y="1001"/>
                  </a:lnTo>
                  <a:lnTo>
                    <a:pt x="209" y="1039"/>
                  </a:lnTo>
                  <a:lnTo>
                    <a:pt x="199" y="1068"/>
                  </a:lnTo>
                  <a:lnTo>
                    <a:pt x="178" y="1058"/>
                  </a:lnTo>
                  <a:lnTo>
                    <a:pt x="172" y="1032"/>
                  </a:lnTo>
                  <a:lnTo>
                    <a:pt x="128" y="1012"/>
                  </a:lnTo>
                  <a:lnTo>
                    <a:pt x="0" y="596"/>
                  </a:lnTo>
                  <a:lnTo>
                    <a:pt x="13" y="563"/>
                  </a:lnTo>
                  <a:lnTo>
                    <a:pt x="38" y="583"/>
                  </a:lnTo>
                  <a:lnTo>
                    <a:pt x="47" y="570"/>
                  </a:lnTo>
                  <a:lnTo>
                    <a:pt x="40" y="537"/>
                  </a:lnTo>
                  <a:lnTo>
                    <a:pt x="67" y="542"/>
                  </a:lnTo>
                  <a:lnTo>
                    <a:pt x="50" y="515"/>
                  </a:lnTo>
                  <a:lnTo>
                    <a:pt x="64" y="474"/>
                  </a:lnTo>
                  <a:lnTo>
                    <a:pt x="85" y="455"/>
                  </a:lnTo>
                  <a:lnTo>
                    <a:pt x="79" y="438"/>
                  </a:lnTo>
                  <a:lnTo>
                    <a:pt x="97" y="410"/>
                  </a:lnTo>
                  <a:lnTo>
                    <a:pt x="81" y="386"/>
                  </a:lnTo>
                  <a:lnTo>
                    <a:pt x="88" y="350"/>
                  </a:lnTo>
                  <a:lnTo>
                    <a:pt x="77" y="343"/>
                  </a:lnTo>
                  <a:lnTo>
                    <a:pt x="95" y="284"/>
                  </a:lnTo>
                  <a:lnTo>
                    <a:pt x="89" y="218"/>
                  </a:lnTo>
                  <a:lnTo>
                    <a:pt x="162" y="17"/>
                  </a:lnTo>
                  <a:lnTo>
                    <a:pt x="189" y="16"/>
                  </a:lnTo>
                  <a:lnTo>
                    <a:pt x="200" y="53"/>
                  </a:lnTo>
                  <a:lnTo>
                    <a:pt x="226" y="67"/>
                  </a:lnTo>
                  <a:lnTo>
                    <a:pt x="298" y="19"/>
                  </a:lnTo>
                  <a:lnTo>
                    <a:pt x="300" y="3"/>
                  </a:lnTo>
                  <a:lnTo>
                    <a:pt x="333" y="0"/>
                  </a:lnTo>
                  <a:lnTo>
                    <a:pt x="402" y="39"/>
                  </a:lnTo>
                  <a:lnTo>
                    <a:pt x="486" y="294"/>
                  </a:lnTo>
                  <a:lnTo>
                    <a:pt x="495" y="349"/>
                  </a:lnTo>
                  <a:lnTo>
                    <a:pt x="560" y="350"/>
                  </a:lnTo>
                  <a:lnTo>
                    <a:pt x="566" y="368"/>
                  </a:lnTo>
                  <a:lnTo>
                    <a:pt x="553" y="379"/>
                  </a:lnTo>
                  <a:lnTo>
                    <a:pt x="575" y="399"/>
                  </a:lnTo>
                  <a:lnTo>
                    <a:pt x="567" y="421"/>
                  </a:lnTo>
                  <a:lnTo>
                    <a:pt x="601" y="451"/>
                  </a:lnTo>
                  <a:lnTo>
                    <a:pt x="608" y="432"/>
                  </a:lnTo>
                  <a:lnTo>
                    <a:pt x="627" y="435"/>
                  </a:lnTo>
                  <a:lnTo>
                    <a:pt x="688" y="496"/>
                  </a:lnTo>
                  <a:lnTo>
                    <a:pt x="665" y="529"/>
                  </a:lnTo>
                  <a:lnTo>
                    <a:pt x="654" y="557"/>
                  </a:lnTo>
                  <a:lnTo>
                    <a:pt x="648" y="562"/>
                  </a:lnTo>
                  <a:lnTo>
                    <a:pt x="637" y="552"/>
                  </a:lnTo>
                  <a:lnTo>
                    <a:pt x="628" y="576"/>
                  </a:lnTo>
                  <a:lnTo>
                    <a:pt x="614" y="574"/>
                  </a:lnTo>
                  <a:lnTo>
                    <a:pt x="628" y="580"/>
                  </a:lnTo>
                  <a:lnTo>
                    <a:pt x="607" y="587"/>
                  </a:lnTo>
                  <a:lnTo>
                    <a:pt x="620" y="598"/>
                  </a:lnTo>
                  <a:lnTo>
                    <a:pt x="608" y="615"/>
                  </a:lnTo>
                  <a:lnTo>
                    <a:pt x="579" y="604"/>
                  </a:lnTo>
                  <a:lnTo>
                    <a:pt x="556" y="638"/>
                  </a:lnTo>
                  <a:lnTo>
                    <a:pt x="547" y="661"/>
                  </a:lnTo>
                  <a:lnTo>
                    <a:pt x="521" y="649"/>
                  </a:lnTo>
                  <a:lnTo>
                    <a:pt x="525" y="684"/>
                  </a:lnTo>
                  <a:lnTo>
                    <a:pt x="508" y="698"/>
                  </a:lnTo>
                  <a:lnTo>
                    <a:pt x="485" y="685"/>
                  </a:lnTo>
                  <a:lnTo>
                    <a:pt x="488" y="665"/>
                  </a:lnTo>
                  <a:lnTo>
                    <a:pt x="470" y="648"/>
                  </a:lnTo>
                  <a:lnTo>
                    <a:pt x="477" y="684"/>
                  </a:lnTo>
                  <a:lnTo>
                    <a:pt x="461" y="685"/>
                  </a:lnTo>
                  <a:lnTo>
                    <a:pt x="477" y="709"/>
                  </a:lnTo>
                  <a:lnTo>
                    <a:pt x="467" y="737"/>
                  </a:lnTo>
                  <a:lnTo>
                    <a:pt x="478" y="746"/>
                  </a:lnTo>
                  <a:lnTo>
                    <a:pt x="470" y="764"/>
                  </a:lnTo>
                  <a:lnTo>
                    <a:pt x="468" y="740"/>
                  </a:lnTo>
                  <a:lnTo>
                    <a:pt x="454" y="742"/>
                  </a:lnTo>
                  <a:lnTo>
                    <a:pt x="423" y="702"/>
                  </a:lnTo>
                  <a:lnTo>
                    <a:pt x="414" y="656"/>
                  </a:lnTo>
                  <a:lnTo>
                    <a:pt x="389" y="682"/>
                  </a:lnTo>
                  <a:lnTo>
                    <a:pt x="400" y="703"/>
                  </a:lnTo>
                  <a:lnTo>
                    <a:pt x="394" y="725"/>
                  </a:lnTo>
                  <a:lnTo>
                    <a:pt x="406" y="790"/>
                  </a:lnTo>
                  <a:lnTo>
                    <a:pt x="387" y="791"/>
                  </a:lnTo>
                  <a:lnTo>
                    <a:pt x="374" y="827"/>
                  </a:lnTo>
                  <a:lnTo>
                    <a:pt x="370" y="807"/>
                  </a:lnTo>
                  <a:lnTo>
                    <a:pt x="356" y="819"/>
                  </a:lnTo>
                  <a:lnTo>
                    <a:pt x="343" y="8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1" name="Freeform 42"/>
            <p:cNvSpPr>
              <a:spLocks/>
            </p:cNvSpPr>
            <p:nvPr/>
          </p:nvSpPr>
          <p:spPr bwMode="auto">
            <a:xfrm>
              <a:off x="5513" y="1353"/>
              <a:ext cx="16" cy="16"/>
            </a:xfrm>
            <a:custGeom>
              <a:avLst/>
              <a:gdLst>
                <a:gd name="T0" fmla="*/ 16 w 31"/>
                <a:gd name="T1" fmla="*/ 11 h 30"/>
                <a:gd name="T2" fmla="*/ 13 w 31"/>
                <a:gd name="T3" fmla="*/ 12 h 30"/>
                <a:gd name="T4" fmla="*/ 1 w 31"/>
                <a:gd name="T5" fmla="*/ 16 h 30"/>
                <a:gd name="T6" fmla="*/ 0 w 31"/>
                <a:gd name="T7" fmla="*/ 0 h 30"/>
                <a:gd name="T8" fmla="*/ 16 w 31"/>
                <a:gd name="T9" fmla="*/ 1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31" y="20"/>
                  </a:moveTo>
                  <a:lnTo>
                    <a:pt x="25" y="23"/>
                  </a:lnTo>
                  <a:lnTo>
                    <a:pt x="1" y="30"/>
                  </a:lnTo>
                  <a:lnTo>
                    <a:pt x="0" y="0"/>
                  </a:lnTo>
                  <a:lnTo>
                    <a:pt x="31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2" name="Freeform 43"/>
            <p:cNvSpPr>
              <a:spLocks/>
            </p:cNvSpPr>
            <p:nvPr/>
          </p:nvSpPr>
          <p:spPr bwMode="auto">
            <a:xfrm>
              <a:off x="5481" y="1358"/>
              <a:ext cx="15" cy="26"/>
            </a:xfrm>
            <a:custGeom>
              <a:avLst/>
              <a:gdLst>
                <a:gd name="T0" fmla="*/ 5 w 31"/>
                <a:gd name="T1" fmla="*/ 5 h 51"/>
                <a:gd name="T2" fmla="*/ 1 w 31"/>
                <a:gd name="T3" fmla="*/ 0 h 51"/>
                <a:gd name="T4" fmla="*/ 10 w 31"/>
                <a:gd name="T5" fmla="*/ 7 h 51"/>
                <a:gd name="T6" fmla="*/ 15 w 31"/>
                <a:gd name="T7" fmla="*/ 26 h 51"/>
                <a:gd name="T8" fmla="*/ 0 w 31"/>
                <a:gd name="T9" fmla="*/ 17 h 51"/>
                <a:gd name="T10" fmla="*/ 5 w 31"/>
                <a:gd name="T11" fmla="*/ 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51"/>
                <a:gd name="T20" fmla="*/ 31 w 31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51">
                  <a:moveTo>
                    <a:pt x="11" y="10"/>
                  </a:moveTo>
                  <a:lnTo>
                    <a:pt x="2" y="0"/>
                  </a:lnTo>
                  <a:lnTo>
                    <a:pt x="20" y="14"/>
                  </a:lnTo>
                  <a:lnTo>
                    <a:pt x="31" y="51"/>
                  </a:lnTo>
                  <a:lnTo>
                    <a:pt x="0" y="34"/>
                  </a:lnTo>
                  <a:lnTo>
                    <a:pt x="11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3" name="Freeform 44"/>
            <p:cNvSpPr>
              <a:spLocks noEditPoints="1"/>
            </p:cNvSpPr>
            <p:nvPr/>
          </p:nvSpPr>
          <p:spPr bwMode="auto">
            <a:xfrm>
              <a:off x="4713" y="2016"/>
              <a:ext cx="417" cy="210"/>
            </a:xfrm>
            <a:custGeom>
              <a:avLst/>
              <a:gdLst>
                <a:gd name="T0" fmla="*/ 417 w 835"/>
                <a:gd name="T1" fmla="*/ 132 h 419"/>
                <a:gd name="T2" fmla="*/ 378 w 835"/>
                <a:gd name="T3" fmla="*/ 194 h 419"/>
                <a:gd name="T4" fmla="*/ 356 w 835"/>
                <a:gd name="T5" fmla="*/ 210 h 419"/>
                <a:gd name="T6" fmla="*/ 360 w 835"/>
                <a:gd name="T7" fmla="*/ 192 h 419"/>
                <a:gd name="T8" fmla="*/ 350 w 835"/>
                <a:gd name="T9" fmla="*/ 173 h 419"/>
                <a:gd name="T10" fmla="*/ 336 w 835"/>
                <a:gd name="T11" fmla="*/ 167 h 419"/>
                <a:gd name="T12" fmla="*/ 336 w 835"/>
                <a:gd name="T13" fmla="*/ 178 h 419"/>
                <a:gd name="T14" fmla="*/ 301 w 835"/>
                <a:gd name="T15" fmla="*/ 147 h 419"/>
                <a:gd name="T16" fmla="*/ 304 w 835"/>
                <a:gd name="T17" fmla="*/ 135 h 419"/>
                <a:gd name="T18" fmla="*/ 305 w 835"/>
                <a:gd name="T19" fmla="*/ 121 h 419"/>
                <a:gd name="T20" fmla="*/ 298 w 835"/>
                <a:gd name="T21" fmla="*/ 112 h 419"/>
                <a:gd name="T22" fmla="*/ 301 w 835"/>
                <a:gd name="T23" fmla="*/ 97 h 419"/>
                <a:gd name="T24" fmla="*/ 290 w 835"/>
                <a:gd name="T25" fmla="*/ 100 h 419"/>
                <a:gd name="T26" fmla="*/ 304 w 835"/>
                <a:gd name="T27" fmla="*/ 92 h 419"/>
                <a:gd name="T28" fmla="*/ 300 w 835"/>
                <a:gd name="T29" fmla="*/ 89 h 419"/>
                <a:gd name="T30" fmla="*/ 296 w 835"/>
                <a:gd name="T31" fmla="*/ 52 h 419"/>
                <a:gd name="T32" fmla="*/ 311 w 835"/>
                <a:gd name="T33" fmla="*/ 23 h 419"/>
                <a:gd name="T34" fmla="*/ 299 w 835"/>
                <a:gd name="T35" fmla="*/ 32 h 419"/>
                <a:gd name="T36" fmla="*/ 288 w 835"/>
                <a:gd name="T37" fmla="*/ 58 h 419"/>
                <a:gd name="T38" fmla="*/ 277 w 835"/>
                <a:gd name="T39" fmla="*/ 71 h 419"/>
                <a:gd name="T40" fmla="*/ 269 w 835"/>
                <a:gd name="T41" fmla="*/ 72 h 419"/>
                <a:gd name="T42" fmla="*/ 278 w 835"/>
                <a:gd name="T43" fmla="*/ 98 h 419"/>
                <a:gd name="T44" fmla="*/ 287 w 835"/>
                <a:gd name="T45" fmla="*/ 151 h 419"/>
                <a:gd name="T46" fmla="*/ 297 w 835"/>
                <a:gd name="T47" fmla="*/ 173 h 419"/>
                <a:gd name="T48" fmla="*/ 262 w 835"/>
                <a:gd name="T49" fmla="*/ 180 h 419"/>
                <a:gd name="T50" fmla="*/ 256 w 835"/>
                <a:gd name="T51" fmla="*/ 185 h 419"/>
                <a:gd name="T52" fmla="*/ 224 w 835"/>
                <a:gd name="T53" fmla="*/ 180 h 419"/>
                <a:gd name="T54" fmla="*/ 231 w 835"/>
                <a:gd name="T55" fmla="*/ 149 h 419"/>
                <a:gd name="T56" fmla="*/ 235 w 835"/>
                <a:gd name="T57" fmla="*/ 130 h 419"/>
                <a:gd name="T58" fmla="*/ 232 w 835"/>
                <a:gd name="T59" fmla="*/ 107 h 419"/>
                <a:gd name="T60" fmla="*/ 202 w 835"/>
                <a:gd name="T61" fmla="*/ 103 h 419"/>
                <a:gd name="T62" fmla="*/ 187 w 835"/>
                <a:gd name="T63" fmla="*/ 87 h 419"/>
                <a:gd name="T64" fmla="*/ 161 w 835"/>
                <a:gd name="T65" fmla="*/ 80 h 419"/>
                <a:gd name="T66" fmla="*/ 155 w 835"/>
                <a:gd name="T67" fmla="*/ 59 h 419"/>
                <a:gd name="T68" fmla="*/ 142 w 835"/>
                <a:gd name="T69" fmla="*/ 56 h 419"/>
                <a:gd name="T70" fmla="*/ 129 w 835"/>
                <a:gd name="T71" fmla="*/ 50 h 419"/>
                <a:gd name="T72" fmla="*/ 103 w 835"/>
                <a:gd name="T73" fmla="*/ 54 h 419"/>
                <a:gd name="T74" fmla="*/ 93 w 835"/>
                <a:gd name="T75" fmla="*/ 69 h 419"/>
                <a:gd name="T76" fmla="*/ 65 w 835"/>
                <a:gd name="T77" fmla="*/ 59 h 419"/>
                <a:gd name="T78" fmla="*/ 43 w 835"/>
                <a:gd name="T79" fmla="*/ 82 h 419"/>
                <a:gd name="T80" fmla="*/ 10 w 835"/>
                <a:gd name="T81" fmla="*/ 121 h 419"/>
                <a:gd name="T82" fmla="*/ 8 w 835"/>
                <a:gd name="T83" fmla="*/ 59 h 419"/>
                <a:gd name="T84" fmla="*/ 291 w 835"/>
                <a:gd name="T85" fmla="*/ 6 h 419"/>
                <a:gd name="T86" fmla="*/ 332 w 835"/>
                <a:gd name="T87" fmla="*/ 39 h 419"/>
                <a:gd name="T88" fmla="*/ 356 w 835"/>
                <a:gd name="T89" fmla="*/ 123 h 419"/>
                <a:gd name="T90" fmla="*/ 390 w 835"/>
                <a:gd name="T91" fmla="*/ 138 h 419"/>
                <a:gd name="T92" fmla="*/ 334 w 835"/>
                <a:gd name="T93" fmla="*/ 178 h 419"/>
                <a:gd name="T94" fmla="*/ 342 w 835"/>
                <a:gd name="T95" fmla="*/ 194 h 4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5"/>
                <a:gd name="T145" fmla="*/ 0 h 419"/>
                <a:gd name="T146" fmla="*/ 835 w 835"/>
                <a:gd name="T147" fmla="*/ 419 h 4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5" h="419">
                  <a:moveTo>
                    <a:pt x="780" y="275"/>
                  </a:moveTo>
                  <a:lnTo>
                    <a:pt x="835" y="264"/>
                  </a:lnTo>
                  <a:lnTo>
                    <a:pt x="824" y="369"/>
                  </a:lnTo>
                  <a:lnTo>
                    <a:pt x="756" y="387"/>
                  </a:lnTo>
                  <a:lnTo>
                    <a:pt x="751" y="403"/>
                  </a:lnTo>
                  <a:lnTo>
                    <a:pt x="712" y="419"/>
                  </a:lnTo>
                  <a:lnTo>
                    <a:pt x="709" y="419"/>
                  </a:lnTo>
                  <a:lnTo>
                    <a:pt x="720" y="383"/>
                  </a:lnTo>
                  <a:lnTo>
                    <a:pt x="690" y="370"/>
                  </a:lnTo>
                  <a:lnTo>
                    <a:pt x="700" y="346"/>
                  </a:lnTo>
                  <a:lnTo>
                    <a:pt x="690" y="338"/>
                  </a:lnTo>
                  <a:lnTo>
                    <a:pt x="672" y="333"/>
                  </a:lnTo>
                  <a:lnTo>
                    <a:pt x="672" y="318"/>
                  </a:lnTo>
                  <a:lnTo>
                    <a:pt x="672" y="355"/>
                  </a:lnTo>
                  <a:lnTo>
                    <a:pt x="629" y="339"/>
                  </a:lnTo>
                  <a:lnTo>
                    <a:pt x="603" y="294"/>
                  </a:lnTo>
                  <a:lnTo>
                    <a:pt x="619" y="290"/>
                  </a:lnTo>
                  <a:lnTo>
                    <a:pt x="608" y="270"/>
                  </a:lnTo>
                  <a:lnTo>
                    <a:pt x="632" y="264"/>
                  </a:lnTo>
                  <a:lnTo>
                    <a:pt x="611" y="241"/>
                  </a:lnTo>
                  <a:lnTo>
                    <a:pt x="595" y="257"/>
                  </a:lnTo>
                  <a:lnTo>
                    <a:pt x="597" y="224"/>
                  </a:lnTo>
                  <a:lnTo>
                    <a:pt x="615" y="214"/>
                  </a:lnTo>
                  <a:lnTo>
                    <a:pt x="603" y="193"/>
                  </a:lnTo>
                  <a:lnTo>
                    <a:pt x="583" y="224"/>
                  </a:lnTo>
                  <a:lnTo>
                    <a:pt x="581" y="199"/>
                  </a:lnTo>
                  <a:lnTo>
                    <a:pt x="587" y="175"/>
                  </a:lnTo>
                  <a:lnTo>
                    <a:pt x="609" y="183"/>
                  </a:lnTo>
                  <a:lnTo>
                    <a:pt x="611" y="158"/>
                  </a:lnTo>
                  <a:lnTo>
                    <a:pt x="600" y="178"/>
                  </a:lnTo>
                  <a:lnTo>
                    <a:pt x="583" y="144"/>
                  </a:lnTo>
                  <a:lnTo>
                    <a:pt x="593" y="104"/>
                  </a:lnTo>
                  <a:lnTo>
                    <a:pt x="624" y="87"/>
                  </a:lnTo>
                  <a:lnTo>
                    <a:pt x="622" y="46"/>
                  </a:lnTo>
                  <a:lnTo>
                    <a:pt x="600" y="51"/>
                  </a:lnTo>
                  <a:lnTo>
                    <a:pt x="598" y="63"/>
                  </a:lnTo>
                  <a:lnTo>
                    <a:pt x="609" y="71"/>
                  </a:lnTo>
                  <a:lnTo>
                    <a:pt x="577" y="115"/>
                  </a:lnTo>
                  <a:lnTo>
                    <a:pt x="565" y="104"/>
                  </a:lnTo>
                  <a:lnTo>
                    <a:pt x="555" y="141"/>
                  </a:lnTo>
                  <a:lnTo>
                    <a:pt x="539" y="141"/>
                  </a:lnTo>
                  <a:lnTo>
                    <a:pt x="539" y="144"/>
                  </a:lnTo>
                  <a:lnTo>
                    <a:pt x="571" y="183"/>
                  </a:lnTo>
                  <a:lnTo>
                    <a:pt x="557" y="196"/>
                  </a:lnTo>
                  <a:lnTo>
                    <a:pt x="563" y="260"/>
                  </a:lnTo>
                  <a:lnTo>
                    <a:pt x="575" y="302"/>
                  </a:lnTo>
                  <a:lnTo>
                    <a:pt x="600" y="329"/>
                  </a:lnTo>
                  <a:lnTo>
                    <a:pt x="595" y="345"/>
                  </a:lnTo>
                  <a:lnTo>
                    <a:pt x="628" y="406"/>
                  </a:lnTo>
                  <a:lnTo>
                    <a:pt x="524" y="359"/>
                  </a:lnTo>
                  <a:lnTo>
                    <a:pt x="527" y="373"/>
                  </a:lnTo>
                  <a:lnTo>
                    <a:pt x="512" y="369"/>
                  </a:lnTo>
                  <a:lnTo>
                    <a:pt x="488" y="335"/>
                  </a:lnTo>
                  <a:lnTo>
                    <a:pt x="448" y="359"/>
                  </a:lnTo>
                  <a:lnTo>
                    <a:pt x="442" y="329"/>
                  </a:lnTo>
                  <a:lnTo>
                    <a:pt x="462" y="298"/>
                  </a:lnTo>
                  <a:lnTo>
                    <a:pt x="465" y="280"/>
                  </a:lnTo>
                  <a:lnTo>
                    <a:pt x="471" y="260"/>
                  </a:lnTo>
                  <a:lnTo>
                    <a:pt x="483" y="230"/>
                  </a:lnTo>
                  <a:lnTo>
                    <a:pt x="465" y="214"/>
                  </a:lnTo>
                  <a:lnTo>
                    <a:pt x="449" y="226"/>
                  </a:lnTo>
                  <a:lnTo>
                    <a:pt x="405" y="206"/>
                  </a:lnTo>
                  <a:lnTo>
                    <a:pt x="369" y="195"/>
                  </a:lnTo>
                  <a:lnTo>
                    <a:pt x="375" y="173"/>
                  </a:lnTo>
                  <a:lnTo>
                    <a:pt x="330" y="156"/>
                  </a:lnTo>
                  <a:lnTo>
                    <a:pt x="323" y="159"/>
                  </a:lnTo>
                  <a:lnTo>
                    <a:pt x="306" y="134"/>
                  </a:lnTo>
                  <a:lnTo>
                    <a:pt x="310" y="118"/>
                  </a:lnTo>
                  <a:lnTo>
                    <a:pt x="299" y="121"/>
                  </a:lnTo>
                  <a:lnTo>
                    <a:pt x="285" y="111"/>
                  </a:lnTo>
                  <a:lnTo>
                    <a:pt x="292" y="97"/>
                  </a:lnTo>
                  <a:lnTo>
                    <a:pt x="259" y="99"/>
                  </a:lnTo>
                  <a:lnTo>
                    <a:pt x="229" y="86"/>
                  </a:lnTo>
                  <a:lnTo>
                    <a:pt x="207" y="107"/>
                  </a:lnTo>
                  <a:lnTo>
                    <a:pt x="191" y="111"/>
                  </a:lnTo>
                  <a:lnTo>
                    <a:pt x="186" y="137"/>
                  </a:lnTo>
                  <a:lnTo>
                    <a:pt x="151" y="139"/>
                  </a:lnTo>
                  <a:lnTo>
                    <a:pt x="130" y="117"/>
                  </a:lnTo>
                  <a:lnTo>
                    <a:pt x="103" y="170"/>
                  </a:lnTo>
                  <a:lnTo>
                    <a:pt x="86" y="163"/>
                  </a:lnTo>
                  <a:lnTo>
                    <a:pt x="55" y="206"/>
                  </a:lnTo>
                  <a:lnTo>
                    <a:pt x="20" y="241"/>
                  </a:lnTo>
                  <a:lnTo>
                    <a:pt x="0" y="121"/>
                  </a:lnTo>
                  <a:lnTo>
                    <a:pt x="17" y="118"/>
                  </a:lnTo>
                  <a:lnTo>
                    <a:pt x="242" y="78"/>
                  </a:lnTo>
                  <a:lnTo>
                    <a:pt x="583" y="12"/>
                  </a:lnTo>
                  <a:lnTo>
                    <a:pt x="641" y="0"/>
                  </a:lnTo>
                  <a:lnTo>
                    <a:pt x="664" y="78"/>
                  </a:lnTo>
                  <a:lnTo>
                    <a:pt x="676" y="129"/>
                  </a:lnTo>
                  <a:lnTo>
                    <a:pt x="712" y="246"/>
                  </a:lnTo>
                  <a:lnTo>
                    <a:pt x="719" y="285"/>
                  </a:lnTo>
                  <a:lnTo>
                    <a:pt x="780" y="275"/>
                  </a:lnTo>
                  <a:close/>
                  <a:moveTo>
                    <a:pt x="676" y="379"/>
                  </a:moveTo>
                  <a:lnTo>
                    <a:pt x="669" y="356"/>
                  </a:lnTo>
                  <a:lnTo>
                    <a:pt x="675" y="370"/>
                  </a:lnTo>
                  <a:lnTo>
                    <a:pt x="685" y="387"/>
                  </a:lnTo>
                  <a:lnTo>
                    <a:pt x="676" y="3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4" name="Freeform 45"/>
            <p:cNvSpPr>
              <a:spLocks/>
            </p:cNvSpPr>
            <p:nvPr/>
          </p:nvSpPr>
          <p:spPr bwMode="auto">
            <a:xfrm>
              <a:off x="4713" y="2016"/>
              <a:ext cx="417" cy="210"/>
            </a:xfrm>
            <a:custGeom>
              <a:avLst/>
              <a:gdLst>
                <a:gd name="T0" fmla="*/ 417 w 835"/>
                <a:gd name="T1" fmla="*/ 132 h 419"/>
                <a:gd name="T2" fmla="*/ 378 w 835"/>
                <a:gd name="T3" fmla="*/ 194 h 419"/>
                <a:gd name="T4" fmla="*/ 356 w 835"/>
                <a:gd name="T5" fmla="*/ 210 h 419"/>
                <a:gd name="T6" fmla="*/ 360 w 835"/>
                <a:gd name="T7" fmla="*/ 192 h 419"/>
                <a:gd name="T8" fmla="*/ 350 w 835"/>
                <a:gd name="T9" fmla="*/ 173 h 419"/>
                <a:gd name="T10" fmla="*/ 336 w 835"/>
                <a:gd name="T11" fmla="*/ 167 h 419"/>
                <a:gd name="T12" fmla="*/ 336 w 835"/>
                <a:gd name="T13" fmla="*/ 178 h 419"/>
                <a:gd name="T14" fmla="*/ 301 w 835"/>
                <a:gd name="T15" fmla="*/ 147 h 419"/>
                <a:gd name="T16" fmla="*/ 304 w 835"/>
                <a:gd name="T17" fmla="*/ 135 h 419"/>
                <a:gd name="T18" fmla="*/ 305 w 835"/>
                <a:gd name="T19" fmla="*/ 121 h 419"/>
                <a:gd name="T20" fmla="*/ 298 w 835"/>
                <a:gd name="T21" fmla="*/ 112 h 419"/>
                <a:gd name="T22" fmla="*/ 301 w 835"/>
                <a:gd name="T23" fmla="*/ 97 h 419"/>
                <a:gd name="T24" fmla="*/ 290 w 835"/>
                <a:gd name="T25" fmla="*/ 100 h 419"/>
                <a:gd name="T26" fmla="*/ 304 w 835"/>
                <a:gd name="T27" fmla="*/ 92 h 419"/>
                <a:gd name="T28" fmla="*/ 300 w 835"/>
                <a:gd name="T29" fmla="*/ 89 h 419"/>
                <a:gd name="T30" fmla="*/ 296 w 835"/>
                <a:gd name="T31" fmla="*/ 52 h 419"/>
                <a:gd name="T32" fmla="*/ 311 w 835"/>
                <a:gd name="T33" fmla="*/ 23 h 419"/>
                <a:gd name="T34" fmla="*/ 299 w 835"/>
                <a:gd name="T35" fmla="*/ 32 h 419"/>
                <a:gd name="T36" fmla="*/ 288 w 835"/>
                <a:gd name="T37" fmla="*/ 58 h 419"/>
                <a:gd name="T38" fmla="*/ 277 w 835"/>
                <a:gd name="T39" fmla="*/ 71 h 419"/>
                <a:gd name="T40" fmla="*/ 269 w 835"/>
                <a:gd name="T41" fmla="*/ 72 h 419"/>
                <a:gd name="T42" fmla="*/ 278 w 835"/>
                <a:gd name="T43" fmla="*/ 98 h 419"/>
                <a:gd name="T44" fmla="*/ 287 w 835"/>
                <a:gd name="T45" fmla="*/ 151 h 419"/>
                <a:gd name="T46" fmla="*/ 297 w 835"/>
                <a:gd name="T47" fmla="*/ 173 h 419"/>
                <a:gd name="T48" fmla="*/ 262 w 835"/>
                <a:gd name="T49" fmla="*/ 180 h 419"/>
                <a:gd name="T50" fmla="*/ 256 w 835"/>
                <a:gd name="T51" fmla="*/ 185 h 419"/>
                <a:gd name="T52" fmla="*/ 224 w 835"/>
                <a:gd name="T53" fmla="*/ 180 h 419"/>
                <a:gd name="T54" fmla="*/ 231 w 835"/>
                <a:gd name="T55" fmla="*/ 149 h 419"/>
                <a:gd name="T56" fmla="*/ 235 w 835"/>
                <a:gd name="T57" fmla="*/ 130 h 419"/>
                <a:gd name="T58" fmla="*/ 232 w 835"/>
                <a:gd name="T59" fmla="*/ 107 h 419"/>
                <a:gd name="T60" fmla="*/ 202 w 835"/>
                <a:gd name="T61" fmla="*/ 103 h 419"/>
                <a:gd name="T62" fmla="*/ 187 w 835"/>
                <a:gd name="T63" fmla="*/ 87 h 419"/>
                <a:gd name="T64" fmla="*/ 161 w 835"/>
                <a:gd name="T65" fmla="*/ 80 h 419"/>
                <a:gd name="T66" fmla="*/ 155 w 835"/>
                <a:gd name="T67" fmla="*/ 59 h 419"/>
                <a:gd name="T68" fmla="*/ 142 w 835"/>
                <a:gd name="T69" fmla="*/ 56 h 419"/>
                <a:gd name="T70" fmla="*/ 129 w 835"/>
                <a:gd name="T71" fmla="*/ 50 h 419"/>
                <a:gd name="T72" fmla="*/ 103 w 835"/>
                <a:gd name="T73" fmla="*/ 54 h 419"/>
                <a:gd name="T74" fmla="*/ 93 w 835"/>
                <a:gd name="T75" fmla="*/ 69 h 419"/>
                <a:gd name="T76" fmla="*/ 65 w 835"/>
                <a:gd name="T77" fmla="*/ 59 h 419"/>
                <a:gd name="T78" fmla="*/ 43 w 835"/>
                <a:gd name="T79" fmla="*/ 82 h 419"/>
                <a:gd name="T80" fmla="*/ 10 w 835"/>
                <a:gd name="T81" fmla="*/ 121 h 419"/>
                <a:gd name="T82" fmla="*/ 8 w 835"/>
                <a:gd name="T83" fmla="*/ 59 h 419"/>
                <a:gd name="T84" fmla="*/ 291 w 835"/>
                <a:gd name="T85" fmla="*/ 6 h 419"/>
                <a:gd name="T86" fmla="*/ 332 w 835"/>
                <a:gd name="T87" fmla="*/ 39 h 419"/>
                <a:gd name="T88" fmla="*/ 356 w 835"/>
                <a:gd name="T89" fmla="*/ 123 h 419"/>
                <a:gd name="T90" fmla="*/ 390 w 835"/>
                <a:gd name="T91" fmla="*/ 138 h 4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5"/>
                <a:gd name="T139" fmla="*/ 0 h 419"/>
                <a:gd name="T140" fmla="*/ 835 w 835"/>
                <a:gd name="T141" fmla="*/ 419 h 4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5" h="419">
                  <a:moveTo>
                    <a:pt x="780" y="275"/>
                  </a:moveTo>
                  <a:lnTo>
                    <a:pt x="835" y="264"/>
                  </a:lnTo>
                  <a:lnTo>
                    <a:pt x="824" y="369"/>
                  </a:lnTo>
                  <a:lnTo>
                    <a:pt x="756" y="387"/>
                  </a:lnTo>
                  <a:lnTo>
                    <a:pt x="751" y="403"/>
                  </a:lnTo>
                  <a:lnTo>
                    <a:pt x="712" y="419"/>
                  </a:lnTo>
                  <a:lnTo>
                    <a:pt x="709" y="419"/>
                  </a:lnTo>
                  <a:lnTo>
                    <a:pt x="720" y="383"/>
                  </a:lnTo>
                  <a:lnTo>
                    <a:pt x="690" y="370"/>
                  </a:lnTo>
                  <a:lnTo>
                    <a:pt x="700" y="346"/>
                  </a:lnTo>
                  <a:lnTo>
                    <a:pt x="690" y="338"/>
                  </a:lnTo>
                  <a:lnTo>
                    <a:pt x="672" y="333"/>
                  </a:lnTo>
                  <a:lnTo>
                    <a:pt x="672" y="318"/>
                  </a:lnTo>
                  <a:lnTo>
                    <a:pt x="672" y="355"/>
                  </a:lnTo>
                  <a:lnTo>
                    <a:pt x="629" y="339"/>
                  </a:lnTo>
                  <a:lnTo>
                    <a:pt x="603" y="294"/>
                  </a:lnTo>
                  <a:lnTo>
                    <a:pt x="619" y="290"/>
                  </a:lnTo>
                  <a:lnTo>
                    <a:pt x="608" y="270"/>
                  </a:lnTo>
                  <a:lnTo>
                    <a:pt x="632" y="264"/>
                  </a:lnTo>
                  <a:lnTo>
                    <a:pt x="611" y="241"/>
                  </a:lnTo>
                  <a:lnTo>
                    <a:pt x="595" y="257"/>
                  </a:lnTo>
                  <a:lnTo>
                    <a:pt x="597" y="224"/>
                  </a:lnTo>
                  <a:lnTo>
                    <a:pt x="615" y="214"/>
                  </a:lnTo>
                  <a:lnTo>
                    <a:pt x="603" y="193"/>
                  </a:lnTo>
                  <a:lnTo>
                    <a:pt x="583" y="224"/>
                  </a:lnTo>
                  <a:lnTo>
                    <a:pt x="581" y="199"/>
                  </a:lnTo>
                  <a:lnTo>
                    <a:pt x="587" y="175"/>
                  </a:lnTo>
                  <a:lnTo>
                    <a:pt x="609" y="183"/>
                  </a:lnTo>
                  <a:lnTo>
                    <a:pt x="611" y="158"/>
                  </a:lnTo>
                  <a:lnTo>
                    <a:pt x="600" y="178"/>
                  </a:lnTo>
                  <a:lnTo>
                    <a:pt x="583" y="144"/>
                  </a:lnTo>
                  <a:lnTo>
                    <a:pt x="593" y="104"/>
                  </a:lnTo>
                  <a:lnTo>
                    <a:pt x="624" y="87"/>
                  </a:lnTo>
                  <a:lnTo>
                    <a:pt x="622" y="46"/>
                  </a:lnTo>
                  <a:lnTo>
                    <a:pt x="600" y="51"/>
                  </a:lnTo>
                  <a:lnTo>
                    <a:pt x="598" y="63"/>
                  </a:lnTo>
                  <a:lnTo>
                    <a:pt x="609" y="71"/>
                  </a:lnTo>
                  <a:lnTo>
                    <a:pt x="577" y="115"/>
                  </a:lnTo>
                  <a:lnTo>
                    <a:pt x="565" y="104"/>
                  </a:lnTo>
                  <a:lnTo>
                    <a:pt x="555" y="141"/>
                  </a:lnTo>
                  <a:lnTo>
                    <a:pt x="539" y="141"/>
                  </a:lnTo>
                  <a:lnTo>
                    <a:pt x="539" y="144"/>
                  </a:lnTo>
                  <a:lnTo>
                    <a:pt x="571" y="183"/>
                  </a:lnTo>
                  <a:lnTo>
                    <a:pt x="557" y="196"/>
                  </a:lnTo>
                  <a:lnTo>
                    <a:pt x="563" y="260"/>
                  </a:lnTo>
                  <a:lnTo>
                    <a:pt x="575" y="302"/>
                  </a:lnTo>
                  <a:lnTo>
                    <a:pt x="600" y="329"/>
                  </a:lnTo>
                  <a:lnTo>
                    <a:pt x="595" y="345"/>
                  </a:lnTo>
                  <a:lnTo>
                    <a:pt x="628" y="406"/>
                  </a:lnTo>
                  <a:lnTo>
                    <a:pt x="524" y="359"/>
                  </a:lnTo>
                  <a:lnTo>
                    <a:pt x="527" y="373"/>
                  </a:lnTo>
                  <a:lnTo>
                    <a:pt x="512" y="369"/>
                  </a:lnTo>
                  <a:lnTo>
                    <a:pt x="488" y="335"/>
                  </a:lnTo>
                  <a:lnTo>
                    <a:pt x="448" y="359"/>
                  </a:lnTo>
                  <a:lnTo>
                    <a:pt x="442" y="329"/>
                  </a:lnTo>
                  <a:lnTo>
                    <a:pt x="462" y="298"/>
                  </a:lnTo>
                  <a:lnTo>
                    <a:pt x="465" y="280"/>
                  </a:lnTo>
                  <a:lnTo>
                    <a:pt x="471" y="260"/>
                  </a:lnTo>
                  <a:lnTo>
                    <a:pt x="483" y="230"/>
                  </a:lnTo>
                  <a:lnTo>
                    <a:pt x="465" y="214"/>
                  </a:lnTo>
                  <a:lnTo>
                    <a:pt x="449" y="226"/>
                  </a:lnTo>
                  <a:lnTo>
                    <a:pt x="405" y="206"/>
                  </a:lnTo>
                  <a:lnTo>
                    <a:pt x="369" y="195"/>
                  </a:lnTo>
                  <a:lnTo>
                    <a:pt x="375" y="173"/>
                  </a:lnTo>
                  <a:lnTo>
                    <a:pt x="330" y="156"/>
                  </a:lnTo>
                  <a:lnTo>
                    <a:pt x="323" y="159"/>
                  </a:lnTo>
                  <a:lnTo>
                    <a:pt x="306" y="134"/>
                  </a:lnTo>
                  <a:lnTo>
                    <a:pt x="310" y="118"/>
                  </a:lnTo>
                  <a:lnTo>
                    <a:pt x="299" y="121"/>
                  </a:lnTo>
                  <a:lnTo>
                    <a:pt x="285" y="111"/>
                  </a:lnTo>
                  <a:lnTo>
                    <a:pt x="292" y="97"/>
                  </a:lnTo>
                  <a:lnTo>
                    <a:pt x="259" y="99"/>
                  </a:lnTo>
                  <a:lnTo>
                    <a:pt x="229" y="86"/>
                  </a:lnTo>
                  <a:lnTo>
                    <a:pt x="207" y="107"/>
                  </a:lnTo>
                  <a:lnTo>
                    <a:pt x="191" y="111"/>
                  </a:lnTo>
                  <a:lnTo>
                    <a:pt x="186" y="137"/>
                  </a:lnTo>
                  <a:lnTo>
                    <a:pt x="151" y="139"/>
                  </a:lnTo>
                  <a:lnTo>
                    <a:pt x="130" y="117"/>
                  </a:lnTo>
                  <a:lnTo>
                    <a:pt x="103" y="170"/>
                  </a:lnTo>
                  <a:lnTo>
                    <a:pt x="86" y="163"/>
                  </a:lnTo>
                  <a:lnTo>
                    <a:pt x="55" y="206"/>
                  </a:lnTo>
                  <a:lnTo>
                    <a:pt x="20" y="241"/>
                  </a:lnTo>
                  <a:lnTo>
                    <a:pt x="0" y="121"/>
                  </a:lnTo>
                  <a:lnTo>
                    <a:pt x="17" y="118"/>
                  </a:lnTo>
                  <a:lnTo>
                    <a:pt x="242" y="78"/>
                  </a:lnTo>
                  <a:lnTo>
                    <a:pt x="583" y="12"/>
                  </a:lnTo>
                  <a:lnTo>
                    <a:pt x="641" y="0"/>
                  </a:lnTo>
                  <a:lnTo>
                    <a:pt x="664" y="78"/>
                  </a:lnTo>
                  <a:lnTo>
                    <a:pt x="676" y="129"/>
                  </a:lnTo>
                  <a:lnTo>
                    <a:pt x="712" y="246"/>
                  </a:lnTo>
                  <a:lnTo>
                    <a:pt x="719" y="285"/>
                  </a:lnTo>
                  <a:lnTo>
                    <a:pt x="780" y="2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5" name="Freeform 46"/>
            <p:cNvSpPr>
              <a:spLocks/>
            </p:cNvSpPr>
            <p:nvPr/>
          </p:nvSpPr>
          <p:spPr bwMode="auto">
            <a:xfrm>
              <a:off x="5047" y="2194"/>
              <a:ext cx="8" cy="15"/>
            </a:xfrm>
            <a:custGeom>
              <a:avLst/>
              <a:gdLst>
                <a:gd name="T0" fmla="*/ 3 w 16"/>
                <a:gd name="T1" fmla="*/ 11 h 31"/>
                <a:gd name="T2" fmla="*/ 0 w 16"/>
                <a:gd name="T3" fmla="*/ 0 h 31"/>
                <a:gd name="T4" fmla="*/ 3 w 16"/>
                <a:gd name="T5" fmla="*/ 7 h 31"/>
                <a:gd name="T6" fmla="*/ 8 w 16"/>
                <a:gd name="T7" fmla="*/ 15 h 31"/>
                <a:gd name="T8" fmla="*/ 3 w 1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1"/>
                <a:gd name="T17" fmla="*/ 16 w 1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1">
                  <a:moveTo>
                    <a:pt x="7" y="23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16" y="31"/>
                  </a:lnTo>
                  <a:lnTo>
                    <a:pt x="7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6" name="Freeform 47"/>
            <p:cNvSpPr>
              <a:spLocks noEditPoints="1"/>
            </p:cNvSpPr>
            <p:nvPr/>
          </p:nvSpPr>
          <p:spPr bwMode="auto">
            <a:xfrm>
              <a:off x="5167" y="1557"/>
              <a:ext cx="318" cy="173"/>
            </a:xfrm>
            <a:custGeom>
              <a:avLst/>
              <a:gdLst>
                <a:gd name="T0" fmla="*/ 144 w 635"/>
                <a:gd name="T1" fmla="*/ 119 h 347"/>
                <a:gd name="T2" fmla="*/ 118 w 635"/>
                <a:gd name="T3" fmla="*/ 123 h 347"/>
                <a:gd name="T4" fmla="*/ 39 w 635"/>
                <a:gd name="T5" fmla="*/ 141 h 347"/>
                <a:gd name="T6" fmla="*/ 2 w 635"/>
                <a:gd name="T7" fmla="*/ 148 h 347"/>
                <a:gd name="T8" fmla="*/ 0 w 635"/>
                <a:gd name="T9" fmla="*/ 94 h 347"/>
                <a:gd name="T10" fmla="*/ 2 w 635"/>
                <a:gd name="T11" fmla="*/ 65 h 347"/>
                <a:gd name="T12" fmla="*/ 22 w 635"/>
                <a:gd name="T13" fmla="*/ 62 h 347"/>
                <a:gd name="T14" fmla="*/ 29 w 635"/>
                <a:gd name="T15" fmla="*/ 60 h 347"/>
                <a:gd name="T16" fmla="*/ 70 w 635"/>
                <a:gd name="T17" fmla="*/ 51 h 347"/>
                <a:gd name="T18" fmla="*/ 82 w 635"/>
                <a:gd name="T19" fmla="*/ 48 h 347"/>
                <a:gd name="T20" fmla="*/ 113 w 635"/>
                <a:gd name="T21" fmla="*/ 42 h 347"/>
                <a:gd name="T22" fmla="*/ 168 w 635"/>
                <a:gd name="T23" fmla="*/ 25 h 347"/>
                <a:gd name="T24" fmla="*/ 200 w 635"/>
                <a:gd name="T25" fmla="*/ 0 h 347"/>
                <a:gd name="T26" fmla="*/ 209 w 635"/>
                <a:gd name="T27" fmla="*/ 20 h 347"/>
                <a:gd name="T28" fmla="*/ 221 w 635"/>
                <a:gd name="T29" fmla="*/ 16 h 347"/>
                <a:gd name="T30" fmla="*/ 223 w 635"/>
                <a:gd name="T31" fmla="*/ 24 h 347"/>
                <a:gd name="T32" fmla="*/ 221 w 635"/>
                <a:gd name="T33" fmla="*/ 30 h 347"/>
                <a:gd name="T34" fmla="*/ 201 w 635"/>
                <a:gd name="T35" fmla="*/ 51 h 347"/>
                <a:gd name="T36" fmla="*/ 208 w 635"/>
                <a:gd name="T37" fmla="*/ 66 h 347"/>
                <a:gd name="T38" fmla="*/ 217 w 635"/>
                <a:gd name="T39" fmla="*/ 70 h 347"/>
                <a:gd name="T40" fmla="*/ 222 w 635"/>
                <a:gd name="T41" fmla="*/ 70 h 347"/>
                <a:gd name="T42" fmla="*/ 243 w 635"/>
                <a:gd name="T43" fmla="*/ 94 h 347"/>
                <a:gd name="T44" fmla="*/ 239 w 635"/>
                <a:gd name="T45" fmla="*/ 90 h 347"/>
                <a:gd name="T46" fmla="*/ 236 w 635"/>
                <a:gd name="T47" fmla="*/ 99 h 347"/>
                <a:gd name="T48" fmla="*/ 246 w 635"/>
                <a:gd name="T49" fmla="*/ 99 h 347"/>
                <a:gd name="T50" fmla="*/ 255 w 635"/>
                <a:gd name="T51" fmla="*/ 114 h 347"/>
                <a:gd name="T52" fmla="*/ 285 w 635"/>
                <a:gd name="T53" fmla="*/ 114 h 347"/>
                <a:gd name="T54" fmla="*/ 300 w 635"/>
                <a:gd name="T55" fmla="*/ 103 h 347"/>
                <a:gd name="T56" fmla="*/ 294 w 635"/>
                <a:gd name="T57" fmla="*/ 92 h 347"/>
                <a:gd name="T58" fmla="*/ 290 w 635"/>
                <a:gd name="T59" fmla="*/ 97 h 347"/>
                <a:gd name="T60" fmla="*/ 286 w 635"/>
                <a:gd name="T61" fmla="*/ 83 h 347"/>
                <a:gd name="T62" fmla="*/ 278 w 635"/>
                <a:gd name="T63" fmla="*/ 83 h 347"/>
                <a:gd name="T64" fmla="*/ 272 w 635"/>
                <a:gd name="T65" fmla="*/ 78 h 347"/>
                <a:gd name="T66" fmla="*/ 285 w 635"/>
                <a:gd name="T67" fmla="*/ 77 h 347"/>
                <a:gd name="T68" fmla="*/ 298 w 635"/>
                <a:gd name="T69" fmla="*/ 91 h 347"/>
                <a:gd name="T70" fmla="*/ 308 w 635"/>
                <a:gd name="T71" fmla="*/ 114 h 347"/>
                <a:gd name="T72" fmla="*/ 307 w 635"/>
                <a:gd name="T73" fmla="*/ 132 h 347"/>
                <a:gd name="T74" fmla="*/ 301 w 635"/>
                <a:gd name="T75" fmla="*/ 119 h 347"/>
                <a:gd name="T76" fmla="*/ 253 w 635"/>
                <a:gd name="T77" fmla="*/ 151 h 347"/>
                <a:gd name="T78" fmla="*/ 231 w 635"/>
                <a:gd name="T79" fmla="*/ 168 h 347"/>
                <a:gd name="T80" fmla="*/ 249 w 635"/>
                <a:gd name="T81" fmla="*/ 150 h 347"/>
                <a:gd name="T82" fmla="*/ 247 w 635"/>
                <a:gd name="T83" fmla="*/ 131 h 347"/>
                <a:gd name="T84" fmla="*/ 242 w 635"/>
                <a:gd name="T85" fmla="*/ 128 h 347"/>
                <a:gd name="T86" fmla="*/ 222 w 635"/>
                <a:gd name="T87" fmla="*/ 163 h 347"/>
                <a:gd name="T88" fmla="*/ 214 w 635"/>
                <a:gd name="T89" fmla="*/ 163 h 347"/>
                <a:gd name="T90" fmla="*/ 210 w 635"/>
                <a:gd name="T91" fmla="*/ 145 h 347"/>
                <a:gd name="T92" fmla="*/ 204 w 635"/>
                <a:gd name="T93" fmla="*/ 143 h 347"/>
                <a:gd name="T94" fmla="*/ 192 w 635"/>
                <a:gd name="T95" fmla="*/ 135 h 347"/>
                <a:gd name="T96" fmla="*/ 179 w 635"/>
                <a:gd name="T97" fmla="*/ 113 h 347"/>
                <a:gd name="T98" fmla="*/ 168 w 635"/>
                <a:gd name="T99" fmla="*/ 112 h 347"/>
                <a:gd name="T100" fmla="*/ 144 w 635"/>
                <a:gd name="T101" fmla="*/ 119 h 347"/>
                <a:gd name="T102" fmla="*/ 275 w 635"/>
                <a:gd name="T103" fmla="*/ 164 h 347"/>
                <a:gd name="T104" fmla="*/ 242 w 635"/>
                <a:gd name="T105" fmla="*/ 173 h 347"/>
                <a:gd name="T106" fmla="*/ 259 w 635"/>
                <a:gd name="T107" fmla="*/ 153 h 347"/>
                <a:gd name="T108" fmla="*/ 269 w 635"/>
                <a:gd name="T109" fmla="*/ 162 h 347"/>
                <a:gd name="T110" fmla="*/ 273 w 635"/>
                <a:gd name="T111" fmla="*/ 156 h 347"/>
                <a:gd name="T112" fmla="*/ 275 w 635"/>
                <a:gd name="T113" fmla="*/ 164 h 347"/>
                <a:gd name="T114" fmla="*/ 292 w 635"/>
                <a:gd name="T115" fmla="*/ 165 h 347"/>
                <a:gd name="T116" fmla="*/ 308 w 635"/>
                <a:gd name="T117" fmla="*/ 161 h 347"/>
                <a:gd name="T118" fmla="*/ 309 w 635"/>
                <a:gd name="T119" fmla="*/ 151 h 347"/>
                <a:gd name="T120" fmla="*/ 318 w 635"/>
                <a:gd name="T121" fmla="*/ 165 h 347"/>
                <a:gd name="T122" fmla="*/ 292 w 635"/>
                <a:gd name="T123" fmla="*/ 165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5"/>
                <a:gd name="T187" fmla="*/ 0 h 347"/>
                <a:gd name="T188" fmla="*/ 635 w 635"/>
                <a:gd name="T189" fmla="*/ 347 h 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5" h="347">
                  <a:moveTo>
                    <a:pt x="288" y="239"/>
                  </a:moveTo>
                  <a:lnTo>
                    <a:pt x="235" y="247"/>
                  </a:lnTo>
                  <a:lnTo>
                    <a:pt x="78" y="283"/>
                  </a:lnTo>
                  <a:lnTo>
                    <a:pt x="4" y="297"/>
                  </a:lnTo>
                  <a:lnTo>
                    <a:pt x="0" y="188"/>
                  </a:lnTo>
                  <a:lnTo>
                    <a:pt x="3" y="130"/>
                  </a:lnTo>
                  <a:lnTo>
                    <a:pt x="43" y="124"/>
                  </a:lnTo>
                  <a:lnTo>
                    <a:pt x="58" y="120"/>
                  </a:lnTo>
                  <a:lnTo>
                    <a:pt x="139" y="103"/>
                  </a:lnTo>
                  <a:lnTo>
                    <a:pt x="163" y="97"/>
                  </a:lnTo>
                  <a:lnTo>
                    <a:pt x="225" y="84"/>
                  </a:lnTo>
                  <a:lnTo>
                    <a:pt x="336" y="51"/>
                  </a:lnTo>
                  <a:lnTo>
                    <a:pt x="400" y="0"/>
                  </a:lnTo>
                  <a:lnTo>
                    <a:pt x="417" y="41"/>
                  </a:lnTo>
                  <a:lnTo>
                    <a:pt x="441" y="33"/>
                  </a:lnTo>
                  <a:lnTo>
                    <a:pt x="446" y="49"/>
                  </a:lnTo>
                  <a:lnTo>
                    <a:pt x="441" y="61"/>
                  </a:lnTo>
                  <a:lnTo>
                    <a:pt x="401" y="103"/>
                  </a:lnTo>
                  <a:lnTo>
                    <a:pt x="416" y="133"/>
                  </a:lnTo>
                  <a:lnTo>
                    <a:pt x="434" y="141"/>
                  </a:lnTo>
                  <a:lnTo>
                    <a:pt x="443" y="140"/>
                  </a:lnTo>
                  <a:lnTo>
                    <a:pt x="485" y="188"/>
                  </a:lnTo>
                  <a:lnTo>
                    <a:pt x="477" y="180"/>
                  </a:lnTo>
                  <a:lnTo>
                    <a:pt x="471" y="198"/>
                  </a:lnTo>
                  <a:lnTo>
                    <a:pt x="492" y="199"/>
                  </a:lnTo>
                  <a:lnTo>
                    <a:pt x="509" y="228"/>
                  </a:lnTo>
                  <a:lnTo>
                    <a:pt x="570" y="228"/>
                  </a:lnTo>
                  <a:lnTo>
                    <a:pt x="599" y="206"/>
                  </a:lnTo>
                  <a:lnTo>
                    <a:pt x="587" y="184"/>
                  </a:lnTo>
                  <a:lnTo>
                    <a:pt x="580" y="194"/>
                  </a:lnTo>
                  <a:lnTo>
                    <a:pt x="572" y="167"/>
                  </a:lnTo>
                  <a:lnTo>
                    <a:pt x="555" y="167"/>
                  </a:lnTo>
                  <a:lnTo>
                    <a:pt x="543" y="157"/>
                  </a:lnTo>
                  <a:lnTo>
                    <a:pt x="569" y="154"/>
                  </a:lnTo>
                  <a:lnTo>
                    <a:pt x="596" y="183"/>
                  </a:lnTo>
                  <a:lnTo>
                    <a:pt x="616" y="229"/>
                  </a:lnTo>
                  <a:lnTo>
                    <a:pt x="614" y="265"/>
                  </a:lnTo>
                  <a:lnTo>
                    <a:pt x="601" y="238"/>
                  </a:lnTo>
                  <a:lnTo>
                    <a:pt x="505" y="303"/>
                  </a:lnTo>
                  <a:lnTo>
                    <a:pt x="462" y="337"/>
                  </a:lnTo>
                  <a:lnTo>
                    <a:pt x="498" y="301"/>
                  </a:lnTo>
                  <a:lnTo>
                    <a:pt x="494" y="263"/>
                  </a:lnTo>
                  <a:lnTo>
                    <a:pt x="484" y="256"/>
                  </a:lnTo>
                  <a:lnTo>
                    <a:pt x="444" y="327"/>
                  </a:lnTo>
                  <a:lnTo>
                    <a:pt x="428" y="326"/>
                  </a:lnTo>
                  <a:lnTo>
                    <a:pt x="420" y="290"/>
                  </a:lnTo>
                  <a:lnTo>
                    <a:pt x="407" y="286"/>
                  </a:lnTo>
                  <a:lnTo>
                    <a:pt x="383" y="270"/>
                  </a:lnTo>
                  <a:lnTo>
                    <a:pt x="357" y="226"/>
                  </a:lnTo>
                  <a:lnTo>
                    <a:pt x="336" y="224"/>
                  </a:lnTo>
                  <a:lnTo>
                    <a:pt x="288" y="239"/>
                  </a:lnTo>
                  <a:close/>
                  <a:moveTo>
                    <a:pt x="549" y="328"/>
                  </a:moveTo>
                  <a:lnTo>
                    <a:pt x="484" y="347"/>
                  </a:lnTo>
                  <a:lnTo>
                    <a:pt x="518" y="307"/>
                  </a:lnTo>
                  <a:lnTo>
                    <a:pt x="538" y="324"/>
                  </a:lnTo>
                  <a:lnTo>
                    <a:pt x="545" y="313"/>
                  </a:lnTo>
                  <a:lnTo>
                    <a:pt x="549" y="328"/>
                  </a:lnTo>
                  <a:close/>
                  <a:moveTo>
                    <a:pt x="584" y="331"/>
                  </a:moveTo>
                  <a:lnTo>
                    <a:pt x="616" y="323"/>
                  </a:lnTo>
                  <a:lnTo>
                    <a:pt x="617" y="303"/>
                  </a:lnTo>
                  <a:lnTo>
                    <a:pt x="635" y="330"/>
                  </a:lnTo>
                  <a:lnTo>
                    <a:pt x="584" y="331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7" name="Freeform 48"/>
            <p:cNvSpPr>
              <a:spLocks/>
            </p:cNvSpPr>
            <p:nvPr/>
          </p:nvSpPr>
          <p:spPr bwMode="auto">
            <a:xfrm>
              <a:off x="5167" y="1557"/>
              <a:ext cx="309" cy="168"/>
            </a:xfrm>
            <a:custGeom>
              <a:avLst/>
              <a:gdLst>
                <a:gd name="T0" fmla="*/ 144 w 616"/>
                <a:gd name="T1" fmla="*/ 119 h 337"/>
                <a:gd name="T2" fmla="*/ 118 w 616"/>
                <a:gd name="T3" fmla="*/ 123 h 337"/>
                <a:gd name="T4" fmla="*/ 39 w 616"/>
                <a:gd name="T5" fmla="*/ 141 h 337"/>
                <a:gd name="T6" fmla="*/ 2 w 616"/>
                <a:gd name="T7" fmla="*/ 148 h 337"/>
                <a:gd name="T8" fmla="*/ 0 w 616"/>
                <a:gd name="T9" fmla="*/ 94 h 337"/>
                <a:gd name="T10" fmla="*/ 2 w 616"/>
                <a:gd name="T11" fmla="*/ 65 h 337"/>
                <a:gd name="T12" fmla="*/ 22 w 616"/>
                <a:gd name="T13" fmla="*/ 62 h 337"/>
                <a:gd name="T14" fmla="*/ 29 w 616"/>
                <a:gd name="T15" fmla="*/ 60 h 337"/>
                <a:gd name="T16" fmla="*/ 70 w 616"/>
                <a:gd name="T17" fmla="*/ 51 h 337"/>
                <a:gd name="T18" fmla="*/ 82 w 616"/>
                <a:gd name="T19" fmla="*/ 48 h 337"/>
                <a:gd name="T20" fmla="*/ 113 w 616"/>
                <a:gd name="T21" fmla="*/ 42 h 337"/>
                <a:gd name="T22" fmla="*/ 169 w 616"/>
                <a:gd name="T23" fmla="*/ 25 h 337"/>
                <a:gd name="T24" fmla="*/ 201 w 616"/>
                <a:gd name="T25" fmla="*/ 0 h 337"/>
                <a:gd name="T26" fmla="*/ 209 w 616"/>
                <a:gd name="T27" fmla="*/ 20 h 337"/>
                <a:gd name="T28" fmla="*/ 221 w 616"/>
                <a:gd name="T29" fmla="*/ 16 h 337"/>
                <a:gd name="T30" fmla="*/ 224 w 616"/>
                <a:gd name="T31" fmla="*/ 24 h 337"/>
                <a:gd name="T32" fmla="*/ 221 w 616"/>
                <a:gd name="T33" fmla="*/ 30 h 337"/>
                <a:gd name="T34" fmla="*/ 201 w 616"/>
                <a:gd name="T35" fmla="*/ 51 h 337"/>
                <a:gd name="T36" fmla="*/ 209 w 616"/>
                <a:gd name="T37" fmla="*/ 66 h 337"/>
                <a:gd name="T38" fmla="*/ 218 w 616"/>
                <a:gd name="T39" fmla="*/ 70 h 337"/>
                <a:gd name="T40" fmla="*/ 222 w 616"/>
                <a:gd name="T41" fmla="*/ 70 h 337"/>
                <a:gd name="T42" fmla="*/ 243 w 616"/>
                <a:gd name="T43" fmla="*/ 94 h 337"/>
                <a:gd name="T44" fmla="*/ 239 w 616"/>
                <a:gd name="T45" fmla="*/ 90 h 337"/>
                <a:gd name="T46" fmla="*/ 236 w 616"/>
                <a:gd name="T47" fmla="*/ 99 h 337"/>
                <a:gd name="T48" fmla="*/ 247 w 616"/>
                <a:gd name="T49" fmla="*/ 99 h 337"/>
                <a:gd name="T50" fmla="*/ 255 w 616"/>
                <a:gd name="T51" fmla="*/ 114 h 337"/>
                <a:gd name="T52" fmla="*/ 286 w 616"/>
                <a:gd name="T53" fmla="*/ 114 h 337"/>
                <a:gd name="T54" fmla="*/ 300 w 616"/>
                <a:gd name="T55" fmla="*/ 103 h 337"/>
                <a:gd name="T56" fmla="*/ 294 w 616"/>
                <a:gd name="T57" fmla="*/ 92 h 337"/>
                <a:gd name="T58" fmla="*/ 291 w 616"/>
                <a:gd name="T59" fmla="*/ 97 h 337"/>
                <a:gd name="T60" fmla="*/ 287 w 616"/>
                <a:gd name="T61" fmla="*/ 83 h 337"/>
                <a:gd name="T62" fmla="*/ 278 w 616"/>
                <a:gd name="T63" fmla="*/ 83 h 337"/>
                <a:gd name="T64" fmla="*/ 272 w 616"/>
                <a:gd name="T65" fmla="*/ 78 h 337"/>
                <a:gd name="T66" fmla="*/ 285 w 616"/>
                <a:gd name="T67" fmla="*/ 77 h 337"/>
                <a:gd name="T68" fmla="*/ 299 w 616"/>
                <a:gd name="T69" fmla="*/ 91 h 337"/>
                <a:gd name="T70" fmla="*/ 309 w 616"/>
                <a:gd name="T71" fmla="*/ 114 h 337"/>
                <a:gd name="T72" fmla="*/ 308 w 616"/>
                <a:gd name="T73" fmla="*/ 132 h 337"/>
                <a:gd name="T74" fmla="*/ 301 w 616"/>
                <a:gd name="T75" fmla="*/ 119 h 337"/>
                <a:gd name="T76" fmla="*/ 253 w 616"/>
                <a:gd name="T77" fmla="*/ 151 h 337"/>
                <a:gd name="T78" fmla="*/ 232 w 616"/>
                <a:gd name="T79" fmla="*/ 168 h 337"/>
                <a:gd name="T80" fmla="*/ 250 w 616"/>
                <a:gd name="T81" fmla="*/ 150 h 337"/>
                <a:gd name="T82" fmla="*/ 248 w 616"/>
                <a:gd name="T83" fmla="*/ 131 h 337"/>
                <a:gd name="T84" fmla="*/ 243 w 616"/>
                <a:gd name="T85" fmla="*/ 128 h 337"/>
                <a:gd name="T86" fmla="*/ 223 w 616"/>
                <a:gd name="T87" fmla="*/ 163 h 337"/>
                <a:gd name="T88" fmla="*/ 215 w 616"/>
                <a:gd name="T89" fmla="*/ 163 h 337"/>
                <a:gd name="T90" fmla="*/ 211 w 616"/>
                <a:gd name="T91" fmla="*/ 145 h 337"/>
                <a:gd name="T92" fmla="*/ 204 w 616"/>
                <a:gd name="T93" fmla="*/ 143 h 337"/>
                <a:gd name="T94" fmla="*/ 192 w 616"/>
                <a:gd name="T95" fmla="*/ 135 h 337"/>
                <a:gd name="T96" fmla="*/ 179 w 616"/>
                <a:gd name="T97" fmla="*/ 113 h 337"/>
                <a:gd name="T98" fmla="*/ 169 w 616"/>
                <a:gd name="T99" fmla="*/ 112 h 337"/>
                <a:gd name="T100" fmla="*/ 144 w 616"/>
                <a:gd name="T101" fmla="*/ 119 h 3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6"/>
                <a:gd name="T154" fmla="*/ 0 h 337"/>
                <a:gd name="T155" fmla="*/ 616 w 616"/>
                <a:gd name="T156" fmla="*/ 337 h 3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6" h="337">
                  <a:moveTo>
                    <a:pt x="288" y="239"/>
                  </a:moveTo>
                  <a:lnTo>
                    <a:pt x="235" y="247"/>
                  </a:lnTo>
                  <a:lnTo>
                    <a:pt x="78" y="283"/>
                  </a:lnTo>
                  <a:lnTo>
                    <a:pt x="4" y="297"/>
                  </a:lnTo>
                  <a:lnTo>
                    <a:pt x="0" y="188"/>
                  </a:lnTo>
                  <a:lnTo>
                    <a:pt x="3" y="130"/>
                  </a:lnTo>
                  <a:lnTo>
                    <a:pt x="43" y="124"/>
                  </a:lnTo>
                  <a:lnTo>
                    <a:pt x="58" y="120"/>
                  </a:lnTo>
                  <a:lnTo>
                    <a:pt x="139" y="103"/>
                  </a:lnTo>
                  <a:lnTo>
                    <a:pt x="163" y="97"/>
                  </a:lnTo>
                  <a:lnTo>
                    <a:pt x="225" y="84"/>
                  </a:lnTo>
                  <a:lnTo>
                    <a:pt x="336" y="51"/>
                  </a:lnTo>
                  <a:lnTo>
                    <a:pt x="400" y="0"/>
                  </a:lnTo>
                  <a:lnTo>
                    <a:pt x="417" y="41"/>
                  </a:lnTo>
                  <a:lnTo>
                    <a:pt x="441" y="33"/>
                  </a:lnTo>
                  <a:lnTo>
                    <a:pt x="446" y="49"/>
                  </a:lnTo>
                  <a:lnTo>
                    <a:pt x="441" y="61"/>
                  </a:lnTo>
                  <a:lnTo>
                    <a:pt x="401" y="103"/>
                  </a:lnTo>
                  <a:lnTo>
                    <a:pt x="416" y="133"/>
                  </a:lnTo>
                  <a:lnTo>
                    <a:pt x="434" y="141"/>
                  </a:lnTo>
                  <a:lnTo>
                    <a:pt x="443" y="140"/>
                  </a:lnTo>
                  <a:lnTo>
                    <a:pt x="485" y="188"/>
                  </a:lnTo>
                  <a:lnTo>
                    <a:pt x="477" y="180"/>
                  </a:lnTo>
                  <a:lnTo>
                    <a:pt x="471" y="198"/>
                  </a:lnTo>
                  <a:lnTo>
                    <a:pt x="492" y="199"/>
                  </a:lnTo>
                  <a:lnTo>
                    <a:pt x="509" y="228"/>
                  </a:lnTo>
                  <a:lnTo>
                    <a:pt x="570" y="228"/>
                  </a:lnTo>
                  <a:lnTo>
                    <a:pt x="599" y="206"/>
                  </a:lnTo>
                  <a:lnTo>
                    <a:pt x="587" y="184"/>
                  </a:lnTo>
                  <a:lnTo>
                    <a:pt x="580" y="194"/>
                  </a:lnTo>
                  <a:lnTo>
                    <a:pt x="572" y="167"/>
                  </a:lnTo>
                  <a:lnTo>
                    <a:pt x="555" y="167"/>
                  </a:lnTo>
                  <a:lnTo>
                    <a:pt x="543" y="157"/>
                  </a:lnTo>
                  <a:lnTo>
                    <a:pt x="569" y="154"/>
                  </a:lnTo>
                  <a:lnTo>
                    <a:pt x="596" y="183"/>
                  </a:lnTo>
                  <a:lnTo>
                    <a:pt x="616" y="229"/>
                  </a:lnTo>
                  <a:lnTo>
                    <a:pt x="614" y="265"/>
                  </a:lnTo>
                  <a:lnTo>
                    <a:pt x="601" y="238"/>
                  </a:lnTo>
                  <a:lnTo>
                    <a:pt x="505" y="303"/>
                  </a:lnTo>
                  <a:lnTo>
                    <a:pt x="462" y="337"/>
                  </a:lnTo>
                  <a:lnTo>
                    <a:pt x="498" y="301"/>
                  </a:lnTo>
                  <a:lnTo>
                    <a:pt x="494" y="263"/>
                  </a:lnTo>
                  <a:lnTo>
                    <a:pt x="484" y="256"/>
                  </a:lnTo>
                  <a:lnTo>
                    <a:pt x="444" y="327"/>
                  </a:lnTo>
                  <a:lnTo>
                    <a:pt x="428" y="326"/>
                  </a:lnTo>
                  <a:lnTo>
                    <a:pt x="420" y="290"/>
                  </a:lnTo>
                  <a:lnTo>
                    <a:pt x="407" y="286"/>
                  </a:lnTo>
                  <a:lnTo>
                    <a:pt x="383" y="270"/>
                  </a:lnTo>
                  <a:lnTo>
                    <a:pt x="357" y="226"/>
                  </a:lnTo>
                  <a:lnTo>
                    <a:pt x="336" y="224"/>
                  </a:lnTo>
                  <a:lnTo>
                    <a:pt x="288" y="23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8" name="Freeform 49"/>
            <p:cNvSpPr>
              <a:spLocks/>
            </p:cNvSpPr>
            <p:nvPr/>
          </p:nvSpPr>
          <p:spPr bwMode="auto">
            <a:xfrm>
              <a:off x="5409" y="1710"/>
              <a:ext cx="33" cy="20"/>
            </a:xfrm>
            <a:custGeom>
              <a:avLst/>
              <a:gdLst>
                <a:gd name="T0" fmla="*/ 33 w 65"/>
                <a:gd name="T1" fmla="*/ 10 h 40"/>
                <a:gd name="T2" fmla="*/ 0 w 65"/>
                <a:gd name="T3" fmla="*/ 20 h 40"/>
                <a:gd name="T4" fmla="*/ 17 w 65"/>
                <a:gd name="T5" fmla="*/ 0 h 40"/>
                <a:gd name="T6" fmla="*/ 27 w 65"/>
                <a:gd name="T7" fmla="*/ 9 h 40"/>
                <a:gd name="T8" fmla="*/ 31 w 65"/>
                <a:gd name="T9" fmla="*/ 3 h 40"/>
                <a:gd name="T10" fmla="*/ 33 w 65"/>
                <a:gd name="T11" fmla="*/ 1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40"/>
                <a:gd name="T20" fmla="*/ 65 w 65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40">
                  <a:moveTo>
                    <a:pt x="65" y="21"/>
                  </a:moveTo>
                  <a:lnTo>
                    <a:pt x="0" y="40"/>
                  </a:lnTo>
                  <a:lnTo>
                    <a:pt x="34" y="0"/>
                  </a:lnTo>
                  <a:lnTo>
                    <a:pt x="54" y="17"/>
                  </a:lnTo>
                  <a:lnTo>
                    <a:pt x="61" y="6"/>
                  </a:lnTo>
                  <a:lnTo>
                    <a:pt x="65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79" name="Freeform 50"/>
            <p:cNvSpPr>
              <a:spLocks/>
            </p:cNvSpPr>
            <p:nvPr/>
          </p:nvSpPr>
          <p:spPr bwMode="auto">
            <a:xfrm>
              <a:off x="5459" y="1708"/>
              <a:ext cx="26" cy="14"/>
            </a:xfrm>
            <a:custGeom>
              <a:avLst/>
              <a:gdLst>
                <a:gd name="T0" fmla="*/ 0 w 51"/>
                <a:gd name="T1" fmla="*/ 14 h 28"/>
                <a:gd name="T2" fmla="*/ 16 w 51"/>
                <a:gd name="T3" fmla="*/ 10 h 28"/>
                <a:gd name="T4" fmla="*/ 17 w 51"/>
                <a:gd name="T5" fmla="*/ 0 h 28"/>
                <a:gd name="T6" fmla="*/ 26 w 51"/>
                <a:gd name="T7" fmla="*/ 14 h 28"/>
                <a:gd name="T8" fmla="*/ 0 w 51"/>
                <a:gd name="T9" fmla="*/ 1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8"/>
                <a:gd name="T17" fmla="*/ 51 w 5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8">
                  <a:moveTo>
                    <a:pt x="0" y="28"/>
                  </a:moveTo>
                  <a:lnTo>
                    <a:pt x="32" y="20"/>
                  </a:lnTo>
                  <a:lnTo>
                    <a:pt x="33" y="0"/>
                  </a:lnTo>
                  <a:lnTo>
                    <a:pt x="51" y="27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0" name="Freeform 51"/>
            <p:cNvSpPr>
              <a:spLocks noEditPoints="1"/>
            </p:cNvSpPr>
            <p:nvPr/>
          </p:nvSpPr>
          <p:spPr bwMode="auto">
            <a:xfrm>
              <a:off x="3712" y="1190"/>
              <a:ext cx="693" cy="733"/>
            </a:xfrm>
            <a:custGeom>
              <a:avLst/>
              <a:gdLst>
                <a:gd name="T0" fmla="*/ 337 w 1386"/>
                <a:gd name="T1" fmla="*/ 733 h 1465"/>
                <a:gd name="T2" fmla="*/ 375 w 1386"/>
                <a:gd name="T3" fmla="*/ 651 h 1465"/>
                <a:gd name="T4" fmla="*/ 348 w 1386"/>
                <a:gd name="T5" fmla="*/ 530 h 1465"/>
                <a:gd name="T6" fmla="*/ 337 w 1386"/>
                <a:gd name="T7" fmla="*/ 463 h 1465"/>
                <a:gd name="T8" fmla="*/ 352 w 1386"/>
                <a:gd name="T9" fmla="*/ 387 h 1465"/>
                <a:gd name="T10" fmla="*/ 385 w 1386"/>
                <a:gd name="T11" fmla="*/ 355 h 1465"/>
                <a:gd name="T12" fmla="*/ 410 w 1386"/>
                <a:gd name="T13" fmla="*/ 346 h 1465"/>
                <a:gd name="T14" fmla="*/ 416 w 1386"/>
                <a:gd name="T15" fmla="*/ 321 h 1465"/>
                <a:gd name="T16" fmla="*/ 438 w 1386"/>
                <a:gd name="T17" fmla="*/ 285 h 1465"/>
                <a:gd name="T18" fmla="*/ 435 w 1386"/>
                <a:gd name="T19" fmla="*/ 253 h 1465"/>
                <a:gd name="T20" fmla="*/ 507 w 1386"/>
                <a:gd name="T21" fmla="*/ 260 h 1465"/>
                <a:gd name="T22" fmla="*/ 579 w 1386"/>
                <a:gd name="T23" fmla="*/ 302 h 1465"/>
                <a:gd name="T24" fmla="*/ 576 w 1386"/>
                <a:gd name="T25" fmla="*/ 328 h 1465"/>
                <a:gd name="T26" fmla="*/ 594 w 1386"/>
                <a:gd name="T27" fmla="*/ 380 h 1465"/>
                <a:gd name="T28" fmla="*/ 579 w 1386"/>
                <a:gd name="T29" fmla="*/ 423 h 1465"/>
                <a:gd name="T30" fmla="*/ 555 w 1386"/>
                <a:gd name="T31" fmla="*/ 457 h 1465"/>
                <a:gd name="T32" fmla="*/ 594 w 1386"/>
                <a:gd name="T33" fmla="*/ 473 h 1465"/>
                <a:gd name="T34" fmla="*/ 603 w 1386"/>
                <a:gd name="T35" fmla="*/ 452 h 1465"/>
                <a:gd name="T36" fmla="*/ 650 w 1386"/>
                <a:gd name="T37" fmla="*/ 436 h 1465"/>
                <a:gd name="T38" fmla="*/ 693 w 1386"/>
                <a:gd name="T39" fmla="*/ 545 h 1465"/>
                <a:gd name="T40" fmla="*/ 675 w 1386"/>
                <a:gd name="T41" fmla="*/ 594 h 1465"/>
                <a:gd name="T42" fmla="*/ 667 w 1386"/>
                <a:gd name="T43" fmla="*/ 592 h 1465"/>
                <a:gd name="T44" fmla="*/ 660 w 1386"/>
                <a:gd name="T45" fmla="*/ 626 h 1465"/>
                <a:gd name="T46" fmla="*/ 643 w 1386"/>
                <a:gd name="T47" fmla="*/ 667 h 1465"/>
                <a:gd name="T48" fmla="*/ 545 w 1386"/>
                <a:gd name="T49" fmla="*/ 718 h 1465"/>
                <a:gd name="T50" fmla="*/ 436 w 1386"/>
                <a:gd name="T51" fmla="*/ 224 h 1465"/>
                <a:gd name="T52" fmla="*/ 385 w 1386"/>
                <a:gd name="T53" fmla="*/ 234 h 1465"/>
                <a:gd name="T54" fmla="*/ 332 w 1386"/>
                <a:gd name="T55" fmla="*/ 261 h 1465"/>
                <a:gd name="T56" fmla="*/ 313 w 1386"/>
                <a:gd name="T57" fmla="*/ 285 h 1465"/>
                <a:gd name="T58" fmla="*/ 297 w 1386"/>
                <a:gd name="T59" fmla="*/ 256 h 1465"/>
                <a:gd name="T60" fmla="*/ 283 w 1386"/>
                <a:gd name="T61" fmla="*/ 269 h 1465"/>
                <a:gd name="T62" fmla="*/ 239 w 1386"/>
                <a:gd name="T63" fmla="*/ 350 h 1465"/>
                <a:gd name="T64" fmla="*/ 212 w 1386"/>
                <a:gd name="T65" fmla="*/ 321 h 1465"/>
                <a:gd name="T66" fmla="*/ 194 w 1386"/>
                <a:gd name="T67" fmla="*/ 274 h 1465"/>
                <a:gd name="T68" fmla="*/ 187 w 1386"/>
                <a:gd name="T69" fmla="*/ 258 h 1465"/>
                <a:gd name="T70" fmla="*/ 116 w 1386"/>
                <a:gd name="T71" fmla="*/ 244 h 1465"/>
                <a:gd name="T72" fmla="*/ 0 w 1386"/>
                <a:gd name="T73" fmla="*/ 196 h 1465"/>
                <a:gd name="T74" fmla="*/ 113 w 1386"/>
                <a:gd name="T75" fmla="*/ 135 h 1465"/>
                <a:gd name="T76" fmla="*/ 205 w 1386"/>
                <a:gd name="T77" fmla="*/ 85 h 1465"/>
                <a:gd name="T78" fmla="*/ 153 w 1386"/>
                <a:gd name="T79" fmla="*/ 143 h 1465"/>
                <a:gd name="T80" fmla="*/ 175 w 1386"/>
                <a:gd name="T81" fmla="*/ 145 h 1465"/>
                <a:gd name="T82" fmla="*/ 240 w 1386"/>
                <a:gd name="T83" fmla="*/ 175 h 1465"/>
                <a:gd name="T84" fmla="*/ 272 w 1386"/>
                <a:gd name="T85" fmla="*/ 180 h 1465"/>
                <a:gd name="T86" fmla="*/ 298 w 1386"/>
                <a:gd name="T87" fmla="*/ 174 h 1465"/>
                <a:gd name="T88" fmla="*/ 361 w 1386"/>
                <a:gd name="T89" fmla="*/ 153 h 1465"/>
                <a:gd name="T90" fmla="*/ 433 w 1386"/>
                <a:gd name="T91" fmla="*/ 136 h 1465"/>
                <a:gd name="T92" fmla="*/ 473 w 1386"/>
                <a:gd name="T93" fmla="*/ 169 h 1465"/>
                <a:gd name="T94" fmla="*/ 521 w 1386"/>
                <a:gd name="T95" fmla="*/ 209 h 1465"/>
                <a:gd name="T96" fmla="*/ 562 w 1386"/>
                <a:gd name="T97" fmla="*/ 213 h 1465"/>
                <a:gd name="T98" fmla="*/ 488 w 1386"/>
                <a:gd name="T99" fmla="*/ 227 h 1465"/>
                <a:gd name="T100" fmla="*/ 460 w 1386"/>
                <a:gd name="T101" fmla="*/ 243 h 1465"/>
                <a:gd name="T102" fmla="*/ 403 w 1386"/>
                <a:gd name="T103" fmla="*/ 273 h 1465"/>
                <a:gd name="T104" fmla="*/ 397 w 1386"/>
                <a:gd name="T105" fmla="*/ 258 h 1465"/>
                <a:gd name="T106" fmla="*/ 372 w 1386"/>
                <a:gd name="T107" fmla="*/ 343 h 1465"/>
                <a:gd name="T108" fmla="*/ 365 w 1386"/>
                <a:gd name="T109" fmla="*/ 342 h 1465"/>
                <a:gd name="T110" fmla="*/ 80 w 1386"/>
                <a:gd name="T111" fmla="*/ 41 h 1465"/>
                <a:gd name="T112" fmla="*/ 124 w 1386"/>
                <a:gd name="T113" fmla="*/ 22 h 1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86"/>
                <a:gd name="T172" fmla="*/ 0 h 1465"/>
                <a:gd name="T173" fmla="*/ 1386 w 1386"/>
                <a:gd name="T174" fmla="*/ 1465 h 1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86" h="1465">
                  <a:moveTo>
                    <a:pt x="1017" y="1446"/>
                  </a:moveTo>
                  <a:lnTo>
                    <a:pt x="1014" y="1430"/>
                  </a:lnTo>
                  <a:lnTo>
                    <a:pt x="673" y="1465"/>
                  </a:lnTo>
                  <a:lnTo>
                    <a:pt x="706" y="1427"/>
                  </a:lnTo>
                  <a:lnTo>
                    <a:pt x="740" y="1344"/>
                  </a:lnTo>
                  <a:lnTo>
                    <a:pt x="751" y="1302"/>
                  </a:lnTo>
                  <a:lnTo>
                    <a:pt x="757" y="1219"/>
                  </a:lnTo>
                  <a:lnTo>
                    <a:pt x="737" y="1139"/>
                  </a:lnTo>
                  <a:lnTo>
                    <a:pt x="696" y="1060"/>
                  </a:lnTo>
                  <a:lnTo>
                    <a:pt x="680" y="1021"/>
                  </a:lnTo>
                  <a:lnTo>
                    <a:pt x="696" y="979"/>
                  </a:lnTo>
                  <a:lnTo>
                    <a:pt x="673" y="926"/>
                  </a:lnTo>
                  <a:lnTo>
                    <a:pt x="693" y="896"/>
                  </a:lnTo>
                  <a:lnTo>
                    <a:pt x="710" y="814"/>
                  </a:lnTo>
                  <a:lnTo>
                    <a:pt x="704" y="773"/>
                  </a:lnTo>
                  <a:lnTo>
                    <a:pt x="730" y="750"/>
                  </a:lnTo>
                  <a:lnTo>
                    <a:pt x="727" y="722"/>
                  </a:lnTo>
                  <a:lnTo>
                    <a:pt x="771" y="709"/>
                  </a:lnTo>
                  <a:lnTo>
                    <a:pt x="805" y="642"/>
                  </a:lnTo>
                  <a:lnTo>
                    <a:pt x="802" y="744"/>
                  </a:lnTo>
                  <a:lnTo>
                    <a:pt x="821" y="692"/>
                  </a:lnTo>
                  <a:lnTo>
                    <a:pt x="815" y="746"/>
                  </a:lnTo>
                  <a:lnTo>
                    <a:pt x="831" y="723"/>
                  </a:lnTo>
                  <a:lnTo>
                    <a:pt x="832" y="641"/>
                  </a:lnTo>
                  <a:lnTo>
                    <a:pt x="844" y="614"/>
                  </a:lnTo>
                  <a:lnTo>
                    <a:pt x="905" y="587"/>
                  </a:lnTo>
                  <a:lnTo>
                    <a:pt x="876" y="570"/>
                  </a:lnTo>
                  <a:lnTo>
                    <a:pt x="869" y="550"/>
                  </a:lnTo>
                  <a:lnTo>
                    <a:pt x="893" y="513"/>
                  </a:lnTo>
                  <a:lnTo>
                    <a:pt x="870" y="505"/>
                  </a:lnTo>
                  <a:lnTo>
                    <a:pt x="924" y="495"/>
                  </a:lnTo>
                  <a:lnTo>
                    <a:pt x="974" y="519"/>
                  </a:lnTo>
                  <a:lnTo>
                    <a:pt x="1015" y="520"/>
                  </a:lnTo>
                  <a:lnTo>
                    <a:pt x="1036" y="549"/>
                  </a:lnTo>
                  <a:lnTo>
                    <a:pt x="1137" y="567"/>
                  </a:lnTo>
                  <a:lnTo>
                    <a:pt x="1158" y="604"/>
                  </a:lnTo>
                  <a:lnTo>
                    <a:pt x="1184" y="642"/>
                  </a:lnTo>
                  <a:lnTo>
                    <a:pt x="1158" y="635"/>
                  </a:lnTo>
                  <a:lnTo>
                    <a:pt x="1152" y="655"/>
                  </a:lnTo>
                  <a:lnTo>
                    <a:pt x="1177" y="682"/>
                  </a:lnTo>
                  <a:lnTo>
                    <a:pt x="1190" y="714"/>
                  </a:lnTo>
                  <a:lnTo>
                    <a:pt x="1187" y="760"/>
                  </a:lnTo>
                  <a:lnTo>
                    <a:pt x="1192" y="801"/>
                  </a:lnTo>
                  <a:lnTo>
                    <a:pt x="1162" y="826"/>
                  </a:lnTo>
                  <a:lnTo>
                    <a:pt x="1158" y="846"/>
                  </a:lnTo>
                  <a:lnTo>
                    <a:pt x="1161" y="876"/>
                  </a:lnTo>
                  <a:lnTo>
                    <a:pt x="1114" y="899"/>
                  </a:lnTo>
                  <a:lnTo>
                    <a:pt x="1110" y="913"/>
                  </a:lnTo>
                  <a:lnTo>
                    <a:pt x="1116" y="967"/>
                  </a:lnTo>
                  <a:lnTo>
                    <a:pt x="1152" y="981"/>
                  </a:lnTo>
                  <a:lnTo>
                    <a:pt x="1188" y="946"/>
                  </a:lnTo>
                  <a:lnTo>
                    <a:pt x="1188" y="913"/>
                  </a:lnTo>
                  <a:lnTo>
                    <a:pt x="1198" y="912"/>
                  </a:lnTo>
                  <a:lnTo>
                    <a:pt x="1205" y="903"/>
                  </a:lnTo>
                  <a:lnTo>
                    <a:pt x="1198" y="903"/>
                  </a:lnTo>
                  <a:lnTo>
                    <a:pt x="1256" y="862"/>
                  </a:lnTo>
                  <a:lnTo>
                    <a:pt x="1299" y="872"/>
                  </a:lnTo>
                  <a:lnTo>
                    <a:pt x="1334" y="934"/>
                  </a:lnTo>
                  <a:lnTo>
                    <a:pt x="1365" y="1053"/>
                  </a:lnTo>
                  <a:lnTo>
                    <a:pt x="1386" y="1089"/>
                  </a:lnTo>
                  <a:lnTo>
                    <a:pt x="1378" y="1184"/>
                  </a:lnTo>
                  <a:lnTo>
                    <a:pt x="1354" y="1211"/>
                  </a:lnTo>
                  <a:lnTo>
                    <a:pt x="1350" y="1188"/>
                  </a:lnTo>
                  <a:lnTo>
                    <a:pt x="1363" y="1171"/>
                  </a:lnTo>
                  <a:lnTo>
                    <a:pt x="1341" y="1171"/>
                  </a:lnTo>
                  <a:lnTo>
                    <a:pt x="1333" y="1184"/>
                  </a:lnTo>
                  <a:lnTo>
                    <a:pt x="1340" y="1192"/>
                  </a:lnTo>
                  <a:lnTo>
                    <a:pt x="1323" y="1229"/>
                  </a:lnTo>
                  <a:lnTo>
                    <a:pt x="1320" y="1252"/>
                  </a:lnTo>
                  <a:lnTo>
                    <a:pt x="1294" y="1270"/>
                  </a:lnTo>
                  <a:lnTo>
                    <a:pt x="1293" y="1318"/>
                  </a:lnTo>
                  <a:lnTo>
                    <a:pt x="1286" y="1333"/>
                  </a:lnTo>
                  <a:lnTo>
                    <a:pt x="1246" y="1408"/>
                  </a:lnTo>
                  <a:lnTo>
                    <a:pt x="1178" y="1419"/>
                  </a:lnTo>
                  <a:lnTo>
                    <a:pt x="1090" y="1436"/>
                  </a:lnTo>
                  <a:lnTo>
                    <a:pt x="1017" y="1446"/>
                  </a:lnTo>
                  <a:close/>
                  <a:moveTo>
                    <a:pt x="921" y="485"/>
                  </a:moveTo>
                  <a:lnTo>
                    <a:pt x="873" y="448"/>
                  </a:lnTo>
                  <a:lnTo>
                    <a:pt x="821" y="435"/>
                  </a:lnTo>
                  <a:lnTo>
                    <a:pt x="793" y="439"/>
                  </a:lnTo>
                  <a:lnTo>
                    <a:pt x="771" y="468"/>
                  </a:lnTo>
                  <a:lnTo>
                    <a:pt x="738" y="471"/>
                  </a:lnTo>
                  <a:lnTo>
                    <a:pt x="672" y="485"/>
                  </a:lnTo>
                  <a:lnTo>
                    <a:pt x="663" y="522"/>
                  </a:lnTo>
                  <a:lnTo>
                    <a:pt x="646" y="530"/>
                  </a:lnTo>
                  <a:lnTo>
                    <a:pt x="631" y="544"/>
                  </a:lnTo>
                  <a:lnTo>
                    <a:pt x="626" y="570"/>
                  </a:lnTo>
                  <a:lnTo>
                    <a:pt x="607" y="553"/>
                  </a:lnTo>
                  <a:lnTo>
                    <a:pt x="632" y="500"/>
                  </a:lnTo>
                  <a:lnTo>
                    <a:pt x="594" y="512"/>
                  </a:lnTo>
                  <a:lnTo>
                    <a:pt x="587" y="536"/>
                  </a:lnTo>
                  <a:lnTo>
                    <a:pt x="568" y="559"/>
                  </a:lnTo>
                  <a:lnTo>
                    <a:pt x="565" y="538"/>
                  </a:lnTo>
                  <a:lnTo>
                    <a:pt x="557" y="523"/>
                  </a:lnTo>
                  <a:lnTo>
                    <a:pt x="524" y="589"/>
                  </a:lnTo>
                  <a:lnTo>
                    <a:pt x="478" y="699"/>
                  </a:lnTo>
                  <a:lnTo>
                    <a:pt x="452" y="685"/>
                  </a:lnTo>
                  <a:lnTo>
                    <a:pt x="462" y="637"/>
                  </a:lnTo>
                  <a:lnTo>
                    <a:pt x="424" y="642"/>
                  </a:lnTo>
                  <a:lnTo>
                    <a:pt x="437" y="587"/>
                  </a:lnTo>
                  <a:lnTo>
                    <a:pt x="424" y="559"/>
                  </a:lnTo>
                  <a:lnTo>
                    <a:pt x="388" y="547"/>
                  </a:lnTo>
                  <a:lnTo>
                    <a:pt x="376" y="540"/>
                  </a:lnTo>
                  <a:lnTo>
                    <a:pt x="384" y="525"/>
                  </a:lnTo>
                  <a:lnTo>
                    <a:pt x="374" y="515"/>
                  </a:lnTo>
                  <a:lnTo>
                    <a:pt x="287" y="502"/>
                  </a:lnTo>
                  <a:lnTo>
                    <a:pt x="242" y="492"/>
                  </a:lnTo>
                  <a:lnTo>
                    <a:pt x="232" y="488"/>
                  </a:lnTo>
                  <a:lnTo>
                    <a:pt x="49" y="441"/>
                  </a:lnTo>
                  <a:lnTo>
                    <a:pt x="31" y="404"/>
                  </a:lnTo>
                  <a:lnTo>
                    <a:pt x="0" y="391"/>
                  </a:lnTo>
                  <a:lnTo>
                    <a:pt x="82" y="340"/>
                  </a:lnTo>
                  <a:lnTo>
                    <a:pt x="150" y="316"/>
                  </a:lnTo>
                  <a:lnTo>
                    <a:pt x="226" y="269"/>
                  </a:lnTo>
                  <a:lnTo>
                    <a:pt x="333" y="163"/>
                  </a:lnTo>
                  <a:lnTo>
                    <a:pt x="402" y="153"/>
                  </a:lnTo>
                  <a:lnTo>
                    <a:pt x="411" y="170"/>
                  </a:lnTo>
                  <a:lnTo>
                    <a:pt x="374" y="174"/>
                  </a:lnTo>
                  <a:lnTo>
                    <a:pt x="337" y="223"/>
                  </a:lnTo>
                  <a:lnTo>
                    <a:pt x="305" y="285"/>
                  </a:lnTo>
                  <a:lnTo>
                    <a:pt x="307" y="323"/>
                  </a:lnTo>
                  <a:lnTo>
                    <a:pt x="354" y="274"/>
                  </a:lnTo>
                  <a:lnTo>
                    <a:pt x="350" y="289"/>
                  </a:lnTo>
                  <a:lnTo>
                    <a:pt x="371" y="285"/>
                  </a:lnTo>
                  <a:lnTo>
                    <a:pt x="428" y="295"/>
                  </a:lnTo>
                  <a:lnTo>
                    <a:pt x="480" y="350"/>
                  </a:lnTo>
                  <a:lnTo>
                    <a:pt x="486" y="369"/>
                  </a:lnTo>
                  <a:lnTo>
                    <a:pt x="527" y="369"/>
                  </a:lnTo>
                  <a:lnTo>
                    <a:pt x="543" y="360"/>
                  </a:lnTo>
                  <a:lnTo>
                    <a:pt x="567" y="380"/>
                  </a:lnTo>
                  <a:lnTo>
                    <a:pt x="595" y="377"/>
                  </a:lnTo>
                  <a:lnTo>
                    <a:pt x="595" y="347"/>
                  </a:lnTo>
                  <a:lnTo>
                    <a:pt x="611" y="369"/>
                  </a:lnTo>
                  <a:lnTo>
                    <a:pt x="675" y="316"/>
                  </a:lnTo>
                  <a:lnTo>
                    <a:pt x="722" y="305"/>
                  </a:lnTo>
                  <a:lnTo>
                    <a:pt x="777" y="302"/>
                  </a:lnTo>
                  <a:lnTo>
                    <a:pt x="818" y="281"/>
                  </a:lnTo>
                  <a:lnTo>
                    <a:pt x="867" y="272"/>
                  </a:lnTo>
                  <a:lnTo>
                    <a:pt x="856" y="288"/>
                  </a:lnTo>
                  <a:lnTo>
                    <a:pt x="862" y="339"/>
                  </a:lnTo>
                  <a:lnTo>
                    <a:pt x="947" y="337"/>
                  </a:lnTo>
                  <a:lnTo>
                    <a:pt x="998" y="311"/>
                  </a:lnTo>
                  <a:lnTo>
                    <a:pt x="1017" y="391"/>
                  </a:lnTo>
                  <a:lnTo>
                    <a:pt x="1042" y="417"/>
                  </a:lnTo>
                  <a:lnTo>
                    <a:pt x="1069" y="404"/>
                  </a:lnTo>
                  <a:lnTo>
                    <a:pt x="1096" y="401"/>
                  </a:lnTo>
                  <a:lnTo>
                    <a:pt x="1123" y="426"/>
                  </a:lnTo>
                  <a:lnTo>
                    <a:pt x="1116" y="442"/>
                  </a:lnTo>
                  <a:lnTo>
                    <a:pt x="1017" y="439"/>
                  </a:lnTo>
                  <a:lnTo>
                    <a:pt x="977" y="454"/>
                  </a:lnTo>
                  <a:lnTo>
                    <a:pt x="934" y="435"/>
                  </a:lnTo>
                  <a:lnTo>
                    <a:pt x="927" y="444"/>
                  </a:lnTo>
                  <a:lnTo>
                    <a:pt x="921" y="485"/>
                  </a:lnTo>
                  <a:close/>
                  <a:moveTo>
                    <a:pt x="791" y="516"/>
                  </a:moveTo>
                  <a:lnTo>
                    <a:pt x="802" y="516"/>
                  </a:lnTo>
                  <a:lnTo>
                    <a:pt x="806" y="546"/>
                  </a:lnTo>
                  <a:lnTo>
                    <a:pt x="796" y="557"/>
                  </a:lnTo>
                  <a:lnTo>
                    <a:pt x="787" y="554"/>
                  </a:lnTo>
                  <a:lnTo>
                    <a:pt x="794" y="516"/>
                  </a:lnTo>
                  <a:lnTo>
                    <a:pt x="791" y="516"/>
                  </a:lnTo>
                  <a:close/>
                  <a:moveTo>
                    <a:pt x="730" y="683"/>
                  </a:moveTo>
                  <a:lnTo>
                    <a:pt x="745" y="685"/>
                  </a:lnTo>
                  <a:lnTo>
                    <a:pt x="740" y="668"/>
                  </a:lnTo>
                  <a:lnTo>
                    <a:pt x="726" y="663"/>
                  </a:lnTo>
                  <a:lnTo>
                    <a:pt x="730" y="683"/>
                  </a:lnTo>
                  <a:close/>
                  <a:moveTo>
                    <a:pt x="248" y="43"/>
                  </a:moveTo>
                  <a:lnTo>
                    <a:pt x="184" y="88"/>
                  </a:lnTo>
                  <a:lnTo>
                    <a:pt x="160" y="82"/>
                  </a:lnTo>
                  <a:lnTo>
                    <a:pt x="270" y="1"/>
                  </a:lnTo>
                  <a:lnTo>
                    <a:pt x="290" y="0"/>
                  </a:lnTo>
                  <a:lnTo>
                    <a:pt x="248" y="43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1" name="Freeform 52"/>
            <p:cNvSpPr>
              <a:spLocks/>
            </p:cNvSpPr>
            <p:nvPr/>
          </p:nvSpPr>
          <p:spPr bwMode="auto">
            <a:xfrm>
              <a:off x="4049" y="1438"/>
              <a:ext cx="356" cy="485"/>
            </a:xfrm>
            <a:custGeom>
              <a:avLst/>
              <a:gdLst>
                <a:gd name="T0" fmla="*/ 170 w 713"/>
                <a:gd name="T1" fmla="*/ 468 h 970"/>
                <a:gd name="T2" fmla="*/ 16 w 713"/>
                <a:gd name="T3" fmla="*/ 466 h 970"/>
                <a:gd name="T4" fmla="*/ 39 w 713"/>
                <a:gd name="T5" fmla="*/ 404 h 970"/>
                <a:gd name="T6" fmla="*/ 32 w 713"/>
                <a:gd name="T7" fmla="*/ 322 h 970"/>
                <a:gd name="T8" fmla="*/ 3 w 713"/>
                <a:gd name="T9" fmla="*/ 263 h 970"/>
                <a:gd name="T10" fmla="*/ 0 w 713"/>
                <a:gd name="T11" fmla="*/ 216 h 970"/>
                <a:gd name="T12" fmla="*/ 18 w 713"/>
                <a:gd name="T13" fmla="*/ 160 h 970"/>
                <a:gd name="T14" fmla="*/ 28 w 713"/>
                <a:gd name="T15" fmla="*/ 127 h 970"/>
                <a:gd name="T16" fmla="*/ 49 w 713"/>
                <a:gd name="T17" fmla="*/ 107 h 970"/>
                <a:gd name="T18" fmla="*/ 64 w 713"/>
                <a:gd name="T19" fmla="*/ 124 h 970"/>
                <a:gd name="T20" fmla="*/ 71 w 713"/>
                <a:gd name="T21" fmla="*/ 125 h 970"/>
                <a:gd name="T22" fmla="*/ 79 w 713"/>
                <a:gd name="T23" fmla="*/ 73 h 970"/>
                <a:gd name="T24" fmla="*/ 116 w 713"/>
                <a:gd name="T25" fmla="*/ 46 h 970"/>
                <a:gd name="T26" fmla="*/ 98 w 713"/>
                <a:gd name="T27" fmla="*/ 28 h 970"/>
                <a:gd name="T28" fmla="*/ 98 w 713"/>
                <a:gd name="T29" fmla="*/ 5 h 970"/>
                <a:gd name="T30" fmla="*/ 150 w 713"/>
                <a:gd name="T31" fmla="*/ 12 h 970"/>
                <a:gd name="T32" fmla="*/ 181 w 713"/>
                <a:gd name="T33" fmla="*/ 27 h 970"/>
                <a:gd name="T34" fmla="*/ 242 w 713"/>
                <a:gd name="T35" fmla="*/ 55 h 970"/>
                <a:gd name="T36" fmla="*/ 242 w 713"/>
                <a:gd name="T37" fmla="*/ 70 h 970"/>
                <a:gd name="T38" fmla="*/ 252 w 713"/>
                <a:gd name="T39" fmla="*/ 94 h 970"/>
                <a:gd name="T40" fmla="*/ 257 w 713"/>
                <a:gd name="T41" fmla="*/ 133 h 970"/>
                <a:gd name="T42" fmla="*/ 244 w 713"/>
                <a:gd name="T43" fmla="*/ 166 h 970"/>
                <a:gd name="T44" fmla="*/ 244 w 713"/>
                <a:gd name="T45" fmla="*/ 191 h 970"/>
                <a:gd name="T46" fmla="*/ 218 w 713"/>
                <a:gd name="T47" fmla="*/ 209 h 970"/>
                <a:gd name="T48" fmla="*/ 239 w 713"/>
                <a:gd name="T49" fmla="*/ 243 h 970"/>
                <a:gd name="T50" fmla="*/ 257 w 713"/>
                <a:gd name="T51" fmla="*/ 209 h 970"/>
                <a:gd name="T52" fmla="*/ 266 w 713"/>
                <a:gd name="T53" fmla="*/ 204 h 970"/>
                <a:gd name="T54" fmla="*/ 291 w 713"/>
                <a:gd name="T55" fmla="*/ 184 h 970"/>
                <a:gd name="T56" fmla="*/ 330 w 713"/>
                <a:gd name="T57" fmla="*/ 220 h 970"/>
                <a:gd name="T58" fmla="*/ 356 w 713"/>
                <a:gd name="T59" fmla="*/ 297 h 970"/>
                <a:gd name="T60" fmla="*/ 340 w 713"/>
                <a:gd name="T61" fmla="*/ 358 h 970"/>
                <a:gd name="T62" fmla="*/ 345 w 713"/>
                <a:gd name="T63" fmla="*/ 338 h 970"/>
                <a:gd name="T64" fmla="*/ 330 w 713"/>
                <a:gd name="T65" fmla="*/ 345 h 970"/>
                <a:gd name="T66" fmla="*/ 325 w 713"/>
                <a:gd name="T67" fmla="*/ 367 h 970"/>
                <a:gd name="T68" fmla="*/ 310 w 713"/>
                <a:gd name="T69" fmla="*/ 388 h 970"/>
                <a:gd name="T70" fmla="*/ 306 w 713"/>
                <a:gd name="T71" fmla="*/ 419 h 970"/>
                <a:gd name="T72" fmla="*/ 252 w 713"/>
                <a:gd name="T73" fmla="*/ 462 h 970"/>
                <a:gd name="T74" fmla="*/ 172 w 713"/>
                <a:gd name="T75" fmla="*/ 476 h 9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3"/>
                <a:gd name="T115" fmla="*/ 0 h 970"/>
                <a:gd name="T116" fmla="*/ 713 w 713"/>
                <a:gd name="T117" fmla="*/ 970 h 9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3" h="970">
                  <a:moveTo>
                    <a:pt x="344" y="951"/>
                  </a:moveTo>
                  <a:lnTo>
                    <a:pt x="341" y="935"/>
                  </a:lnTo>
                  <a:lnTo>
                    <a:pt x="0" y="970"/>
                  </a:lnTo>
                  <a:lnTo>
                    <a:pt x="33" y="932"/>
                  </a:lnTo>
                  <a:lnTo>
                    <a:pt x="67" y="849"/>
                  </a:lnTo>
                  <a:lnTo>
                    <a:pt x="78" y="807"/>
                  </a:lnTo>
                  <a:lnTo>
                    <a:pt x="84" y="724"/>
                  </a:lnTo>
                  <a:lnTo>
                    <a:pt x="64" y="644"/>
                  </a:lnTo>
                  <a:lnTo>
                    <a:pt x="23" y="565"/>
                  </a:lnTo>
                  <a:lnTo>
                    <a:pt x="7" y="526"/>
                  </a:lnTo>
                  <a:lnTo>
                    <a:pt x="23" y="484"/>
                  </a:lnTo>
                  <a:lnTo>
                    <a:pt x="0" y="431"/>
                  </a:lnTo>
                  <a:lnTo>
                    <a:pt x="20" y="401"/>
                  </a:lnTo>
                  <a:lnTo>
                    <a:pt x="37" y="319"/>
                  </a:lnTo>
                  <a:lnTo>
                    <a:pt x="31" y="278"/>
                  </a:lnTo>
                  <a:lnTo>
                    <a:pt x="57" y="255"/>
                  </a:lnTo>
                  <a:lnTo>
                    <a:pt x="54" y="227"/>
                  </a:lnTo>
                  <a:lnTo>
                    <a:pt x="98" y="214"/>
                  </a:lnTo>
                  <a:lnTo>
                    <a:pt x="132" y="147"/>
                  </a:lnTo>
                  <a:lnTo>
                    <a:pt x="129" y="249"/>
                  </a:lnTo>
                  <a:lnTo>
                    <a:pt x="148" y="197"/>
                  </a:lnTo>
                  <a:lnTo>
                    <a:pt x="142" y="251"/>
                  </a:lnTo>
                  <a:lnTo>
                    <a:pt x="158" y="228"/>
                  </a:lnTo>
                  <a:lnTo>
                    <a:pt x="159" y="146"/>
                  </a:lnTo>
                  <a:lnTo>
                    <a:pt x="171" y="119"/>
                  </a:lnTo>
                  <a:lnTo>
                    <a:pt x="232" y="92"/>
                  </a:lnTo>
                  <a:lnTo>
                    <a:pt x="203" y="75"/>
                  </a:lnTo>
                  <a:lnTo>
                    <a:pt x="196" y="55"/>
                  </a:lnTo>
                  <a:lnTo>
                    <a:pt x="220" y="18"/>
                  </a:lnTo>
                  <a:lnTo>
                    <a:pt x="197" y="10"/>
                  </a:lnTo>
                  <a:lnTo>
                    <a:pt x="251" y="0"/>
                  </a:lnTo>
                  <a:lnTo>
                    <a:pt x="301" y="24"/>
                  </a:lnTo>
                  <a:lnTo>
                    <a:pt x="342" y="25"/>
                  </a:lnTo>
                  <a:lnTo>
                    <a:pt x="363" y="54"/>
                  </a:lnTo>
                  <a:lnTo>
                    <a:pt x="464" y="72"/>
                  </a:lnTo>
                  <a:lnTo>
                    <a:pt x="485" y="109"/>
                  </a:lnTo>
                  <a:lnTo>
                    <a:pt x="511" y="147"/>
                  </a:lnTo>
                  <a:lnTo>
                    <a:pt x="485" y="140"/>
                  </a:lnTo>
                  <a:lnTo>
                    <a:pt x="479" y="160"/>
                  </a:lnTo>
                  <a:lnTo>
                    <a:pt x="504" y="187"/>
                  </a:lnTo>
                  <a:lnTo>
                    <a:pt x="517" y="219"/>
                  </a:lnTo>
                  <a:lnTo>
                    <a:pt x="514" y="265"/>
                  </a:lnTo>
                  <a:lnTo>
                    <a:pt x="519" y="306"/>
                  </a:lnTo>
                  <a:lnTo>
                    <a:pt x="489" y="331"/>
                  </a:lnTo>
                  <a:lnTo>
                    <a:pt x="485" y="351"/>
                  </a:lnTo>
                  <a:lnTo>
                    <a:pt x="488" y="381"/>
                  </a:lnTo>
                  <a:lnTo>
                    <a:pt x="441" y="404"/>
                  </a:lnTo>
                  <a:lnTo>
                    <a:pt x="437" y="418"/>
                  </a:lnTo>
                  <a:lnTo>
                    <a:pt x="443" y="472"/>
                  </a:lnTo>
                  <a:lnTo>
                    <a:pt x="479" y="486"/>
                  </a:lnTo>
                  <a:lnTo>
                    <a:pt x="515" y="451"/>
                  </a:lnTo>
                  <a:lnTo>
                    <a:pt x="515" y="418"/>
                  </a:lnTo>
                  <a:lnTo>
                    <a:pt x="525" y="417"/>
                  </a:lnTo>
                  <a:lnTo>
                    <a:pt x="532" y="408"/>
                  </a:lnTo>
                  <a:lnTo>
                    <a:pt x="525" y="408"/>
                  </a:lnTo>
                  <a:lnTo>
                    <a:pt x="583" y="367"/>
                  </a:lnTo>
                  <a:lnTo>
                    <a:pt x="626" y="377"/>
                  </a:lnTo>
                  <a:lnTo>
                    <a:pt x="661" y="439"/>
                  </a:lnTo>
                  <a:lnTo>
                    <a:pt x="692" y="558"/>
                  </a:lnTo>
                  <a:lnTo>
                    <a:pt x="713" y="594"/>
                  </a:lnTo>
                  <a:lnTo>
                    <a:pt x="705" y="689"/>
                  </a:lnTo>
                  <a:lnTo>
                    <a:pt x="681" y="716"/>
                  </a:lnTo>
                  <a:lnTo>
                    <a:pt x="677" y="693"/>
                  </a:lnTo>
                  <a:lnTo>
                    <a:pt x="690" y="676"/>
                  </a:lnTo>
                  <a:lnTo>
                    <a:pt x="668" y="676"/>
                  </a:lnTo>
                  <a:lnTo>
                    <a:pt x="660" y="689"/>
                  </a:lnTo>
                  <a:lnTo>
                    <a:pt x="667" y="697"/>
                  </a:lnTo>
                  <a:lnTo>
                    <a:pt x="650" y="734"/>
                  </a:lnTo>
                  <a:lnTo>
                    <a:pt x="647" y="757"/>
                  </a:lnTo>
                  <a:lnTo>
                    <a:pt x="621" y="775"/>
                  </a:lnTo>
                  <a:lnTo>
                    <a:pt x="620" y="823"/>
                  </a:lnTo>
                  <a:lnTo>
                    <a:pt x="613" y="838"/>
                  </a:lnTo>
                  <a:lnTo>
                    <a:pt x="573" y="913"/>
                  </a:lnTo>
                  <a:lnTo>
                    <a:pt x="505" y="924"/>
                  </a:lnTo>
                  <a:lnTo>
                    <a:pt x="417" y="941"/>
                  </a:lnTo>
                  <a:lnTo>
                    <a:pt x="344" y="9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2" name="Freeform 53"/>
            <p:cNvSpPr>
              <a:spLocks/>
            </p:cNvSpPr>
            <p:nvPr/>
          </p:nvSpPr>
          <p:spPr bwMode="auto">
            <a:xfrm>
              <a:off x="3712" y="1267"/>
              <a:ext cx="562" cy="273"/>
            </a:xfrm>
            <a:custGeom>
              <a:avLst/>
              <a:gdLst>
                <a:gd name="T0" fmla="*/ 437 w 1123"/>
                <a:gd name="T1" fmla="*/ 147 h 546"/>
                <a:gd name="T2" fmla="*/ 397 w 1123"/>
                <a:gd name="T3" fmla="*/ 143 h 546"/>
                <a:gd name="T4" fmla="*/ 369 w 1123"/>
                <a:gd name="T5" fmla="*/ 159 h 546"/>
                <a:gd name="T6" fmla="*/ 332 w 1123"/>
                <a:gd name="T7" fmla="*/ 184 h 546"/>
                <a:gd name="T8" fmla="*/ 316 w 1123"/>
                <a:gd name="T9" fmla="*/ 195 h 546"/>
                <a:gd name="T10" fmla="*/ 304 w 1123"/>
                <a:gd name="T11" fmla="*/ 200 h 546"/>
                <a:gd name="T12" fmla="*/ 297 w 1123"/>
                <a:gd name="T13" fmla="*/ 179 h 546"/>
                <a:gd name="T14" fmla="*/ 284 w 1123"/>
                <a:gd name="T15" fmla="*/ 203 h 546"/>
                <a:gd name="T16" fmla="*/ 279 w 1123"/>
                <a:gd name="T17" fmla="*/ 185 h 546"/>
                <a:gd name="T18" fmla="*/ 239 w 1123"/>
                <a:gd name="T19" fmla="*/ 273 h 546"/>
                <a:gd name="T20" fmla="*/ 231 w 1123"/>
                <a:gd name="T21" fmla="*/ 242 h 546"/>
                <a:gd name="T22" fmla="*/ 219 w 1123"/>
                <a:gd name="T23" fmla="*/ 217 h 546"/>
                <a:gd name="T24" fmla="*/ 194 w 1123"/>
                <a:gd name="T25" fmla="*/ 197 h 546"/>
                <a:gd name="T26" fmla="*/ 192 w 1123"/>
                <a:gd name="T27" fmla="*/ 186 h 546"/>
                <a:gd name="T28" fmla="*/ 144 w 1123"/>
                <a:gd name="T29" fmla="*/ 174 h 546"/>
                <a:gd name="T30" fmla="*/ 116 w 1123"/>
                <a:gd name="T31" fmla="*/ 167 h 546"/>
                <a:gd name="T32" fmla="*/ 16 w 1123"/>
                <a:gd name="T33" fmla="*/ 125 h 546"/>
                <a:gd name="T34" fmla="*/ 41 w 1123"/>
                <a:gd name="T35" fmla="*/ 93 h 546"/>
                <a:gd name="T36" fmla="*/ 113 w 1123"/>
                <a:gd name="T37" fmla="*/ 58 h 546"/>
                <a:gd name="T38" fmla="*/ 201 w 1123"/>
                <a:gd name="T39" fmla="*/ 0 h 546"/>
                <a:gd name="T40" fmla="*/ 187 w 1123"/>
                <a:gd name="T41" fmla="*/ 10 h 546"/>
                <a:gd name="T42" fmla="*/ 153 w 1123"/>
                <a:gd name="T43" fmla="*/ 66 h 546"/>
                <a:gd name="T44" fmla="*/ 177 w 1123"/>
                <a:gd name="T45" fmla="*/ 60 h 546"/>
                <a:gd name="T46" fmla="*/ 186 w 1123"/>
                <a:gd name="T47" fmla="*/ 66 h 546"/>
                <a:gd name="T48" fmla="*/ 240 w 1123"/>
                <a:gd name="T49" fmla="*/ 98 h 546"/>
                <a:gd name="T50" fmla="*/ 264 w 1123"/>
                <a:gd name="T51" fmla="*/ 108 h 546"/>
                <a:gd name="T52" fmla="*/ 284 w 1123"/>
                <a:gd name="T53" fmla="*/ 113 h 546"/>
                <a:gd name="T54" fmla="*/ 298 w 1123"/>
                <a:gd name="T55" fmla="*/ 97 h 546"/>
                <a:gd name="T56" fmla="*/ 338 w 1123"/>
                <a:gd name="T57" fmla="*/ 81 h 546"/>
                <a:gd name="T58" fmla="*/ 389 w 1123"/>
                <a:gd name="T59" fmla="*/ 74 h 546"/>
                <a:gd name="T60" fmla="*/ 434 w 1123"/>
                <a:gd name="T61" fmla="*/ 59 h 546"/>
                <a:gd name="T62" fmla="*/ 431 w 1123"/>
                <a:gd name="T63" fmla="*/ 93 h 546"/>
                <a:gd name="T64" fmla="*/ 499 w 1123"/>
                <a:gd name="T65" fmla="*/ 79 h 546"/>
                <a:gd name="T66" fmla="*/ 521 w 1123"/>
                <a:gd name="T67" fmla="*/ 132 h 546"/>
                <a:gd name="T68" fmla="*/ 548 w 1123"/>
                <a:gd name="T69" fmla="*/ 124 h 546"/>
                <a:gd name="T70" fmla="*/ 558 w 1123"/>
                <a:gd name="T71" fmla="*/ 144 h 546"/>
                <a:gd name="T72" fmla="*/ 489 w 1123"/>
                <a:gd name="T73" fmla="*/ 150 h 546"/>
                <a:gd name="T74" fmla="*/ 464 w 1123"/>
                <a:gd name="T75" fmla="*/ 145 h 5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23"/>
                <a:gd name="T115" fmla="*/ 0 h 546"/>
                <a:gd name="T116" fmla="*/ 1123 w 1123"/>
                <a:gd name="T117" fmla="*/ 546 h 5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23" h="546">
                  <a:moveTo>
                    <a:pt x="921" y="332"/>
                  </a:moveTo>
                  <a:lnTo>
                    <a:pt x="873" y="295"/>
                  </a:lnTo>
                  <a:lnTo>
                    <a:pt x="821" y="282"/>
                  </a:lnTo>
                  <a:lnTo>
                    <a:pt x="793" y="286"/>
                  </a:lnTo>
                  <a:lnTo>
                    <a:pt x="771" y="315"/>
                  </a:lnTo>
                  <a:lnTo>
                    <a:pt x="738" y="318"/>
                  </a:lnTo>
                  <a:lnTo>
                    <a:pt x="672" y="332"/>
                  </a:lnTo>
                  <a:lnTo>
                    <a:pt x="663" y="369"/>
                  </a:lnTo>
                  <a:lnTo>
                    <a:pt x="646" y="377"/>
                  </a:lnTo>
                  <a:lnTo>
                    <a:pt x="631" y="391"/>
                  </a:lnTo>
                  <a:lnTo>
                    <a:pt x="626" y="417"/>
                  </a:lnTo>
                  <a:lnTo>
                    <a:pt x="607" y="400"/>
                  </a:lnTo>
                  <a:lnTo>
                    <a:pt x="632" y="347"/>
                  </a:lnTo>
                  <a:lnTo>
                    <a:pt x="594" y="359"/>
                  </a:lnTo>
                  <a:lnTo>
                    <a:pt x="587" y="383"/>
                  </a:lnTo>
                  <a:lnTo>
                    <a:pt x="568" y="406"/>
                  </a:lnTo>
                  <a:lnTo>
                    <a:pt x="565" y="385"/>
                  </a:lnTo>
                  <a:lnTo>
                    <a:pt x="557" y="370"/>
                  </a:lnTo>
                  <a:lnTo>
                    <a:pt x="524" y="436"/>
                  </a:lnTo>
                  <a:lnTo>
                    <a:pt x="478" y="546"/>
                  </a:lnTo>
                  <a:lnTo>
                    <a:pt x="452" y="532"/>
                  </a:lnTo>
                  <a:lnTo>
                    <a:pt x="462" y="484"/>
                  </a:lnTo>
                  <a:lnTo>
                    <a:pt x="424" y="489"/>
                  </a:lnTo>
                  <a:lnTo>
                    <a:pt x="437" y="434"/>
                  </a:lnTo>
                  <a:lnTo>
                    <a:pt x="424" y="406"/>
                  </a:lnTo>
                  <a:lnTo>
                    <a:pt x="388" y="394"/>
                  </a:lnTo>
                  <a:lnTo>
                    <a:pt x="376" y="387"/>
                  </a:lnTo>
                  <a:lnTo>
                    <a:pt x="384" y="372"/>
                  </a:lnTo>
                  <a:lnTo>
                    <a:pt x="374" y="362"/>
                  </a:lnTo>
                  <a:lnTo>
                    <a:pt x="287" y="349"/>
                  </a:lnTo>
                  <a:lnTo>
                    <a:pt x="242" y="339"/>
                  </a:lnTo>
                  <a:lnTo>
                    <a:pt x="232" y="335"/>
                  </a:lnTo>
                  <a:lnTo>
                    <a:pt x="49" y="288"/>
                  </a:lnTo>
                  <a:lnTo>
                    <a:pt x="31" y="251"/>
                  </a:lnTo>
                  <a:lnTo>
                    <a:pt x="0" y="238"/>
                  </a:lnTo>
                  <a:lnTo>
                    <a:pt x="82" y="187"/>
                  </a:lnTo>
                  <a:lnTo>
                    <a:pt x="150" y="163"/>
                  </a:lnTo>
                  <a:lnTo>
                    <a:pt x="226" y="116"/>
                  </a:lnTo>
                  <a:lnTo>
                    <a:pt x="333" y="10"/>
                  </a:lnTo>
                  <a:lnTo>
                    <a:pt x="402" y="0"/>
                  </a:lnTo>
                  <a:lnTo>
                    <a:pt x="411" y="17"/>
                  </a:lnTo>
                  <a:lnTo>
                    <a:pt x="374" y="21"/>
                  </a:lnTo>
                  <a:lnTo>
                    <a:pt x="337" y="70"/>
                  </a:lnTo>
                  <a:lnTo>
                    <a:pt x="305" y="132"/>
                  </a:lnTo>
                  <a:lnTo>
                    <a:pt x="307" y="170"/>
                  </a:lnTo>
                  <a:lnTo>
                    <a:pt x="354" y="121"/>
                  </a:lnTo>
                  <a:lnTo>
                    <a:pt x="350" y="136"/>
                  </a:lnTo>
                  <a:lnTo>
                    <a:pt x="371" y="132"/>
                  </a:lnTo>
                  <a:lnTo>
                    <a:pt x="428" y="142"/>
                  </a:lnTo>
                  <a:lnTo>
                    <a:pt x="480" y="197"/>
                  </a:lnTo>
                  <a:lnTo>
                    <a:pt x="486" y="216"/>
                  </a:lnTo>
                  <a:lnTo>
                    <a:pt x="527" y="216"/>
                  </a:lnTo>
                  <a:lnTo>
                    <a:pt x="543" y="207"/>
                  </a:lnTo>
                  <a:lnTo>
                    <a:pt x="567" y="227"/>
                  </a:lnTo>
                  <a:lnTo>
                    <a:pt x="595" y="224"/>
                  </a:lnTo>
                  <a:lnTo>
                    <a:pt x="595" y="194"/>
                  </a:lnTo>
                  <a:lnTo>
                    <a:pt x="611" y="216"/>
                  </a:lnTo>
                  <a:lnTo>
                    <a:pt x="675" y="163"/>
                  </a:lnTo>
                  <a:lnTo>
                    <a:pt x="722" y="152"/>
                  </a:lnTo>
                  <a:lnTo>
                    <a:pt x="777" y="149"/>
                  </a:lnTo>
                  <a:lnTo>
                    <a:pt x="818" y="128"/>
                  </a:lnTo>
                  <a:lnTo>
                    <a:pt x="867" y="119"/>
                  </a:lnTo>
                  <a:lnTo>
                    <a:pt x="856" y="135"/>
                  </a:lnTo>
                  <a:lnTo>
                    <a:pt x="862" y="186"/>
                  </a:lnTo>
                  <a:lnTo>
                    <a:pt x="947" y="184"/>
                  </a:lnTo>
                  <a:lnTo>
                    <a:pt x="998" y="158"/>
                  </a:lnTo>
                  <a:lnTo>
                    <a:pt x="1017" y="238"/>
                  </a:lnTo>
                  <a:lnTo>
                    <a:pt x="1042" y="264"/>
                  </a:lnTo>
                  <a:lnTo>
                    <a:pt x="1069" y="251"/>
                  </a:lnTo>
                  <a:lnTo>
                    <a:pt x="1096" y="248"/>
                  </a:lnTo>
                  <a:lnTo>
                    <a:pt x="1123" y="273"/>
                  </a:lnTo>
                  <a:lnTo>
                    <a:pt x="1116" y="289"/>
                  </a:lnTo>
                  <a:lnTo>
                    <a:pt x="1017" y="286"/>
                  </a:lnTo>
                  <a:lnTo>
                    <a:pt x="977" y="301"/>
                  </a:lnTo>
                  <a:lnTo>
                    <a:pt x="934" y="282"/>
                  </a:lnTo>
                  <a:lnTo>
                    <a:pt x="927" y="291"/>
                  </a:lnTo>
                  <a:lnTo>
                    <a:pt x="921" y="3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3" name="Freeform 54"/>
            <p:cNvSpPr>
              <a:spLocks/>
            </p:cNvSpPr>
            <p:nvPr/>
          </p:nvSpPr>
          <p:spPr bwMode="auto">
            <a:xfrm>
              <a:off x="4106" y="1449"/>
              <a:ext cx="9" cy="20"/>
            </a:xfrm>
            <a:custGeom>
              <a:avLst/>
              <a:gdLst>
                <a:gd name="T0" fmla="*/ 2 w 19"/>
                <a:gd name="T1" fmla="*/ 0 h 41"/>
                <a:gd name="T2" fmla="*/ 7 w 19"/>
                <a:gd name="T3" fmla="*/ 0 h 41"/>
                <a:gd name="T4" fmla="*/ 9 w 19"/>
                <a:gd name="T5" fmla="*/ 15 h 41"/>
                <a:gd name="T6" fmla="*/ 4 w 19"/>
                <a:gd name="T7" fmla="*/ 20 h 41"/>
                <a:gd name="T8" fmla="*/ 0 w 19"/>
                <a:gd name="T9" fmla="*/ 19 h 41"/>
                <a:gd name="T10" fmla="*/ 3 w 19"/>
                <a:gd name="T11" fmla="*/ 0 h 41"/>
                <a:gd name="T12" fmla="*/ 2 w 19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1"/>
                <a:gd name="T23" fmla="*/ 19 w 19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1">
                  <a:moveTo>
                    <a:pt x="4" y="0"/>
                  </a:moveTo>
                  <a:lnTo>
                    <a:pt x="15" y="0"/>
                  </a:lnTo>
                  <a:lnTo>
                    <a:pt x="19" y="30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4" name="Freeform 55"/>
            <p:cNvSpPr>
              <a:spLocks/>
            </p:cNvSpPr>
            <p:nvPr/>
          </p:nvSpPr>
          <p:spPr bwMode="auto">
            <a:xfrm>
              <a:off x="4075" y="1522"/>
              <a:ext cx="9" cy="11"/>
            </a:xfrm>
            <a:custGeom>
              <a:avLst/>
              <a:gdLst>
                <a:gd name="T0" fmla="*/ 2 w 19"/>
                <a:gd name="T1" fmla="*/ 10 h 22"/>
                <a:gd name="T2" fmla="*/ 9 w 19"/>
                <a:gd name="T3" fmla="*/ 11 h 22"/>
                <a:gd name="T4" fmla="*/ 7 w 19"/>
                <a:gd name="T5" fmla="*/ 3 h 22"/>
                <a:gd name="T6" fmla="*/ 0 w 19"/>
                <a:gd name="T7" fmla="*/ 0 h 22"/>
                <a:gd name="T8" fmla="*/ 2 w 19"/>
                <a:gd name="T9" fmla="*/ 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2"/>
                <a:gd name="T17" fmla="*/ 19 w 1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2">
                  <a:moveTo>
                    <a:pt x="4" y="20"/>
                  </a:moveTo>
                  <a:lnTo>
                    <a:pt x="19" y="22"/>
                  </a:lnTo>
                  <a:lnTo>
                    <a:pt x="14" y="5"/>
                  </a:lnTo>
                  <a:lnTo>
                    <a:pt x="0" y="0"/>
                  </a:lnTo>
                  <a:lnTo>
                    <a:pt x="4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5" name="Freeform 56"/>
            <p:cNvSpPr>
              <a:spLocks/>
            </p:cNvSpPr>
            <p:nvPr/>
          </p:nvSpPr>
          <p:spPr bwMode="auto">
            <a:xfrm>
              <a:off x="3792" y="1190"/>
              <a:ext cx="65" cy="45"/>
            </a:xfrm>
            <a:custGeom>
              <a:avLst/>
              <a:gdLst>
                <a:gd name="T0" fmla="*/ 44 w 130"/>
                <a:gd name="T1" fmla="*/ 22 h 88"/>
                <a:gd name="T2" fmla="*/ 12 w 130"/>
                <a:gd name="T3" fmla="*/ 45 h 88"/>
                <a:gd name="T4" fmla="*/ 0 w 130"/>
                <a:gd name="T5" fmla="*/ 42 h 88"/>
                <a:gd name="T6" fmla="*/ 55 w 130"/>
                <a:gd name="T7" fmla="*/ 1 h 88"/>
                <a:gd name="T8" fmla="*/ 65 w 130"/>
                <a:gd name="T9" fmla="*/ 0 h 88"/>
                <a:gd name="T10" fmla="*/ 44 w 130"/>
                <a:gd name="T11" fmla="*/ 22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0"/>
                <a:gd name="T19" fmla="*/ 0 h 88"/>
                <a:gd name="T20" fmla="*/ 130 w 130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0" h="88">
                  <a:moveTo>
                    <a:pt x="88" y="43"/>
                  </a:moveTo>
                  <a:lnTo>
                    <a:pt x="24" y="88"/>
                  </a:lnTo>
                  <a:lnTo>
                    <a:pt x="0" y="82"/>
                  </a:lnTo>
                  <a:lnTo>
                    <a:pt x="110" y="1"/>
                  </a:lnTo>
                  <a:lnTo>
                    <a:pt x="130" y="0"/>
                  </a:lnTo>
                  <a:lnTo>
                    <a:pt x="88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6" name="Freeform 57"/>
            <p:cNvSpPr>
              <a:spLocks/>
            </p:cNvSpPr>
            <p:nvPr/>
          </p:nvSpPr>
          <p:spPr bwMode="auto">
            <a:xfrm>
              <a:off x="3173" y="1073"/>
              <a:ext cx="597" cy="681"/>
            </a:xfrm>
            <a:custGeom>
              <a:avLst/>
              <a:gdLst>
                <a:gd name="T0" fmla="*/ 456 w 1196"/>
                <a:gd name="T1" fmla="*/ 675 h 1362"/>
                <a:gd name="T2" fmla="*/ 141 w 1196"/>
                <a:gd name="T3" fmla="*/ 681 h 1362"/>
                <a:gd name="T4" fmla="*/ 51 w 1196"/>
                <a:gd name="T5" fmla="*/ 680 h 1362"/>
                <a:gd name="T6" fmla="*/ 53 w 1196"/>
                <a:gd name="T7" fmla="*/ 474 h 1362"/>
                <a:gd name="T8" fmla="*/ 34 w 1196"/>
                <a:gd name="T9" fmla="*/ 457 h 1362"/>
                <a:gd name="T10" fmla="*/ 44 w 1196"/>
                <a:gd name="T11" fmla="*/ 410 h 1362"/>
                <a:gd name="T12" fmla="*/ 46 w 1196"/>
                <a:gd name="T13" fmla="*/ 386 h 1362"/>
                <a:gd name="T14" fmla="*/ 27 w 1196"/>
                <a:gd name="T15" fmla="*/ 316 h 1362"/>
                <a:gd name="T16" fmla="*/ 24 w 1196"/>
                <a:gd name="T17" fmla="*/ 272 h 1362"/>
                <a:gd name="T18" fmla="*/ 27 w 1196"/>
                <a:gd name="T19" fmla="*/ 245 h 1362"/>
                <a:gd name="T20" fmla="*/ 22 w 1196"/>
                <a:gd name="T21" fmla="*/ 196 h 1362"/>
                <a:gd name="T22" fmla="*/ 4 w 1196"/>
                <a:gd name="T23" fmla="*/ 94 h 1362"/>
                <a:gd name="T24" fmla="*/ 0 w 1196"/>
                <a:gd name="T25" fmla="*/ 43 h 1362"/>
                <a:gd name="T26" fmla="*/ 158 w 1196"/>
                <a:gd name="T27" fmla="*/ 43 h 1362"/>
                <a:gd name="T28" fmla="*/ 173 w 1196"/>
                <a:gd name="T29" fmla="*/ 1 h 1362"/>
                <a:gd name="T30" fmla="*/ 194 w 1196"/>
                <a:gd name="T31" fmla="*/ 69 h 1362"/>
                <a:gd name="T32" fmla="*/ 260 w 1196"/>
                <a:gd name="T33" fmla="*/ 85 h 1362"/>
                <a:gd name="T34" fmla="*/ 319 w 1196"/>
                <a:gd name="T35" fmla="*/ 84 h 1362"/>
                <a:gd name="T36" fmla="*/ 353 w 1196"/>
                <a:gd name="T37" fmla="*/ 97 h 1362"/>
                <a:gd name="T38" fmla="*/ 354 w 1196"/>
                <a:gd name="T39" fmla="*/ 105 h 1362"/>
                <a:gd name="T40" fmla="*/ 366 w 1196"/>
                <a:gd name="T41" fmla="*/ 111 h 1362"/>
                <a:gd name="T42" fmla="*/ 384 w 1196"/>
                <a:gd name="T43" fmla="*/ 125 h 1362"/>
                <a:gd name="T44" fmla="*/ 395 w 1196"/>
                <a:gd name="T45" fmla="*/ 112 h 1362"/>
                <a:gd name="T46" fmla="*/ 427 w 1196"/>
                <a:gd name="T47" fmla="*/ 130 h 1362"/>
                <a:gd name="T48" fmla="*/ 438 w 1196"/>
                <a:gd name="T49" fmla="*/ 140 h 1362"/>
                <a:gd name="T50" fmla="*/ 493 w 1196"/>
                <a:gd name="T51" fmla="*/ 121 h 1362"/>
                <a:gd name="T52" fmla="*/ 551 w 1196"/>
                <a:gd name="T53" fmla="*/ 134 h 1362"/>
                <a:gd name="T54" fmla="*/ 597 w 1196"/>
                <a:gd name="T55" fmla="*/ 144 h 1362"/>
                <a:gd name="T56" fmla="*/ 484 w 1196"/>
                <a:gd name="T57" fmla="*/ 211 h 1362"/>
                <a:gd name="T58" fmla="*/ 402 w 1196"/>
                <a:gd name="T59" fmla="*/ 294 h 1362"/>
                <a:gd name="T60" fmla="*/ 402 w 1196"/>
                <a:gd name="T61" fmla="*/ 299 h 1362"/>
                <a:gd name="T62" fmla="*/ 390 w 1196"/>
                <a:gd name="T63" fmla="*/ 367 h 1362"/>
                <a:gd name="T64" fmla="*/ 359 w 1196"/>
                <a:gd name="T65" fmla="*/ 396 h 1362"/>
                <a:gd name="T66" fmla="*/ 344 w 1196"/>
                <a:gd name="T67" fmla="*/ 428 h 1362"/>
                <a:gd name="T68" fmla="*/ 354 w 1196"/>
                <a:gd name="T69" fmla="*/ 438 h 1362"/>
                <a:gd name="T70" fmla="*/ 356 w 1196"/>
                <a:gd name="T71" fmla="*/ 469 h 1362"/>
                <a:gd name="T72" fmla="*/ 353 w 1196"/>
                <a:gd name="T73" fmla="*/ 533 h 1362"/>
                <a:gd name="T74" fmla="*/ 376 w 1196"/>
                <a:gd name="T75" fmla="*/ 553 h 1362"/>
                <a:gd name="T76" fmla="*/ 400 w 1196"/>
                <a:gd name="T77" fmla="*/ 565 h 1362"/>
                <a:gd name="T78" fmla="*/ 428 w 1196"/>
                <a:gd name="T79" fmla="*/ 580 h 1362"/>
                <a:gd name="T80" fmla="*/ 458 w 1196"/>
                <a:gd name="T81" fmla="*/ 613 h 1362"/>
                <a:gd name="T82" fmla="*/ 483 w 1196"/>
                <a:gd name="T83" fmla="*/ 632 h 1362"/>
                <a:gd name="T84" fmla="*/ 488 w 1196"/>
                <a:gd name="T85" fmla="*/ 673 h 13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96"/>
                <a:gd name="T130" fmla="*/ 0 h 1362"/>
                <a:gd name="T131" fmla="*/ 1196 w 1196"/>
                <a:gd name="T132" fmla="*/ 1362 h 13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96" h="1362">
                  <a:moveTo>
                    <a:pt x="978" y="1345"/>
                  </a:moveTo>
                  <a:lnTo>
                    <a:pt x="914" y="1349"/>
                  </a:lnTo>
                  <a:lnTo>
                    <a:pt x="572" y="1359"/>
                  </a:lnTo>
                  <a:lnTo>
                    <a:pt x="282" y="1362"/>
                  </a:lnTo>
                  <a:lnTo>
                    <a:pt x="174" y="1360"/>
                  </a:lnTo>
                  <a:lnTo>
                    <a:pt x="103" y="1360"/>
                  </a:lnTo>
                  <a:lnTo>
                    <a:pt x="104" y="1278"/>
                  </a:lnTo>
                  <a:lnTo>
                    <a:pt x="107" y="949"/>
                  </a:lnTo>
                  <a:lnTo>
                    <a:pt x="104" y="935"/>
                  </a:lnTo>
                  <a:lnTo>
                    <a:pt x="69" y="914"/>
                  </a:lnTo>
                  <a:lnTo>
                    <a:pt x="49" y="874"/>
                  </a:lnTo>
                  <a:lnTo>
                    <a:pt x="89" y="820"/>
                  </a:lnTo>
                  <a:lnTo>
                    <a:pt x="92" y="793"/>
                  </a:lnTo>
                  <a:lnTo>
                    <a:pt x="93" y="772"/>
                  </a:lnTo>
                  <a:lnTo>
                    <a:pt x="87" y="703"/>
                  </a:lnTo>
                  <a:lnTo>
                    <a:pt x="55" y="632"/>
                  </a:lnTo>
                  <a:lnTo>
                    <a:pt x="66" y="565"/>
                  </a:lnTo>
                  <a:lnTo>
                    <a:pt x="49" y="544"/>
                  </a:lnTo>
                  <a:lnTo>
                    <a:pt x="49" y="511"/>
                  </a:lnTo>
                  <a:lnTo>
                    <a:pt x="55" y="491"/>
                  </a:lnTo>
                  <a:lnTo>
                    <a:pt x="51" y="430"/>
                  </a:lnTo>
                  <a:lnTo>
                    <a:pt x="45" y="393"/>
                  </a:lnTo>
                  <a:lnTo>
                    <a:pt x="8" y="273"/>
                  </a:lnTo>
                  <a:lnTo>
                    <a:pt x="8" y="189"/>
                  </a:lnTo>
                  <a:lnTo>
                    <a:pt x="18" y="158"/>
                  </a:lnTo>
                  <a:lnTo>
                    <a:pt x="0" y="86"/>
                  </a:lnTo>
                  <a:lnTo>
                    <a:pt x="124" y="87"/>
                  </a:lnTo>
                  <a:lnTo>
                    <a:pt x="317" y="87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68" y="12"/>
                  </a:lnTo>
                  <a:lnTo>
                    <a:pt x="389" y="137"/>
                  </a:lnTo>
                  <a:lnTo>
                    <a:pt x="429" y="154"/>
                  </a:lnTo>
                  <a:lnTo>
                    <a:pt x="520" y="171"/>
                  </a:lnTo>
                  <a:lnTo>
                    <a:pt x="530" y="196"/>
                  </a:lnTo>
                  <a:lnTo>
                    <a:pt x="639" y="168"/>
                  </a:lnTo>
                  <a:lnTo>
                    <a:pt x="672" y="176"/>
                  </a:lnTo>
                  <a:lnTo>
                    <a:pt x="707" y="195"/>
                  </a:lnTo>
                  <a:lnTo>
                    <a:pt x="699" y="204"/>
                  </a:lnTo>
                  <a:lnTo>
                    <a:pt x="710" y="211"/>
                  </a:lnTo>
                  <a:lnTo>
                    <a:pt x="730" y="206"/>
                  </a:lnTo>
                  <a:lnTo>
                    <a:pt x="733" y="222"/>
                  </a:lnTo>
                  <a:lnTo>
                    <a:pt x="753" y="255"/>
                  </a:lnTo>
                  <a:lnTo>
                    <a:pt x="769" y="250"/>
                  </a:lnTo>
                  <a:lnTo>
                    <a:pt x="765" y="229"/>
                  </a:lnTo>
                  <a:lnTo>
                    <a:pt x="791" y="225"/>
                  </a:lnTo>
                  <a:lnTo>
                    <a:pt x="840" y="257"/>
                  </a:lnTo>
                  <a:lnTo>
                    <a:pt x="855" y="260"/>
                  </a:lnTo>
                  <a:lnTo>
                    <a:pt x="856" y="277"/>
                  </a:lnTo>
                  <a:lnTo>
                    <a:pt x="877" y="279"/>
                  </a:lnTo>
                  <a:lnTo>
                    <a:pt x="877" y="296"/>
                  </a:lnTo>
                  <a:lnTo>
                    <a:pt x="988" y="243"/>
                  </a:lnTo>
                  <a:lnTo>
                    <a:pt x="1006" y="276"/>
                  </a:lnTo>
                  <a:lnTo>
                    <a:pt x="1103" y="267"/>
                  </a:lnTo>
                  <a:lnTo>
                    <a:pt x="1142" y="296"/>
                  </a:lnTo>
                  <a:lnTo>
                    <a:pt x="1196" y="288"/>
                  </a:lnTo>
                  <a:lnTo>
                    <a:pt x="1045" y="367"/>
                  </a:lnTo>
                  <a:lnTo>
                    <a:pt x="969" y="423"/>
                  </a:lnTo>
                  <a:lnTo>
                    <a:pt x="856" y="552"/>
                  </a:lnTo>
                  <a:lnTo>
                    <a:pt x="805" y="588"/>
                  </a:lnTo>
                  <a:lnTo>
                    <a:pt x="822" y="605"/>
                  </a:lnTo>
                  <a:lnTo>
                    <a:pt x="806" y="598"/>
                  </a:lnTo>
                  <a:lnTo>
                    <a:pt x="776" y="617"/>
                  </a:lnTo>
                  <a:lnTo>
                    <a:pt x="781" y="734"/>
                  </a:lnTo>
                  <a:lnTo>
                    <a:pt x="774" y="768"/>
                  </a:lnTo>
                  <a:lnTo>
                    <a:pt x="720" y="793"/>
                  </a:lnTo>
                  <a:lnTo>
                    <a:pt x="696" y="837"/>
                  </a:lnTo>
                  <a:lnTo>
                    <a:pt x="690" y="857"/>
                  </a:lnTo>
                  <a:lnTo>
                    <a:pt x="690" y="873"/>
                  </a:lnTo>
                  <a:lnTo>
                    <a:pt x="710" y="876"/>
                  </a:lnTo>
                  <a:lnTo>
                    <a:pt x="727" y="904"/>
                  </a:lnTo>
                  <a:lnTo>
                    <a:pt x="714" y="938"/>
                  </a:lnTo>
                  <a:lnTo>
                    <a:pt x="711" y="956"/>
                  </a:lnTo>
                  <a:lnTo>
                    <a:pt x="708" y="1065"/>
                  </a:lnTo>
                  <a:lnTo>
                    <a:pt x="718" y="1071"/>
                  </a:lnTo>
                  <a:lnTo>
                    <a:pt x="753" y="1105"/>
                  </a:lnTo>
                  <a:lnTo>
                    <a:pt x="791" y="1112"/>
                  </a:lnTo>
                  <a:lnTo>
                    <a:pt x="801" y="1129"/>
                  </a:lnTo>
                  <a:lnTo>
                    <a:pt x="829" y="1141"/>
                  </a:lnTo>
                  <a:lnTo>
                    <a:pt x="857" y="1159"/>
                  </a:lnTo>
                  <a:lnTo>
                    <a:pt x="866" y="1189"/>
                  </a:lnTo>
                  <a:lnTo>
                    <a:pt x="917" y="1225"/>
                  </a:lnTo>
                  <a:lnTo>
                    <a:pt x="941" y="1234"/>
                  </a:lnTo>
                  <a:lnTo>
                    <a:pt x="967" y="1263"/>
                  </a:lnTo>
                  <a:lnTo>
                    <a:pt x="969" y="1292"/>
                  </a:lnTo>
                  <a:lnTo>
                    <a:pt x="978" y="13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7" name="Freeform 58"/>
            <p:cNvSpPr>
              <a:spLocks/>
            </p:cNvSpPr>
            <p:nvPr/>
          </p:nvSpPr>
          <p:spPr bwMode="auto">
            <a:xfrm>
              <a:off x="3683" y="2723"/>
              <a:ext cx="331" cy="571"/>
            </a:xfrm>
            <a:custGeom>
              <a:avLst/>
              <a:gdLst>
                <a:gd name="T0" fmla="*/ 331 w 661"/>
                <a:gd name="T1" fmla="*/ 543 h 1140"/>
                <a:gd name="T2" fmla="*/ 289 w 661"/>
                <a:gd name="T3" fmla="*/ 545 h 1140"/>
                <a:gd name="T4" fmla="*/ 235 w 661"/>
                <a:gd name="T5" fmla="*/ 548 h 1140"/>
                <a:gd name="T6" fmla="*/ 217 w 661"/>
                <a:gd name="T7" fmla="*/ 571 h 1140"/>
                <a:gd name="T8" fmla="*/ 201 w 661"/>
                <a:gd name="T9" fmla="*/ 539 h 1140"/>
                <a:gd name="T10" fmla="*/ 193 w 661"/>
                <a:gd name="T11" fmla="*/ 476 h 1140"/>
                <a:gd name="T12" fmla="*/ 11 w 661"/>
                <a:gd name="T13" fmla="*/ 479 h 1140"/>
                <a:gd name="T14" fmla="*/ 9 w 661"/>
                <a:gd name="T15" fmla="*/ 463 h 1140"/>
                <a:gd name="T16" fmla="*/ 14 w 661"/>
                <a:gd name="T17" fmla="*/ 452 h 1140"/>
                <a:gd name="T18" fmla="*/ 19 w 661"/>
                <a:gd name="T19" fmla="*/ 442 h 1140"/>
                <a:gd name="T20" fmla="*/ 23 w 661"/>
                <a:gd name="T21" fmla="*/ 418 h 1140"/>
                <a:gd name="T22" fmla="*/ 26 w 661"/>
                <a:gd name="T23" fmla="*/ 413 h 1140"/>
                <a:gd name="T24" fmla="*/ 36 w 661"/>
                <a:gd name="T25" fmla="*/ 395 h 1140"/>
                <a:gd name="T26" fmla="*/ 29 w 661"/>
                <a:gd name="T27" fmla="*/ 387 h 1140"/>
                <a:gd name="T28" fmla="*/ 39 w 661"/>
                <a:gd name="T29" fmla="*/ 383 h 1140"/>
                <a:gd name="T30" fmla="*/ 47 w 661"/>
                <a:gd name="T31" fmla="*/ 359 h 1140"/>
                <a:gd name="T32" fmla="*/ 56 w 661"/>
                <a:gd name="T33" fmla="*/ 345 h 1140"/>
                <a:gd name="T34" fmla="*/ 44 w 661"/>
                <a:gd name="T35" fmla="*/ 352 h 1140"/>
                <a:gd name="T36" fmla="*/ 60 w 661"/>
                <a:gd name="T37" fmla="*/ 344 h 1140"/>
                <a:gd name="T38" fmla="*/ 60 w 661"/>
                <a:gd name="T39" fmla="*/ 325 h 1140"/>
                <a:gd name="T40" fmla="*/ 49 w 661"/>
                <a:gd name="T41" fmla="*/ 310 h 1140"/>
                <a:gd name="T42" fmla="*/ 59 w 661"/>
                <a:gd name="T43" fmla="*/ 310 h 1140"/>
                <a:gd name="T44" fmla="*/ 55 w 661"/>
                <a:gd name="T45" fmla="*/ 300 h 1140"/>
                <a:gd name="T46" fmla="*/ 44 w 661"/>
                <a:gd name="T47" fmla="*/ 295 h 1140"/>
                <a:gd name="T48" fmla="*/ 41 w 661"/>
                <a:gd name="T49" fmla="*/ 277 h 1140"/>
                <a:gd name="T50" fmla="*/ 46 w 661"/>
                <a:gd name="T51" fmla="*/ 251 h 1140"/>
                <a:gd name="T52" fmla="*/ 39 w 661"/>
                <a:gd name="T53" fmla="*/ 250 h 1140"/>
                <a:gd name="T54" fmla="*/ 43 w 661"/>
                <a:gd name="T55" fmla="*/ 243 h 1140"/>
                <a:gd name="T56" fmla="*/ 47 w 661"/>
                <a:gd name="T57" fmla="*/ 234 h 1140"/>
                <a:gd name="T58" fmla="*/ 44 w 661"/>
                <a:gd name="T59" fmla="*/ 223 h 1140"/>
                <a:gd name="T60" fmla="*/ 49 w 661"/>
                <a:gd name="T61" fmla="*/ 198 h 1140"/>
                <a:gd name="T62" fmla="*/ 44 w 661"/>
                <a:gd name="T63" fmla="*/ 197 h 1140"/>
                <a:gd name="T64" fmla="*/ 31 w 661"/>
                <a:gd name="T65" fmla="*/ 199 h 1140"/>
                <a:gd name="T66" fmla="*/ 30 w 661"/>
                <a:gd name="T67" fmla="*/ 184 h 1140"/>
                <a:gd name="T68" fmla="*/ 31 w 661"/>
                <a:gd name="T69" fmla="*/ 169 h 1140"/>
                <a:gd name="T70" fmla="*/ 39 w 661"/>
                <a:gd name="T71" fmla="*/ 160 h 1140"/>
                <a:gd name="T72" fmla="*/ 47 w 661"/>
                <a:gd name="T73" fmla="*/ 151 h 1140"/>
                <a:gd name="T74" fmla="*/ 42 w 661"/>
                <a:gd name="T75" fmla="*/ 137 h 1140"/>
                <a:gd name="T76" fmla="*/ 55 w 661"/>
                <a:gd name="T77" fmla="*/ 119 h 1140"/>
                <a:gd name="T78" fmla="*/ 55 w 661"/>
                <a:gd name="T79" fmla="*/ 105 h 1140"/>
                <a:gd name="T80" fmla="*/ 72 w 661"/>
                <a:gd name="T81" fmla="*/ 90 h 1140"/>
                <a:gd name="T82" fmla="*/ 89 w 661"/>
                <a:gd name="T83" fmla="*/ 69 h 1140"/>
                <a:gd name="T84" fmla="*/ 98 w 661"/>
                <a:gd name="T85" fmla="*/ 50 h 1140"/>
                <a:gd name="T86" fmla="*/ 90 w 661"/>
                <a:gd name="T87" fmla="*/ 36 h 1140"/>
                <a:gd name="T88" fmla="*/ 97 w 661"/>
                <a:gd name="T89" fmla="*/ 44 h 1140"/>
                <a:gd name="T90" fmla="*/ 101 w 661"/>
                <a:gd name="T91" fmla="*/ 34 h 1140"/>
                <a:gd name="T92" fmla="*/ 115 w 661"/>
                <a:gd name="T93" fmla="*/ 21 h 1140"/>
                <a:gd name="T94" fmla="*/ 165 w 661"/>
                <a:gd name="T95" fmla="*/ 9 h 1140"/>
                <a:gd name="T96" fmla="*/ 307 w 661"/>
                <a:gd name="T97" fmla="*/ 0 h 1140"/>
                <a:gd name="T98" fmla="*/ 319 w 661"/>
                <a:gd name="T99" fmla="*/ 62 h 1140"/>
                <a:gd name="T100" fmla="*/ 316 w 661"/>
                <a:gd name="T101" fmla="*/ 146 h 1140"/>
                <a:gd name="T102" fmla="*/ 314 w 661"/>
                <a:gd name="T103" fmla="*/ 235 h 1140"/>
                <a:gd name="T104" fmla="*/ 312 w 661"/>
                <a:gd name="T105" fmla="*/ 315 h 1140"/>
                <a:gd name="T106" fmla="*/ 310 w 661"/>
                <a:gd name="T107" fmla="*/ 364 h 1140"/>
                <a:gd name="T108" fmla="*/ 323 w 661"/>
                <a:gd name="T109" fmla="*/ 468 h 1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61"/>
                <a:gd name="T166" fmla="*/ 0 h 1140"/>
                <a:gd name="T167" fmla="*/ 661 w 661"/>
                <a:gd name="T168" fmla="*/ 1140 h 1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61" h="1140">
                  <a:moveTo>
                    <a:pt x="649" y="995"/>
                  </a:moveTo>
                  <a:lnTo>
                    <a:pt x="661" y="1084"/>
                  </a:lnTo>
                  <a:lnTo>
                    <a:pt x="567" y="1079"/>
                  </a:lnTo>
                  <a:lnTo>
                    <a:pt x="578" y="1089"/>
                  </a:lnTo>
                  <a:lnTo>
                    <a:pt x="484" y="1108"/>
                  </a:lnTo>
                  <a:lnTo>
                    <a:pt x="469" y="1094"/>
                  </a:lnTo>
                  <a:lnTo>
                    <a:pt x="474" y="1110"/>
                  </a:lnTo>
                  <a:lnTo>
                    <a:pt x="434" y="1140"/>
                  </a:lnTo>
                  <a:lnTo>
                    <a:pt x="418" y="1131"/>
                  </a:lnTo>
                  <a:lnTo>
                    <a:pt x="401" y="1077"/>
                  </a:lnTo>
                  <a:lnTo>
                    <a:pt x="369" y="1031"/>
                  </a:lnTo>
                  <a:lnTo>
                    <a:pt x="385" y="951"/>
                  </a:lnTo>
                  <a:lnTo>
                    <a:pt x="7" y="971"/>
                  </a:lnTo>
                  <a:lnTo>
                    <a:pt x="21" y="957"/>
                  </a:lnTo>
                  <a:lnTo>
                    <a:pt x="8" y="944"/>
                  </a:lnTo>
                  <a:lnTo>
                    <a:pt x="18" y="924"/>
                  </a:lnTo>
                  <a:lnTo>
                    <a:pt x="0" y="910"/>
                  </a:lnTo>
                  <a:lnTo>
                    <a:pt x="27" y="903"/>
                  </a:lnTo>
                  <a:lnTo>
                    <a:pt x="16" y="877"/>
                  </a:lnTo>
                  <a:lnTo>
                    <a:pt x="38" y="883"/>
                  </a:lnTo>
                  <a:lnTo>
                    <a:pt x="24" y="850"/>
                  </a:lnTo>
                  <a:lnTo>
                    <a:pt x="45" y="835"/>
                  </a:lnTo>
                  <a:lnTo>
                    <a:pt x="23" y="825"/>
                  </a:lnTo>
                  <a:lnTo>
                    <a:pt x="51" y="825"/>
                  </a:lnTo>
                  <a:lnTo>
                    <a:pt x="52" y="798"/>
                  </a:lnTo>
                  <a:lnTo>
                    <a:pt x="72" y="789"/>
                  </a:lnTo>
                  <a:lnTo>
                    <a:pt x="51" y="791"/>
                  </a:lnTo>
                  <a:lnTo>
                    <a:pt x="58" y="772"/>
                  </a:lnTo>
                  <a:lnTo>
                    <a:pt x="71" y="779"/>
                  </a:lnTo>
                  <a:lnTo>
                    <a:pt x="77" y="764"/>
                  </a:lnTo>
                  <a:lnTo>
                    <a:pt x="105" y="733"/>
                  </a:lnTo>
                  <a:lnTo>
                    <a:pt x="93" y="716"/>
                  </a:lnTo>
                  <a:lnTo>
                    <a:pt x="113" y="707"/>
                  </a:lnTo>
                  <a:lnTo>
                    <a:pt x="112" y="689"/>
                  </a:lnTo>
                  <a:lnTo>
                    <a:pt x="112" y="703"/>
                  </a:lnTo>
                  <a:lnTo>
                    <a:pt x="87" y="703"/>
                  </a:lnTo>
                  <a:lnTo>
                    <a:pt x="95" y="683"/>
                  </a:lnTo>
                  <a:lnTo>
                    <a:pt x="120" y="686"/>
                  </a:lnTo>
                  <a:lnTo>
                    <a:pt x="139" y="644"/>
                  </a:lnTo>
                  <a:lnTo>
                    <a:pt x="119" y="648"/>
                  </a:lnTo>
                  <a:lnTo>
                    <a:pt x="126" y="629"/>
                  </a:lnTo>
                  <a:lnTo>
                    <a:pt x="98" y="619"/>
                  </a:lnTo>
                  <a:lnTo>
                    <a:pt x="99" y="605"/>
                  </a:lnTo>
                  <a:lnTo>
                    <a:pt x="118" y="619"/>
                  </a:lnTo>
                  <a:lnTo>
                    <a:pt x="100" y="602"/>
                  </a:lnTo>
                  <a:lnTo>
                    <a:pt x="109" y="598"/>
                  </a:lnTo>
                  <a:lnTo>
                    <a:pt x="108" y="583"/>
                  </a:lnTo>
                  <a:lnTo>
                    <a:pt x="87" y="588"/>
                  </a:lnTo>
                  <a:lnTo>
                    <a:pt x="106" y="564"/>
                  </a:lnTo>
                  <a:lnTo>
                    <a:pt x="81" y="554"/>
                  </a:lnTo>
                  <a:lnTo>
                    <a:pt x="103" y="523"/>
                  </a:lnTo>
                  <a:lnTo>
                    <a:pt x="91" y="502"/>
                  </a:lnTo>
                  <a:lnTo>
                    <a:pt x="74" y="522"/>
                  </a:lnTo>
                  <a:lnTo>
                    <a:pt x="78" y="500"/>
                  </a:lnTo>
                  <a:lnTo>
                    <a:pt x="78" y="499"/>
                  </a:lnTo>
                  <a:lnTo>
                    <a:pt x="85" y="486"/>
                  </a:lnTo>
                  <a:lnTo>
                    <a:pt x="72" y="472"/>
                  </a:lnTo>
                  <a:lnTo>
                    <a:pt x="93" y="468"/>
                  </a:lnTo>
                  <a:lnTo>
                    <a:pt x="102" y="435"/>
                  </a:lnTo>
                  <a:lnTo>
                    <a:pt x="88" y="445"/>
                  </a:lnTo>
                  <a:lnTo>
                    <a:pt x="82" y="418"/>
                  </a:lnTo>
                  <a:lnTo>
                    <a:pt x="98" y="395"/>
                  </a:lnTo>
                  <a:lnTo>
                    <a:pt x="71" y="410"/>
                  </a:lnTo>
                  <a:lnTo>
                    <a:pt x="87" y="394"/>
                  </a:lnTo>
                  <a:lnTo>
                    <a:pt x="74" y="384"/>
                  </a:lnTo>
                  <a:lnTo>
                    <a:pt x="61" y="398"/>
                  </a:lnTo>
                  <a:lnTo>
                    <a:pt x="62" y="376"/>
                  </a:lnTo>
                  <a:lnTo>
                    <a:pt x="59" y="367"/>
                  </a:lnTo>
                  <a:lnTo>
                    <a:pt x="79" y="356"/>
                  </a:lnTo>
                  <a:lnTo>
                    <a:pt x="61" y="337"/>
                  </a:lnTo>
                  <a:lnTo>
                    <a:pt x="98" y="340"/>
                  </a:lnTo>
                  <a:lnTo>
                    <a:pt x="78" y="319"/>
                  </a:lnTo>
                  <a:lnTo>
                    <a:pt x="103" y="316"/>
                  </a:lnTo>
                  <a:lnTo>
                    <a:pt x="93" y="301"/>
                  </a:lnTo>
                  <a:lnTo>
                    <a:pt x="98" y="283"/>
                  </a:lnTo>
                  <a:lnTo>
                    <a:pt x="84" y="273"/>
                  </a:lnTo>
                  <a:lnTo>
                    <a:pt x="120" y="258"/>
                  </a:lnTo>
                  <a:lnTo>
                    <a:pt x="110" y="238"/>
                  </a:lnTo>
                  <a:lnTo>
                    <a:pt x="135" y="228"/>
                  </a:lnTo>
                  <a:lnTo>
                    <a:pt x="109" y="209"/>
                  </a:lnTo>
                  <a:lnTo>
                    <a:pt x="126" y="217"/>
                  </a:lnTo>
                  <a:lnTo>
                    <a:pt x="143" y="179"/>
                  </a:lnTo>
                  <a:lnTo>
                    <a:pt x="161" y="189"/>
                  </a:lnTo>
                  <a:lnTo>
                    <a:pt x="177" y="138"/>
                  </a:lnTo>
                  <a:lnTo>
                    <a:pt x="170" y="110"/>
                  </a:lnTo>
                  <a:lnTo>
                    <a:pt x="196" y="99"/>
                  </a:lnTo>
                  <a:lnTo>
                    <a:pt x="176" y="94"/>
                  </a:lnTo>
                  <a:lnTo>
                    <a:pt x="179" y="72"/>
                  </a:lnTo>
                  <a:lnTo>
                    <a:pt x="180" y="88"/>
                  </a:lnTo>
                  <a:lnTo>
                    <a:pt x="194" y="88"/>
                  </a:lnTo>
                  <a:lnTo>
                    <a:pt x="190" y="55"/>
                  </a:lnTo>
                  <a:lnTo>
                    <a:pt x="201" y="67"/>
                  </a:lnTo>
                  <a:lnTo>
                    <a:pt x="222" y="58"/>
                  </a:lnTo>
                  <a:lnTo>
                    <a:pt x="230" y="41"/>
                  </a:lnTo>
                  <a:lnTo>
                    <a:pt x="220" y="26"/>
                  </a:lnTo>
                  <a:lnTo>
                    <a:pt x="330" y="18"/>
                  </a:lnTo>
                  <a:lnTo>
                    <a:pt x="584" y="3"/>
                  </a:lnTo>
                  <a:lnTo>
                    <a:pt x="613" y="0"/>
                  </a:lnTo>
                  <a:lnTo>
                    <a:pt x="638" y="23"/>
                  </a:lnTo>
                  <a:lnTo>
                    <a:pt x="637" y="123"/>
                  </a:lnTo>
                  <a:lnTo>
                    <a:pt x="629" y="214"/>
                  </a:lnTo>
                  <a:lnTo>
                    <a:pt x="631" y="292"/>
                  </a:lnTo>
                  <a:lnTo>
                    <a:pt x="627" y="342"/>
                  </a:lnTo>
                  <a:lnTo>
                    <a:pt x="627" y="469"/>
                  </a:lnTo>
                  <a:lnTo>
                    <a:pt x="622" y="485"/>
                  </a:lnTo>
                  <a:lnTo>
                    <a:pt x="624" y="629"/>
                  </a:lnTo>
                  <a:lnTo>
                    <a:pt x="621" y="648"/>
                  </a:lnTo>
                  <a:lnTo>
                    <a:pt x="619" y="727"/>
                  </a:lnTo>
                  <a:lnTo>
                    <a:pt x="629" y="833"/>
                  </a:lnTo>
                  <a:lnTo>
                    <a:pt x="645" y="934"/>
                  </a:lnTo>
                  <a:lnTo>
                    <a:pt x="649" y="99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8" name="Freeform 59"/>
            <p:cNvSpPr>
              <a:spLocks/>
            </p:cNvSpPr>
            <p:nvPr/>
          </p:nvSpPr>
          <p:spPr bwMode="auto">
            <a:xfrm>
              <a:off x="3282" y="2085"/>
              <a:ext cx="609" cy="535"/>
            </a:xfrm>
            <a:custGeom>
              <a:avLst/>
              <a:gdLst>
                <a:gd name="T0" fmla="*/ 498 w 1218"/>
                <a:gd name="T1" fmla="*/ 535 h 1070"/>
                <a:gd name="T2" fmla="*/ 510 w 1218"/>
                <a:gd name="T3" fmla="*/ 474 h 1070"/>
                <a:gd name="T4" fmla="*/ 399 w 1218"/>
                <a:gd name="T5" fmla="*/ 482 h 1070"/>
                <a:gd name="T6" fmla="*/ 225 w 1218"/>
                <a:gd name="T7" fmla="*/ 486 h 1070"/>
                <a:gd name="T8" fmla="*/ 103 w 1218"/>
                <a:gd name="T9" fmla="*/ 487 h 1070"/>
                <a:gd name="T10" fmla="*/ 103 w 1218"/>
                <a:gd name="T11" fmla="*/ 457 h 1070"/>
                <a:gd name="T12" fmla="*/ 103 w 1218"/>
                <a:gd name="T13" fmla="*/ 422 h 1070"/>
                <a:gd name="T14" fmla="*/ 103 w 1218"/>
                <a:gd name="T15" fmla="*/ 175 h 1070"/>
                <a:gd name="T16" fmla="*/ 70 w 1218"/>
                <a:gd name="T17" fmla="*/ 146 h 1070"/>
                <a:gd name="T18" fmla="*/ 60 w 1218"/>
                <a:gd name="T19" fmla="*/ 122 h 1070"/>
                <a:gd name="T20" fmla="*/ 79 w 1218"/>
                <a:gd name="T21" fmla="*/ 107 h 1070"/>
                <a:gd name="T22" fmla="*/ 77 w 1218"/>
                <a:gd name="T23" fmla="*/ 98 h 1070"/>
                <a:gd name="T24" fmla="*/ 56 w 1218"/>
                <a:gd name="T25" fmla="*/ 93 h 1070"/>
                <a:gd name="T26" fmla="*/ 31 w 1218"/>
                <a:gd name="T27" fmla="*/ 73 h 1070"/>
                <a:gd name="T28" fmla="*/ 19 w 1218"/>
                <a:gd name="T29" fmla="*/ 46 h 1070"/>
                <a:gd name="T30" fmla="*/ 10 w 1218"/>
                <a:gd name="T31" fmla="*/ 14 h 1070"/>
                <a:gd name="T32" fmla="*/ 0 w 1218"/>
                <a:gd name="T33" fmla="*/ 9 h 1070"/>
                <a:gd name="T34" fmla="*/ 73 w 1218"/>
                <a:gd name="T35" fmla="*/ 10 h 1070"/>
                <a:gd name="T36" fmla="*/ 132 w 1218"/>
                <a:gd name="T37" fmla="*/ 9 h 1070"/>
                <a:gd name="T38" fmla="*/ 271 w 1218"/>
                <a:gd name="T39" fmla="*/ 5 h 1070"/>
                <a:gd name="T40" fmla="*/ 352 w 1218"/>
                <a:gd name="T41" fmla="*/ 1 h 1070"/>
                <a:gd name="T42" fmla="*/ 372 w 1218"/>
                <a:gd name="T43" fmla="*/ 41 h 1070"/>
                <a:gd name="T44" fmla="*/ 386 w 1218"/>
                <a:gd name="T45" fmla="*/ 98 h 1070"/>
                <a:gd name="T46" fmla="*/ 449 w 1218"/>
                <a:gd name="T47" fmla="*/ 157 h 1070"/>
                <a:gd name="T48" fmla="*/ 464 w 1218"/>
                <a:gd name="T49" fmla="*/ 199 h 1070"/>
                <a:gd name="T50" fmla="*/ 490 w 1218"/>
                <a:gd name="T51" fmla="*/ 190 h 1070"/>
                <a:gd name="T52" fmla="*/ 498 w 1218"/>
                <a:gd name="T53" fmla="*/ 208 h 1070"/>
                <a:gd name="T54" fmla="*/ 486 w 1218"/>
                <a:gd name="T55" fmla="*/ 255 h 1070"/>
                <a:gd name="T56" fmla="*/ 500 w 1218"/>
                <a:gd name="T57" fmla="*/ 288 h 1070"/>
                <a:gd name="T58" fmla="*/ 527 w 1218"/>
                <a:gd name="T59" fmla="*/ 312 h 1070"/>
                <a:gd name="T60" fmla="*/ 551 w 1218"/>
                <a:gd name="T61" fmla="*/ 318 h 1070"/>
                <a:gd name="T62" fmla="*/ 567 w 1218"/>
                <a:gd name="T63" fmla="*/ 346 h 1070"/>
                <a:gd name="T64" fmla="*/ 573 w 1218"/>
                <a:gd name="T65" fmla="*/ 373 h 1070"/>
                <a:gd name="T66" fmla="*/ 590 w 1218"/>
                <a:gd name="T67" fmla="*/ 409 h 1070"/>
                <a:gd name="T68" fmla="*/ 605 w 1218"/>
                <a:gd name="T69" fmla="*/ 412 h 1070"/>
                <a:gd name="T70" fmla="*/ 603 w 1218"/>
                <a:gd name="T71" fmla="*/ 430 h 1070"/>
                <a:gd name="T72" fmla="*/ 602 w 1218"/>
                <a:gd name="T73" fmla="*/ 440 h 1070"/>
                <a:gd name="T74" fmla="*/ 600 w 1218"/>
                <a:gd name="T75" fmla="*/ 461 h 1070"/>
                <a:gd name="T76" fmla="*/ 583 w 1218"/>
                <a:gd name="T77" fmla="*/ 470 h 1070"/>
                <a:gd name="T78" fmla="*/ 573 w 1218"/>
                <a:gd name="T79" fmla="*/ 470 h 1070"/>
                <a:gd name="T80" fmla="*/ 566 w 1218"/>
                <a:gd name="T81" fmla="*/ 492 h 1070"/>
                <a:gd name="T82" fmla="*/ 559 w 1218"/>
                <a:gd name="T83" fmla="*/ 502 h 1070"/>
                <a:gd name="T84" fmla="*/ 570 w 1218"/>
                <a:gd name="T85" fmla="*/ 515 h 1070"/>
                <a:gd name="T86" fmla="*/ 537 w 1218"/>
                <a:gd name="T87" fmla="*/ 533 h 10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18"/>
                <a:gd name="T133" fmla="*/ 0 h 1070"/>
                <a:gd name="T134" fmla="*/ 1218 w 1218"/>
                <a:gd name="T135" fmla="*/ 1070 h 10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18" h="1070">
                  <a:moveTo>
                    <a:pt x="1015" y="1069"/>
                  </a:moveTo>
                  <a:lnTo>
                    <a:pt x="997" y="1070"/>
                  </a:lnTo>
                  <a:lnTo>
                    <a:pt x="1050" y="977"/>
                  </a:lnTo>
                  <a:lnTo>
                    <a:pt x="1021" y="949"/>
                  </a:lnTo>
                  <a:lnTo>
                    <a:pt x="852" y="958"/>
                  </a:lnTo>
                  <a:lnTo>
                    <a:pt x="799" y="964"/>
                  </a:lnTo>
                  <a:lnTo>
                    <a:pt x="793" y="961"/>
                  </a:lnTo>
                  <a:lnTo>
                    <a:pt x="450" y="972"/>
                  </a:lnTo>
                  <a:lnTo>
                    <a:pt x="307" y="974"/>
                  </a:lnTo>
                  <a:lnTo>
                    <a:pt x="207" y="975"/>
                  </a:lnTo>
                  <a:lnTo>
                    <a:pt x="206" y="936"/>
                  </a:lnTo>
                  <a:lnTo>
                    <a:pt x="206" y="914"/>
                  </a:lnTo>
                  <a:lnTo>
                    <a:pt x="206" y="859"/>
                  </a:lnTo>
                  <a:lnTo>
                    <a:pt x="206" y="845"/>
                  </a:lnTo>
                  <a:lnTo>
                    <a:pt x="201" y="361"/>
                  </a:lnTo>
                  <a:lnTo>
                    <a:pt x="207" y="351"/>
                  </a:lnTo>
                  <a:lnTo>
                    <a:pt x="175" y="343"/>
                  </a:lnTo>
                  <a:lnTo>
                    <a:pt x="139" y="292"/>
                  </a:lnTo>
                  <a:lnTo>
                    <a:pt x="115" y="265"/>
                  </a:lnTo>
                  <a:lnTo>
                    <a:pt x="121" y="244"/>
                  </a:lnTo>
                  <a:lnTo>
                    <a:pt x="142" y="215"/>
                  </a:lnTo>
                  <a:lnTo>
                    <a:pt x="158" y="215"/>
                  </a:lnTo>
                  <a:lnTo>
                    <a:pt x="146" y="208"/>
                  </a:lnTo>
                  <a:lnTo>
                    <a:pt x="155" y="197"/>
                  </a:lnTo>
                  <a:lnTo>
                    <a:pt x="136" y="180"/>
                  </a:lnTo>
                  <a:lnTo>
                    <a:pt x="112" y="187"/>
                  </a:lnTo>
                  <a:lnTo>
                    <a:pt x="79" y="154"/>
                  </a:lnTo>
                  <a:lnTo>
                    <a:pt x="63" y="147"/>
                  </a:lnTo>
                  <a:lnTo>
                    <a:pt x="63" y="127"/>
                  </a:lnTo>
                  <a:lnTo>
                    <a:pt x="37" y="93"/>
                  </a:lnTo>
                  <a:lnTo>
                    <a:pt x="20" y="82"/>
                  </a:lnTo>
                  <a:lnTo>
                    <a:pt x="20" y="28"/>
                  </a:lnTo>
                  <a:lnTo>
                    <a:pt x="10" y="32"/>
                  </a:lnTo>
                  <a:lnTo>
                    <a:pt x="0" y="18"/>
                  </a:lnTo>
                  <a:lnTo>
                    <a:pt x="68" y="20"/>
                  </a:lnTo>
                  <a:lnTo>
                    <a:pt x="146" y="20"/>
                  </a:lnTo>
                  <a:lnTo>
                    <a:pt x="197" y="22"/>
                  </a:lnTo>
                  <a:lnTo>
                    <a:pt x="264" y="18"/>
                  </a:lnTo>
                  <a:lnTo>
                    <a:pt x="383" y="17"/>
                  </a:lnTo>
                  <a:lnTo>
                    <a:pt x="542" y="11"/>
                  </a:lnTo>
                  <a:lnTo>
                    <a:pt x="664" y="0"/>
                  </a:lnTo>
                  <a:lnTo>
                    <a:pt x="705" y="1"/>
                  </a:lnTo>
                  <a:lnTo>
                    <a:pt x="758" y="51"/>
                  </a:lnTo>
                  <a:lnTo>
                    <a:pt x="745" y="82"/>
                  </a:lnTo>
                  <a:lnTo>
                    <a:pt x="745" y="92"/>
                  </a:lnTo>
                  <a:lnTo>
                    <a:pt x="772" y="197"/>
                  </a:lnTo>
                  <a:lnTo>
                    <a:pt x="807" y="234"/>
                  </a:lnTo>
                  <a:lnTo>
                    <a:pt x="898" y="315"/>
                  </a:lnTo>
                  <a:lnTo>
                    <a:pt x="911" y="381"/>
                  </a:lnTo>
                  <a:lnTo>
                    <a:pt x="929" y="399"/>
                  </a:lnTo>
                  <a:lnTo>
                    <a:pt x="946" y="373"/>
                  </a:lnTo>
                  <a:lnTo>
                    <a:pt x="980" y="381"/>
                  </a:lnTo>
                  <a:lnTo>
                    <a:pt x="1007" y="408"/>
                  </a:lnTo>
                  <a:lnTo>
                    <a:pt x="997" y="417"/>
                  </a:lnTo>
                  <a:lnTo>
                    <a:pt x="999" y="441"/>
                  </a:lnTo>
                  <a:lnTo>
                    <a:pt x="973" y="510"/>
                  </a:lnTo>
                  <a:lnTo>
                    <a:pt x="972" y="547"/>
                  </a:lnTo>
                  <a:lnTo>
                    <a:pt x="1000" y="577"/>
                  </a:lnTo>
                  <a:lnTo>
                    <a:pt x="1053" y="602"/>
                  </a:lnTo>
                  <a:lnTo>
                    <a:pt x="1054" y="625"/>
                  </a:lnTo>
                  <a:lnTo>
                    <a:pt x="1071" y="616"/>
                  </a:lnTo>
                  <a:lnTo>
                    <a:pt x="1101" y="636"/>
                  </a:lnTo>
                  <a:lnTo>
                    <a:pt x="1132" y="665"/>
                  </a:lnTo>
                  <a:lnTo>
                    <a:pt x="1133" y="692"/>
                  </a:lnTo>
                  <a:lnTo>
                    <a:pt x="1152" y="730"/>
                  </a:lnTo>
                  <a:lnTo>
                    <a:pt x="1145" y="747"/>
                  </a:lnTo>
                  <a:lnTo>
                    <a:pt x="1146" y="765"/>
                  </a:lnTo>
                  <a:lnTo>
                    <a:pt x="1180" y="819"/>
                  </a:lnTo>
                  <a:lnTo>
                    <a:pt x="1188" y="804"/>
                  </a:lnTo>
                  <a:lnTo>
                    <a:pt x="1210" y="824"/>
                  </a:lnTo>
                  <a:lnTo>
                    <a:pt x="1218" y="833"/>
                  </a:lnTo>
                  <a:lnTo>
                    <a:pt x="1206" y="860"/>
                  </a:lnTo>
                  <a:lnTo>
                    <a:pt x="1216" y="870"/>
                  </a:lnTo>
                  <a:lnTo>
                    <a:pt x="1204" y="880"/>
                  </a:lnTo>
                  <a:lnTo>
                    <a:pt x="1208" y="903"/>
                  </a:lnTo>
                  <a:lnTo>
                    <a:pt x="1200" y="923"/>
                  </a:lnTo>
                  <a:lnTo>
                    <a:pt x="1182" y="910"/>
                  </a:lnTo>
                  <a:lnTo>
                    <a:pt x="1166" y="940"/>
                  </a:lnTo>
                  <a:lnTo>
                    <a:pt x="1156" y="941"/>
                  </a:lnTo>
                  <a:lnTo>
                    <a:pt x="1146" y="941"/>
                  </a:lnTo>
                  <a:lnTo>
                    <a:pt x="1149" y="982"/>
                  </a:lnTo>
                  <a:lnTo>
                    <a:pt x="1132" y="984"/>
                  </a:lnTo>
                  <a:lnTo>
                    <a:pt x="1150" y="999"/>
                  </a:lnTo>
                  <a:lnTo>
                    <a:pt x="1118" y="1005"/>
                  </a:lnTo>
                  <a:lnTo>
                    <a:pt x="1135" y="1018"/>
                  </a:lnTo>
                  <a:lnTo>
                    <a:pt x="1140" y="1029"/>
                  </a:lnTo>
                  <a:lnTo>
                    <a:pt x="1118" y="1063"/>
                  </a:lnTo>
                  <a:lnTo>
                    <a:pt x="1074" y="1066"/>
                  </a:lnTo>
                  <a:lnTo>
                    <a:pt x="1015" y="1069"/>
                  </a:lnTo>
                  <a:close/>
                </a:path>
              </a:pathLst>
            </a:custGeom>
            <a:solidFill>
              <a:srgbClr val="FFCC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89" name="Freeform 60"/>
            <p:cNvSpPr>
              <a:spLocks/>
            </p:cNvSpPr>
            <p:nvPr/>
          </p:nvSpPr>
          <p:spPr bwMode="auto">
            <a:xfrm>
              <a:off x="1710" y="945"/>
              <a:ext cx="937" cy="602"/>
            </a:xfrm>
            <a:custGeom>
              <a:avLst/>
              <a:gdLst>
                <a:gd name="T0" fmla="*/ 316 w 1875"/>
                <a:gd name="T1" fmla="*/ 589 h 1203"/>
                <a:gd name="T2" fmla="*/ 314 w 1875"/>
                <a:gd name="T3" fmla="*/ 588 h 1203"/>
                <a:gd name="T4" fmla="*/ 297 w 1875"/>
                <a:gd name="T5" fmla="*/ 554 h 1203"/>
                <a:gd name="T6" fmla="*/ 288 w 1875"/>
                <a:gd name="T7" fmla="*/ 556 h 1203"/>
                <a:gd name="T8" fmla="*/ 281 w 1875"/>
                <a:gd name="T9" fmla="*/ 568 h 1203"/>
                <a:gd name="T10" fmla="*/ 285 w 1875"/>
                <a:gd name="T11" fmla="*/ 576 h 1203"/>
                <a:gd name="T12" fmla="*/ 219 w 1875"/>
                <a:gd name="T13" fmla="*/ 561 h 1203"/>
                <a:gd name="T14" fmla="*/ 208 w 1875"/>
                <a:gd name="T15" fmla="*/ 574 h 1203"/>
                <a:gd name="T16" fmla="*/ 176 w 1875"/>
                <a:gd name="T17" fmla="*/ 564 h 1203"/>
                <a:gd name="T18" fmla="*/ 171 w 1875"/>
                <a:gd name="T19" fmla="*/ 575 h 1203"/>
                <a:gd name="T20" fmla="*/ 158 w 1875"/>
                <a:gd name="T21" fmla="*/ 563 h 1203"/>
                <a:gd name="T22" fmla="*/ 154 w 1875"/>
                <a:gd name="T23" fmla="*/ 525 h 1203"/>
                <a:gd name="T24" fmla="*/ 130 w 1875"/>
                <a:gd name="T25" fmla="*/ 510 h 1203"/>
                <a:gd name="T26" fmla="*/ 134 w 1875"/>
                <a:gd name="T27" fmla="*/ 488 h 1203"/>
                <a:gd name="T28" fmla="*/ 120 w 1875"/>
                <a:gd name="T29" fmla="*/ 461 h 1203"/>
                <a:gd name="T30" fmla="*/ 121 w 1875"/>
                <a:gd name="T31" fmla="*/ 431 h 1203"/>
                <a:gd name="T32" fmla="*/ 115 w 1875"/>
                <a:gd name="T33" fmla="*/ 430 h 1203"/>
                <a:gd name="T34" fmla="*/ 119 w 1875"/>
                <a:gd name="T35" fmla="*/ 421 h 1203"/>
                <a:gd name="T36" fmla="*/ 110 w 1875"/>
                <a:gd name="T37" fmla="*/ 408 h 1203"/>
                <a:gd name="T38" fmla="*/ 75 w 1875"/>
                <a:gd name="T39" fmla="*/ 428 h 1203"/>
                <a:gd name="T40" fmla="*/ 58 w 1875"/>
                <a:gd name="T41" fmla="*/ 413 h 1203"/>
                <a:gd name="T42" fmla="*/ 68 w 1875"/>
                <a:gd name="T43" fmla="*/ 398 h 1203"/>
                <a:gd name="T44" fmla="*/ 63 w 1875"/>
                <a:gd name="T45" fmla="*/ 388 h 1203"/>
                <a:gd name="T46" fmla="*/ 80 w 1875"/>
                <a:gd name="T47" fmla="*/ 380 h 1203"/>
                <a:gd name="T48" fmla="*/ 75 w 1875"/>
                <a:gd name="T49" fmla="*/ 346 h 1203"/>
                <a:gd name="T50" fmla="*/ 80 w 1875"/>
                <a:gd name="T51" fmla="*/ 345 h 1203"/>
                <a:gd name="T52" fmla="*/ 102 w 1875"/>
                <a:gd name="T53" fmla="*/ 291 h 1203"/>
                <a:gd name="T54" fmla="*/ 79 w 1875"/>
                <a:gd name="T55" fmla="*/ 291 h 1203"/>
                <a:gd name="T56" fmla="*/ 76 w 1875"/>
                <a:gd name="T57" fmla="*/ 278 h 1203"/>
                <a:gd name="T58" fmla="*/ 66 w 1875"/>
                <a:gd name="T59" fmla="*/ 279 h 1203"/>
                <a:gd name="T60" fmla="*/ 59 w 1875"/>
                <a:gd name="T61" fmla="*/ 250 h 1203"/>
                <a:gd name="T62" fmla="*/ 39 w 1875"/>
                <a:gd name="T63" fmla="*/ 209 h 1203"/>
                <a:gd name="T64" fmla="*/ 7 w 1875"/>
                <a:gd name="T65" fmla="*/ 182 h 1203"/>
                <a:gd name="T66" fmla="*/ 19 w 1875"/>
                <a:gd name="T67" fmla="*/ 178 h 1203"/>
                <a:gd name="T68" fmla="*/ 10 w 1875"/>
                <a:gd name="T69" fmla="*/ 169 h 1203"/>
                <a:gd name="T70" fmla="*/ 17 w 1875"/>
                <a:gd name="T71" fmla="*/ 165 h 1203"/>
                <a:gd name="T72" fmla="*/ 17 w 1875"/>
                <a:gd name="T73" fmla="*/ 153 h 1203"/>
                <a:gd name="T74" fmla="*/ 0 w 1875"/>
                <a:gd name="T75" fmla="*/ 114 h 1203"/>
                <a:gd name="T76" fmla="*/ 24 w 1875"/>
                <a:gd name="T77" fmla="*/ 0 h 1203"/>
                <a:gd name="T78" fmla="*/ 114 w 1875"/>
                <a:gd name="T79" fmla="*/ 19 h 1203"/>
                <a:gd name="T80" fmla="*/ 316 w 1875"/>
                <a:gd name="T81" fmla="*/ 58 h 1203"/>
                <a:gd name="T82" fmla="*/ 502 w 1875"/>
                <a:gd name="T83" fmla="*/ 89 h 1203"/>
                <a:gd name="T84" fmla="*/ 696 w 1875"/>
                <a:gd name="T85" fmla="*/ 115 h 1203"/>
                <a:gd name="T86" fmla="*/ 780 w 1875"/>
                <a:gd name="T87" fmla="*/ 125 h 1203"/>
                <a:gd name="T88" fmla="*/ 860 w 1875"/>
                <a:gd name="T89" fmla="*/ 133 h 1203"/>
                <a:gd name="T90" fmla="*/ 937 w 1875"/>
                <a:gd name="T91" fmla="*/ 142 h 1203"/>
                <a:gd name="T92" fmla="*/ 910 w 1875"/>
                <a:gd name="T93" fmla="*/ 453 h 1203"/>
                <a:gd name="T94" fmla="*/ 906 w 1875"/>
                <a:gd name="T95" fmla="*/ 493 h 1203"/>
                <a:gd name="T96" fmla="*/ 905 w 1875"/>
                <a:gd name="T97" fmla="*/ 500 h 1203"/>
                <a:gd name="T98" fmla="*/ 898 w 1875"/>
                <a:gd name="T99" fmla="*/ 577 h 1203"/>
                <a:gd name="T100" fmla="*/ 896 w 1875"/>
                <a:gd name="T101" fmla="*/ 602 h 1203"/>
                <a:gd name="T102" fmla="*/ 814 w 1875"/>
                <a:gd name="T103" fmla="*/ 593 h 1203"/>
                <a:gd name="T104" fmla="*/ 735 w 1875"/>
                <a:gd name="T105" fmla="*/ 587 h 1203"/>
                <a:gd name="T106" fmla="*/ 589 w 1875"/>
                <a:gd name="T107" fmla="*/ 568 h 1203"/>
                <a:gd name="T108" fmla="*/ 524 w 1875"/>
                <a:gd name="T109" fmla="*/ 559 h 1203"/>
                <a:gd name="T110" fmla="*/ 412 w 1875"/>
                <a:gd name="T111" fmla="*/ 543 h 1203"/>
                <a:gd name="T112" fmla="*/ 326 w 1875"/>
                <a:gd name="T113" fmla="*/ 528 h 1203"/>
                <a:gd name="T114" fmla="*/ 319 w 1875"/>
                <a:gd name="T115" fmla="*/ 567 h 1203"/>
                <a:gd name="T116" fmla="*/ 316 w 1875"/>
                <a:gd name="T117" fmla="*/ 589 h 12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75"/>
                <a:gd name="T178" fmla="*/ 0 h 1203"/>
                <a:gd name="T179" fmla="*/ 1875 w 1875"/>
                <a:gd name="T180" fmla="*/ 1203 h 12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75" h="1203">
                  <a:moveTo>
                    <a:pt x="632" y="1178"/>
                  </a:moveTo>
                  <a:lnTo>
                    <a:pt x="629" y="1176"/>
                  </a:lnTo>
                  <a:lnTo>
                    <a:pt x="594" y="1107"/>
                  </a:lnTo>
                  <a:lnTo>
                    <a:pt x="576" y="1112"/>
                  </a:lnTo>
                  <a:lnTo>
                    <a:pt x="563" y="1135"/>
                  </a:lnTo>
                  <a:lnTo>
                    <a:pt x="570" y="1152"/>
                  </a:lnTo>
                  <a:lnTo>
                    <a:pt x="438" y="1121"/>
                  </a:lnTo>
                  <a:lnTo>
                    <a:pt x="416" y="1148"/>
                  </a:lnTo>
                  <a:lnTo>
                    <a:pt x="353" y="1128"/>
                  </a:lnTo>
                  <a:lnTo>
                    <a:pt x="343" y="1149"/>
                  </a:lnTo>
                  <a:lnTo>
                    <a:pt x="316" y="1125"/>
                  </a:lnTo>
                  <a:lnTo>
                    <a:pt x="309" y="1049"/>
                  </a:lnTo>
                  <a:lnTo>
                    <a:pt x="261" y="1019"/>
                  </a:lnTo>
                  <a:lnTo>
                    <a:pt x="269" y="976"/>
                  </a:lnTo>
                  <a:lnTo>
                    <a:pt x="241" y="922"/>
                  </a:lnTo>
                  <a:lnTo>
                    <a:pt x="243" y="862"/>
                  </a:lnTo>
                  <a:lnTo>
                    <a:pt x="230" y="859"/>
                  </a:lnTo>
                  <a:lnTo>
                    <a:pt x="238" y="842"/>
                  </a:lnTo>
                  <a:lnTo>
                    <a:pt x="220" y="815"/>
                  </a:lnTo>
                  <a:lnTo>
                    <a:pt x="150" y="855"/>
                  </a:lnTo>
                  <a:lnTo>
                    <a:pt x="116" y="826"/>
                  </a:lnTo>
                  <a:lnTo>
                    <a:pt x="136" y="795"/>
                  </a:lnTo>
                  <a:lnTo>
                    <a:pt x="127" y="775"/>
                  </a:lnTo>
                  <a:lnTo>
                    <a:pt x="160" y="759"/>
                  </a:lnTo>
                  <a:lnTo>
                    <a:pt x="150" y="692"/>
                  </a:lnTo>
                  <a:lnTo>
                    <a:pt x="160" y="690"/>
                  </a:lnTo>
                  <a:lnTo>
                    <a:pt x="204" y="582"/>
                  </a:lnTo>
                  <a:lnTo>
                    <a:pt x="159" y="581"/>
                  </a:lnTo>
                  <a:lnTo>
                    <a:pt x="153" y="555"/>
                  </a:lnTo>
                  <a:lnTo>
                    <a:pt x="133" y="557"/>
                  </a:lnTo>
                  <a:lnTo>
                    <a:pt x="118" y="500"/>
                  </a:lnTo>
                  <a:lnTo>
                    <a:pt x="78" y="417"/>
                  </a:lnTo>
                  <a:lnTo>
                    <a:pt x="15" y="363"/>
                  </a:lnTo>
                  <a:lnTo>
                    <a:pt x="39" y="356"/>
                  </a:lnTo>
                  <a:lnTo>
                    <a:pt x="21" y="337"/>
                  </a:lnTo>
                  <a:lnTo>
                    <a:pt x="35" y="330"/>
                  </a:lnTo>
                  <a:lnTo>
                    <a:pt x="34" y="305"/>
                  </a:lnTo>
                  <a:lnTo>
                    <a:pt x="0" y="228"/>
                  </a:lnTo>
                  <a:lnTo>
                    <a:pt x="49" y="0"/>
                  </a:lnTo>
                  <a:lnTo>
                    <a:pt x="228" y="38"/>
                  </a:lnTo>
                  <a:lnTo>
                    <a:pt x="632" y="116"/>
                  </a:lnTo>
                  <a:lnTo>
                    <a:pt x="1005" y="177"/>
                  </a:lnTo>
                  <a:lnTo>
                    <a:pt x="1392" y="229"/>
                  </a:lnTo>
                  <a:lnTo>
                    <a:pt x="1560" y="249"/>
                  </a:lnTo>
                  <a:lnTo>
                    <a:pt x="1720" y="266"/>
                  </a:lnTo>
                  <a:lnTo>
                    <a:pt x="1875" y="283"/>
                  </a:lnTo>
                  <a:lnTo>
                    <a:pt x="1820" y="906"/>
                  </a:lnTo>
                  <a:lnTo>
                    <a:pt x="1812" y="985"/>
                  </a:lnTo>
                  <a:lnTo>
                    <a:pt x="1811" y="999"/>
                  </a:lnTo>
                  <a:lnTo>
                    <a:pt x="1797" y="1153"/>
                  </a:lnTo>
                  <a:lnTo>
                    <a:pt x="1792" y="1203"/>
                  </a:lnTo>
                  <a:lnTo>
                    <a:pt x="1629" y="1186"/>
                  </a:lnTo>
                  <a:lnTo>
                    <a:pt x="1470" y="1173"/>
                  </a:lnTo>
                  <a:lnTo>
                    <a:pt x="1178" y="1135"/>
                  </a:lnTo>
                  <a:lnTo>
                    <a:pt x="1049" y="1118"/>
                  </a:lnTo>
                  <a:lnTo>
                    <a:pt x="825" y="1085"/>
                  </a:lnTo>
                  <a:lnTo>
                    <a:pt x="653" y="1056"/>
                  </a:lnTo>
                  <a:lnTo>
                    <a:pt x="639" y="1134"/>
                  </a:lnTo>
                  <a:lnTo>
                    <a:pt x="632" y="11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0" name="Freeform 61"/>
            <p:cNvSpPr>
              <a:spLocks/>
            </p:cNvSpPr>
            <p:nvPr/>
          </p:nvSpPr>
          <p:spPr bwMode="auto">
            <a:xfrm>
              <a:off x="2563" y="1780"/>
              <a:ext cx="758" cy="382"/>
            </a:xfrm>
            <a:custGeom>
              <a:avLst/>
              <a:gdLst>
                <a:gd name="T0" fmla="*/ 165 w 1516"/>
                <a:gd name="T1" fmla="*/ 362 h 765"/>
                <a:gd name="T2" fmla="*/ 167 w 1516"/>
                <a:gd name="T3" fmla="*/ 322 h 765"/>
                <a:gd name="T4" fmla="*/ 173 w 1516"/>
                <a:gd name="T5" fmla="*/ 246 h 765"/>
                <a:gd name="T6" fmla="*/ 42 w 1516"/>
                <a:gd name="T7" fmla="*/ 236 h 765"/>
                <a:gd name="T8" fmla="*/ 0 w 1516"/>
                <a:gd name="T9" fmla="*/ 233 h 765"/>
                <a:gd name="T10" fmla="*/ 4 w 1516"/>
                <a:gd name="T11" fmla="*/ 188 h 765"/>
                <a:gd name="T12" fmla="*/ 17 w 1516"/>
                <a:gd name="T13" fmla="*/ 47 h 765"/>
                <a:gd name="T14" fmla="*/ 21 w 1516"/>
                <a:gd name="T15" fmla="*/ 0 h 765"/>
                <a:gd name="T16" fmla="*/ 67 w 1516"/>
                <a:gd name="T17" fmla="*/ 4 h 765"/>
                <a:gd name="T18" fmla="*/ 258 w 1516"/>
                <a:gd name="T19" fmla="*/ 18 h 765"/>
                <a:gd name="T20" fmla="*/ 401 w 1516"/>
                <a:gd name="T21" fmla="*/ 25 h 765"/>
                <a:gd name="T22" fmla="*/ 488 w 1516"/>
                <a:gd name="T23" fmla="*/ 28 h 765"/>
                <a:gd name="T24" fmla="*/ 503 w 1516"/>
                <a:gd name="T25" fmla="*/ 42 h 765"/>
                <a:gd name="T26" fmla="*/ 516 w 1516"/>
                <a:gd name="T27" fmla="*/ 48 h 765"/>
                <a:gd name="T28" fmla="*/ 527 w 1516"/>
                <a:gd name="T29" fmla="*/ 57 h 765"/>
                <a:gd name="T30" fmla="*/ 540 w 1516"/>
                <a:gd name="T31" fmla="*/ 45 h 765"/>
                <a:gd name="T32" fmla="*/ 561 w 1516"/>
                <a:gd name="T33" fmla="*/ 47 h 765"/>
                <a:gd name="T34" fmla="*/ 573 w 1516"/>
                <a:gd name="T35" fmla="*/ 47 h 765"/>
                <a:gd name="T36" fmla="*/ 602 w 1516"/>
                <a:gd name="T37" fmla="*/ 54 h 765"/>
                <a:gd name="T38" fmla="*/ 630 w 1516"/>
                <a:gd name="T39" fmla="*/ 66 h 765"/>
                <a:gd name="T40" fmla="*/ 646 w 1516"/>
                <a:gd name="T41" fmla="*/ 86 h 765"/>
                <a:gd name="T42" fmla="*/ 662 w 1516"/>
                <a:gd name="T43" fmla="*/ 90 h 765"/>
                <a:gd name="T44" fmla="*/ 667 w 1516"/>
                <a:gd name="T45" fmla="*/ 116 h 765"/>
                <a:gd name="T46" fmla="*/ 667 w 1516"/>
                <a:gd name="T47" fmla="*/ 124 h 765"/>
                <a:gd name="T48" fmla="*/ 674 w 1516"/>
                <a:gd name="T49" fmla="*/ 142 h 765"/>
                <a:gd name="T50" fmla="*/ 687 w 1516"/>
                <a:gd name="T51" fmla="*/ 152 h 765"/>
                <a:gd name="T52" fmla="*/ 686 w 1516"/>
                <a:gd name="T53" fmla="*/ 164 h 765"/>
                <a:gd name="T54" fmla="*/ 692 w 1516"/>
                <a:gd name="T55" fmla="*/ 172 h 765"/>
                <a:gd name="T56" fmla="*/ 686 w 1516"/>
                <a:gd name="T57" fmla="*/ 185 h 765"/>
                <a:gd name="T58" fmla="*/ 691 w 1516"/>
                <a:gd name="T59" fmla="*/ 203 h 765"/>
                <a:gd name="T60" fmla="*/ 700 w 1516"/>
                <a:gd name="T61" fmla="*/ 206 h 765"/>
                <a:gd name="T62" fmla="*/ 702 w 1516"/>
                <a:gd name="T63" fmla="*/ 220 h 765"/>
                <a:gd name="T64" fmla="*/ 708 w 1516"/>
                <a:gd name="T65" fmla="*/ 231 h 765"/>
                <a:gd name="T66" fmla="*/ 704 w 1516"/>
                <a:gd name="T67" fmla="*/ 231 h 765"/>
                <a:gd name="T68" fmla="*/ 704 w 1516"/>
                <a:gd name="T69" fmla="*/ 244 h 765"/>
                <a:gd name="T70" fmla="*/ 707 w 1516"/>
                <a:gd name="T71" fmla="*/ 247 h 765"/>
                <a:gd name="T72" fmla="*/ 707 w 1516"/>
                <a:gd name="T73" fmla="*/ 260 h 765"/>
                <a:gd name="T74" fmla="*/ 715 w 1516"/>
                <a:gd name="T75" fmla="*/ 277 h 765"/>
                <a:gd name="T76" fmla="*/ 712 w 1516"/>
                <a:gd name="T77" fmla="*/ 292 h 765"/>
                <a:gd name="T78" fmla="*/ 707 w 1516"/>
                <a:gd name="T79" fmla="*/ 297 h 765"/>
                <a:gd name="T80" fmla="*/ 719 w 1516"/>
                <a:gd name="T81" fmla="*/ 314 h 765"/>
                <a:gd name="T82" fmla="*/ 724 w 1516"/>
                <a:gd name="T83" fmla="*/ 321 h 765"/>
                <a:gd name="T84" fmla="*/ 729 w 1516"/>
                <a:gd name="T85" fmla="*/ 319 h 765"/>
                <a:gd name="T86" fmla="*/ 729 w 1516"/>
                <a:gd name="T87" fmla="*/ 346 h 765"/>
                <a:gd name="T88" fmla="*/ 737 w 1516"/>
                <a:gd name="T89" fmla="*/ 352 h 765"/>
                <a:gd name="T90" fmla="*/ 750 w 1516"/>
                <a:gd name="T91" fmla="*/ 369 h 765"/>
                <a:gd name="T92" fmla="*/ 750 w 1516"/>
                <a:gd name="T93" fmla="*/ 379 h 765"/>
                <a:gd name="T94" fmla="*/ 758 w 1516"/>
                <a:gd name="T95" fmla="*/ 382 h 765"/>
                <a:gd name="T96" fmla="*/ 754 w 1516"/>
                <a:gd name="T97" fmla="*/ 382 h 765"/>
                <a:gd name="T98" fmla="*/ 618 w 1516"/>
                <a:gd name="T99" fmla="*/ 382 h 765"/>
                <a:gd name="T100" fmla="*/ 497 w 1516"/>
                <a:gd name="T101" fmla="*/ 379 h 765"/>
                <a:gd name="T102" fmla="*/ 327 w 1516"/>
                <a:gd name="T103" fmla="*/ 372 h 765"/>
                <a:gd name="T104" fmla="*/ 220 w 1516"/>
                <a:gd name="T105" fmla="*/ 367 h 765"/>
                <a:gd name="T106" fmla="*/ 165 w 1516"/>
                <a:gd name="T107" fmla="*/ 362 h 7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16"/>
                <a:gd name="T163" fmla="*/ 0 h 765"/>
                <a:gd name="T164" fmla="*/ 1516 w 1516"/>
                <a:gd name="T165" fmla="*/ 765 h 7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16" h="765">
                  <a:moveTo>
                    <a:pt x="330" y="724"/>
                  </a:moveTo>
                  <a:lnTo>
                    <a:pt x="334" y="645"/>
                  </a:lnTo>
                  <a:lnTo>
                    <a:pt x="346" y="492"/>
                  </a:lnTo>
                  <a:lnTo>
                    <a:pt x="84" y="473"/>
                  </a:lnTo>
                  <a:lnTo>
                    <a:pt x="0" y="466"/>
                  </a:lnTo>
                  <a:lnTo>
                    <a:pt x="8" y="376"/>
                  </a:lnTo>
                  <a:lnTo>
                    <a:pt x="33" y="94"/>
                  </a:lnTo>
                  <a:lnTo>
                    <a:pt x="42" y="0"/>
                  </a:lnTo>
                  <a:lnTo>
                    <a:pt x="134" y="9"/>
                  </a:lnTo>
                  <a:lnTo>
                    <a:pt x="516" y="37"/>
                  </a:lnTo>
                  <a:lnTo>
                    <a:pt x="802" y="51"/>
                  </a:lnTo>
                  <a:lnTo>
                    <a:pt x="976" y="57"/>
                  </a:lnTo>
                  <a:lnTo>
                    <a:pt x="1007" y="85"/>
                  </a:lnTo>
                  <a:lnTo>
                    <a:pt x="1032" y="96"/>
                  </a:lnTo>
                  <a:lnTo>
                    <a:pt x="1054" y="115"/>
                  </a:lnTo>
                  <a:lnTo>
                    <a:pt x="1080" y="91"/>
                  </a:lnTo>
                  <a:lnTo>
                    <a:pt x="1121" y="95"/>
                  </a:lnTo>
                  <a:lnTo>
                    <a:pt x="1145" y="95"/>
                  </a:lnTo>
                  <a:lnTo>
                    <a:pt x="1203" y="109"/>
                  </a:lnTo>
                  <a:lnTo>
                    <a:pt x="1260" y="132"/>
                  </a:lnTo>
                  <a:lnTo>
                    <a:pt x="1292" y="173"/>
                  </a:lnTo>
                  <a:lnTo>
                    <a:pt x="1324" y="180"/>
                  </a:lnTo>
                  <a:lnTo>
                    <a:pt x="1334" y="233"/>
                  </a:lnTo>
                  <a:lnTo>
                    <a:pt x="1334" y="249"/>
                  </a:lnTo>
                  <a:lnTo>
                    <a:pt x="1348" y="285"/>
                  </a:lnTo>
                  <a:lnTo>
                    <a:pt x="1373" y="305"/>
                  </a:lnTo>
                  <a:lnTo>
                    <a:pt x="1372" y="328"/>
                  </a:lnTo>
                  <a:lnTo>
                    <a:pt x="1383" y="345"/>
                  </a:lnTo>
                  <a:lnTo>
                    <a:pt x="1372" y="371"/>
                  </a:lnTo>
                  <a:lnTo>
                    <a:pt x="1382" y="407"/>
                  </a:lnTo>
                  <a:lnTo>
                    <a:pt x="1399" y="412"/>
                  </a:lnTo>
                  <a:lnTo>
                    <a:pt x="1404" y="441"/>
                  </a:lnTo>
                  <a:lnTo>
                    <a:pt x="1416" y="462"/>
                  </a:lnTo>
                  <a:lnTo>
                    <a:pt x="1407" y="462"/>
                  </a:lnTo>
                  <a:lnTo>
                    <a:pt x="1407" y="488"/>
                  </a:lnTo>
                  <a:lnTo>
                    <a:pt x="1414" y="495"/>
                  </a:lnTo>
                  <a:lnTo>
                    <a:pt x="1414" y="521"/>
                  </a:lnTo>
                  <a:lnTo>
                    <a:pt x="1429" y="554"/>
                  </a:lnTo>
                  <a:lnTo>
                    <a:pt x="1423" y="584"/>
                  </a:lnTo>
                  <a:lnTo>
                    <a:pt x="1414" y="595"/>
                  </a:lnTo>
                  <a:lnTo>
                    <a:pt x="1437" y="629"/>
                  </a:lnTo>
                  <a:lnTo>
                    <a:pt x="1447" y="643"/>
                  </a:lnTo>
                  <a:lnTo>
                    <a:pt x="1457" y="639"/>
                  </a:lnTo>
                  <a:lnTo>
                    <a:pt x="1457" y="693"/>
                  </a:lnTo>
                  <a:lnTo>
                    <a:pt x="1474" y="704"/>
                  </a:lnTo>
                  <a:lnTo>
                    <a:pt x="1500" y="738"/>
                  </a:lnTo>
                  <a:lnTo>
                    <a:pt x="1500" y="758"/>
                  </a:lnTo>
                  <a:lnTo>
                    <a:pt x="1516" y="765"/>
                  </a:lnTo>
                  <a:lnTo>
                    <a:pt x="1508" y="765"/>
                  </a:lnTo>
                  <a:lnTo>
                    <a:pt x="1236" y="764"/>
                  </a:lnTo>
                  <a:lnTo>
                    <a:pt x="995" y="758"/>
                  </a:lnTo>
                  <a:lnTo>
                    <a:pt x="654" y="745"/>
                  </a:lnTo>
                  <a:lnTo>
                    <a:pt x="440" y="734"/>
                  </a:lnTo>
                  <a:lnTo>
                    <a:pt x="330" y="72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1" name="Freeform 62"/>
            <p:cNvSpPr>
              <a:spLocks/>
            </p:cNvSpPr>
            <p:nvPr/>
          </p:nvSpPr>
          <p:spPr bwMode="auto">
            <a:xfrm>
              <a:off x="1144" y="1659"/>
              <a:ext cx="585" cy="908"/>
            </a:xfrm>
            <a:custGeom>
              <a:avLst/>
              <a:gdLst>
                <a:gd name="T0" fmla="*/ 468 w 1169"/>
                <a:gd name="T1" fmla="*/ 708 h 1816"/>
                <a:gd name="T2" fmla="*/ 453 w 1169"/>
                <a:gd name="T3" fmla="*/ 782 h 1816"/>
                <a:gd name="T4" fmla="*/ 439 w 1169"/>
                <a:gd name="T5" fmla="*/ 800 h 1816"/>
                <a:gd name="T6" fmla="*/ 428 w 1169"/>
                <a:gd name="T7" fmla="*/ 798 h 1816"/>
                <a:gd name="T8" fmla="*/ 417 w 1169"/>
                <a:gd name="T9" fmla="*/ 782 h 1816"/>
                <a:gd name="T10" fmla="*/ 384 w 1169"/>
                <a:gd name="T11" fmla="*/ 782 h 1816"/>
                <a:gd name="T12" fmla="*/ 382 w 1169"/>
                <a:gd name="T13" fmla="*/ 889 h 1816"/>
                <a:gd name="T14" fmla="*/ 372 w 1169"/>
                <a:gd name="T15" fmla="*/ 908 h 1816"/>
                <a:gd name="T16" fmla="*/ 298 w 1169"/>
                <a:gd name="T17" fmla="*/ 798 h 1816"/>
                <a:gd name="T18" fmla="*/ 105 w 1169"/>
                <a:gd name="T19" fmla="*/ 500 h 1816"/>
                <a:gd name="T20" fmla="*/ 25 w 1169"/>
                <a:gd name="T21" fmla="*/ 382 h 1816"/>
                <a:gd name="T22" fmla="*/ 4 w 1169"/>
                <a:gd name="T23" fmla="*/ 349 h 1816"/>
                <a:gd name="T24" fmla="*/ 0 w 1169"/>
                <a:gd name="T25" fmla="*/ 331 h 1816"/>
                <a:gd name="T26" fmla="*/ 64 w 1169"/>
                <a:gd name="T27" fmla="*/ 92 h 1816"/>
                <a:gd name="T28" fmla="*/ 88 w 1169"/>
                <a:gd name="T29" fmla="*/ 0 h 1816"/>
                <a:gd name="T30" fmla="*/ 141 w 1169"/>
                <a:gd name="T31" fmla="*/ 13 h 1816"/>
                <a:gd name="T32" fmla="*/ 237 w 1169"/>
                <a:gd name="T33" fmla="*/ 37 h 1816"/>
                <a:gd name="T34" fmla="*/ 339 w 1169"/>
                <a:gd name="T35" fmla="*/ 59 h 1816"/>
                <a:gd name="T36" fmla="*/ 564 w 1169"/>
                <a:gd name="T37" fmla="*/ 111 h 1816"/>
                <a:gd name="T38" fmla="*/ 585 w 1169"/>
                <a:gd name="T39" fmla="*/ 115 h 1816"/>
                <a:gd name="T40" fmla="*/ 562 w 1169"/>
                <a:gd name="T41" fmla="*/ 229 h 1816"/>
                <a:gd name="T42" fmla="*/ 508 w 1169"/>
                <a:gd name="T43" fmla="*/ 508 h 1816"/>
                <a:gd name="T44" fmla="*/ 485 w 1169"/>
                <a:gd name="T45" fmla="*/ 620 h 1816"/>
                <a:gd name="T46" fmla="*/ 471 w 1169"/>
                <a:gd name="T47" fmla="*/ 690 h 1816"/>
                <a:gd name="T48" fmla="*/ 468 w 1169"/>
                <a:gd name="T49" fmla="*/ 708 h 18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9"/>
                <a:gd name="T76" fmla="*/ 0 h 1816"/>
                <a:gd name="T77" fmla="*/ 1169 w 1169"/>
                <a:gd name="T78" fmla="*/ 1816 h 18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9" h="1816">
                  <a:moveTo>
                    <a:pt x="935" y="1416"/>
                  </a:moveTo>
                  <a:lnTo>
                    <a:pt x="906" y="1563"/>
                  </a:lnTo>
                  <a:lnTo>
                    <a:pt x="878" y="1599"/>
                  </a:lnTo>
                  <a:lnTo>
                    <a:pt x="855" y="1596"/>
                  </a:lnTo>
                  <a:lnTo>
                    <a:pt x="834" y="1563"/>
                  </a:lnTo>
                  <a:lnTo>
                    <a:pt x="768" y="1563"/>
                  </a:lnTo>
                  <a:lnTo>
                    <a:pt x="763" y="1777"/>
                  </a:lnTo>
                  <a:lnTo>
                    <a:pt x="743" y="1816"/>
                  </a:lnTo>
                  <a:lnTo>
                    <a:pt x="596" y="1596"/>
                  </a:lnTo>
                  <a:lnTo>
                    <a:pt x="209" y="1000"/>
                  </a:lnTo>
                  <a:lnTo>
                    <a:pt x="50" y="764"/>
                  </a:lnTo>
                  <a:lnTo>
                    <a:pt x="8" y="698"/>
                  </a:lnTo>
                  <a:lnTo>
                    <a:pt x="0" y="662"/>
                  </a:lnTo>
                  <a:lnTo>
                    <a:pt x="127" y="183"/>
                  </a:lnTo>
                  <a:lnTo>
                    <a:pt x="176" y="0"/>
                  </a:lnTo>
                  <a:lnTo>
                    <a:pt x="281" y="26"/>
                  </a:lnTo>
                  <a:lnTo>
                    <a:pt x="473" y="74"/>
                  </a:lnTo>
                  <a:lnTo>
                    <a:pt x="677" y="119"/>
                  </a:lnTo>
                  <a:lnTo>
                    <a:pt x="1128" y="222"/>
                  </a:lnTo>
                  <a:lnTo>
                    <a:pt x="1169" y="230"/>
                  </a:lnTo>
                  <a:lnTo>
                    <a:pt x="1124" y="458"/>
                  </a:lnTo>
                  <a:lnTo>
                    <a:pt x="1015" y="1017"/>
                  </a:lnTo>
                  <a:lnTo>
                    <a:pt x="969" y="1239"/>
                  </a:lnTo>
                  <a:lnTo>
                    <a:pt x="942" y="1380"/>
                  </a:lnTo>
                  <a:lnTo>
                    <a:pt x="935" y="1416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2" name="Freeform 63"/>
            <p:cNvSpPr>
              <a:spLocks/>
            </p:cNvSpPr>
            <p:nvPr/>
          </p:nvSpPr>
          <p:spPr bwMode="auto">
            <a:xfrm>
              <a:off x="5223" y="1293"/>
              <a:ext cx="147" cy="315"/>
            </a:xfrm>
            <a:custGeom>
              <a:avLst/>
              <a:gdLst>
                <a:gd name="T0" fmla="*/ 137 w 294"/>
                <a:gd name="T1" fmla="*/ 237 h 631"/>
                <a:gd name="T2" fmla="*/ 147 w 294"/>
                <a:gd name="T3" fmla="*/ 242 h 631"/>
                <a:gd name="T4" fmla="*/ 144 w 294"/>
                <a:gd name="T5" fmla="*/ 259 h 631"/>
                <a:gd name="T6" fmla="*/ 144 w 294"/>
                <a:gd name="T7" fmla="*/ 264 h 631"/>
                <a:gd name="T8" fmla="*/ 112 w 294"/>
                <a:gd name="T9" fmla="*/ 289 h 631"/>
                <a:gd name="T10" fmla="*/ 56 w 294"/>
                <a:gd name="T11" fmla="*/ 306 h 631"/>
                <a:gd name="T12" fmla="*/ 25 w 294"/>
                <a:gd name="T13" fmla="*/ 312 h 631"/>
                <a:gd name="T14" fmla="*/ 13 w 294"/>
                <a:gd name="T15" fmla="*/ 315 h 631"/>
                <a:gd name="T16" fmla="*/ 2 w 294"/>
                <a:gd name="T17" fmla="*/ 303 h 631"/>
                <a:gd name="T18" fmla="*/ 5 w 294"/>
                <a:gd name="T19" fmla="*/ 283 h 631"/>
                <a:gd name="T20" fmla="*/ 0 w 294"/>
                <a:gd name="T21" fmla="*/ 258 h 631"/>
                <a:gd name="T22" fmla="*/ 0 w 294"/>
                <a:gd name="T23" fmla="*/ 214 h 631"/>
                <a:gd name="T24" fmla="*/ 3 w 294"/>
                <a:gd name="T25" fmla="*/ 192 h 631"/>
                <a:gd name="T26" fmla="*/ 6 w 294"/>
                <a:gd name="T27" fmla="*/ 145 h 631"/>
                <a:gd name="T28" fmla="*/ 3 w 294"/>
                <a:gd name="T29" fmla="*/ 125 h 631"/>
                <a:gd name="T30" fmla="*/ 18 w 294"/>
                <a:gd name="T31" fmla="*/ 120 h 631"/>
                <a:gd name="T32" fmla="*/ 35 w 294"/>
                <a:gd name="T33" fmla="*/ 87 h 631"/>
                <a:gd name="T34" fmla="*/ 22 w 294"/>
                <a:gd name="T35" fmla="*/ 70 h 631"/>
                <a:gd name="T36" fmla="*/ 30 w 294"/>
                <a:gd name="T37" fmla="*/ 50 h 631"/>
                <a:gd name="T38" fmla="*/ 25 w 294"/>
                <a:gd name="T39" fmla="*/ 37 h 631"/>
                <a:gd name="T40" fmla="*/ 28 w 294"/>
                <a:gd name="T41" fmla="*/ 13 h 631"/>
                <a:gd name="T42" fmla="*/ 23 w 294"/>
                <a:gd name="T43" fmla="*/ 11 h 631"/>
                <a:gd name="T44" fmla="*/ 33 w 294"/>
                <a:gd name="T45" fmla="*/ 0 h 631"/>
                <a:gd name="T46" fmla="*/ 47 w 294"/>
                <a:gd name="T47" fmla="*/ 6 h 631"/>
                <a:gd name="T48" fmla="*/ 111 w 294"/>
                <a:gd name="T49" fmla="*/ 214 h 631"/>
                <a:gd name="T50" fmla="*/ 134 w 294"/>
                <a:gd name="T51" fmla="*/ 224 h 631"/>
                <a:gd name="T52" fmla="*/ 137 w 294"/>
                <a:gd name="T53" fmla="*/ 237 h 6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4"/>
                <a:gd name="T82" fmla="*/ 0 h 631"/>
                <a:gd name="T83" fmla="*/ 294 w 294"/>
                <a:gd name="T84" fmla="*/ 631 h 6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4" h="631">
                  <a:moveTo>
                    <a:pt x="273" y="474"/>
                  </a:moveTo>
                  <a:lnTo>
                    <a:pt x="294" y="484"/>
                  </a:lnTo>
                  <a:lnTo>
                    <a:pt x="288" y="519"/>
                  </a:lnTo>
                  <a:lnTo>
                    <a:pt x="288" y="528"/>
                  </a:lnTo>
                  <a:lnTo>
                    <a:pt x="224" y="579"/>
                  </a:lnTo>
                  <a:lnTo>
                    <a:pt x="113" y="612"/>
                  </a:lnTo>
                  <a:lnTo>
                    <a:pt x="51" y="625"/>
                  </a:lnTo>
                  <a:lnTo>
                    <a:pt x="27" y="631"/>
                  </a:lnTo>
                  <a:lnTo>
                    <a:pt x="4" y="607"/>
                  </a:lnTo>
                  <a:lnTo>
                    <a:pt x="11" y="567"/>
                  </a:lnTo>
                  <a:lnTo>
                    <a:pt x="0" y="516"/>
                  </a:lnTo>
                  <a:lnTo>
                    <a:pt x="0" y="428"/>
                  </a:lnTo>
                  <a:lnTo>
                    <a:pt x="7" y="385"/>
                  </a:lnTo>
                  <a:lnTo>
                    <a:pt x="13" y="291"/>
                  </a:lnTo>
                  <a:lnTo>
                    <a:pt x="7" y="251"/>
                  </a:lnTo>
                  <a:lnTo>
                    <a:pt x="36" y="240"/>
                  </a:lnTo>
                  <a:lnTo>
                    <a:pt x="70" y="174"/>
                  </a:lnTo>
                  <a:lnTo>
                    <a:pt x="44" y="141"/>
                  </a:lnTo>
                  <a:lnTo>
                    <a:pt x="60" y="100"/>
                  </a:lnTo>
                  <a:lnTo>
                    <a:pt x="50" y="75"/>
                  </a:lnTo>
                  <a:lnTo>
                    <a:pt x="57" y="27"/>
                  </a:lnTo>
                  <a:lnTo>
                    <a:pt x="46" y="23"/>
                  </a:lnTo>
                  <a:lnTo>
                    <a:pt x="65" y="0"/>
                  </a:lnTo>
                  <a:lnTo>
                    <a:pt x="95" y="12"/>
                  </a:lnTo>
                  <a:lnTo>
                    <a:pt x="223" y="428"/>
                  </a:lnTo>
                  <a:lnTo>
                    <a:pt x="267" y="448"/>
                  </a:lnTo>
                  <a:lnTo>
                    <a:pt x="273" y="47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3" name="Freeform 64"/>
            <p:cNvSpPr>
              <a:spLocks/>
            </p:cNvSpPr>
            <p:nvPr/>
          </p:nvSpPr>
          <p:spPr bwMode="auto">
            <a:xfrm>
              <a:off x="5057" y="1809"/>
              <a:ext cx="122" cy="281"/>
            </a:xfrm>
            <a:custGeom>
              <a:avLst/>
              <a:gdLst>
                <a:gd name="T0" fmla="*/ 4 w 244"/>
                <a:gd name="T1" fmla="*/ 225 h 564"/>
                <a:gd name="T2" fmla="*/ 0 w 244"/>
                <a:gd name="T3" fmla="*/ 216 h 564"/>
                <a:gd name="T4" fmla="*/ 4 w 244"/>
                <a:gd name="T5" fmla="*/ 194 h 564"/>
                <a:gd name="T6" fmla="*/ 7 w 244"/>
                <a:gd name="T7" fmla="*/ 190 h 564"/>
                <a:gd name="T8" fmla="*/ 24 w 244"/>
                <a:gd name="T9" fmla="*/ 179 h 564"/>
                <a:gd name="T10" fmla="*/ 29 w 244"/>
                <a:gd name="T11" fmla="*/ 174 h 564"/>
                <a:gd name="T12" fmla="*/ 33 w 244"/>
                <a:gd name="T13" fmla="*/ 162 h 564"/>
                <a:gd name="T14" fmla="*/ 38 w 244"/>
                <a:gd name="T15" fmla="*/ 155 h 564"/>
                <a:gd name="T16" fmla="*/ 58 w 244"/>
                <a:gd name="T17" fmla="*/ 137 h 564"/>
                <a:gd name="T18" fmla="*/ 36 w 244"/>
                <a:gd name="T19" fmla="*/ 120 h 564"/>
                <a:gd name="T20" fmla="*/ 23 w 244"/>
                <a:gd name="T21" fmla="*/ 113 h 564"/>
                <a:gd name="T22" fmla="*/ 19 w 244"/>
                <a:gd name="T23" fmla="*/ 100 h 564"/>
                <a:gd name="T24" fmla="*/ 7 w 244"/>
                <a:gd name="T25" fmla="*/ 97 h 564"/>
                <a:gd name="T26" fmla="*/ 3 w 244"/>
                <a:gd name="T27" fmla="*/ 79 h 564"/>
                <a:gd name="T28" fmla="*/ 13 w 244"/>
                <a:gd name="T29" fmla="*/ 61 h 564"/>
                <a:gd name="T30" fmla="*/ 3 w 244"/>
                <a:gd name="T31" fmla="*/ 51 h 564"/>
                <a:gd name="T32" fmla="*/ 13 w 244"/>
                <a:gd name="T33" fmla="*/ 34 h 564"/>
                <a:gd name="T34" fmla="*/ 12 w 244"/>
                <a:gd name="T35" fmla="*/ 35 h 564"/>
                <a:gd name="T36" fmla="*/ 31 w 244"/>
                <a:gd name="T37" fmla="*/ 0 h 564"/>
                <a:gd name="T38" fmla="*/ 61 w 244"/>
                <a:gd name="T39" fmla="*/ 10 h 564"/>
                <a:gd name="T40" fmla="*/ 73 w 244"/>
                <a:gd name="T41" fmla="*/ 15 h 564"/>
                <a:gd name="T42" fmla="*/ 106 w 244"/>
                <a:gd name="T43" fmla="*/ 25 h 564"/>
                <a:gd name="T44" fmla="*/ 107 w 244"/>
                <a:gd name="T45" fmla="*/ 34 h 564"/>
                <a:gd name="T46" fmla="*/ 106 w 244"/>
                <a:gd name="T47" fmla="*/ 39 h 564"/>
                <a:gd name="T48" fmla="*/ 104 w 244"/>
                <a:gd name="T49" fmla="*/ 62 h 564"/>
                <a:gd name="T50" fmla="*/ 102 w 244"/>
                <a:gd name="T51" fmla="*/ 66 h 564"/>
                <a:gd name="T52" fmla="*/ 93 w 244"/>
                <a:gd name="T53" fmla="*/ 71 h 564"/>
                <a:gd name="T54" fmla="*/ 90 w 244"/>
                <a:gd name="T55" fmla="*/ 89 h 564"/>
                <a:gd name="T56" fmla="*/ 95 w 244"/>
                <a:gd name="T57" fmla="*/ 95 h 564"/>
                <a:gd name="T58" fmla="*/ 112 w 244"/>
                <a:gd name="T59" fmla="*/ 95 h 564"/>
                <a:gd name="T60" fmla="*/ 111 w 244"/>
                <a:gd name="T61" fmla="*/ 87 h 564"/>
                <a:gd name="T62" fmla="*/ 119 w 244"/>
                <a:gd name="T63" fmla="*/ 130 h 564"/>
                <a:gd name="T64" fmla="*/ 122 w 244"/>
                <a:gd name="T65" fmla="*/ 170 h 564"/>
                <a:gd name="T66" fmla="*/ 111 w 244"/>
                <a:gd name="T67" fmla="*/ 202 h 564"/>
                <a:gd name="T68" fmla="*/ 108 w 244"/>
                <a:gd name="T69" fmla="*/ 203 h 564"/>
                <a:gd name="T70" fmla="*/ 112 w 244"/>
                <a:gd name="T71" fmla="*/ 205 h 564"/>
                <a:gd name="T72" fmla="*/ 95 w 244"/>
                <a:gd name="T73" fmla="*/ 232 h 564"/>
                <a:gd name="T74" fmla="*/ 82 w 244"/>
                <a:gd name="T75" fmla="*/ 271 h 564"/>
                <a:gd name="T76" fmla="*/ 67 w 244"/>
                <a:gd name="T77" fmla="*/ 281 h 564"/>
                <a:gd name="T78" fmla="*/ 66 w 244"/>
                <a:gd name="T79" fmla="*/ 252 h 564"/>
                <a:gd name="T80" fmla="*/ 46 w 244"/>
                <a:gd name="T81" fmla="*/ 256 h 564"/>
                <a:gd name="T82" fmla="*/ 2 w 244"/>
                <a:gd name="T83" fmla="*/ 228 h 564"/>
                <a:gd name="T84" fmla="*/ 4 w 244"/>
                <a:gd name="T85" fmla="*/ 225 h 5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4"/>
                <a:gd name="T130" fmla="*/ 0 h 564"/>
                <a:gd name="T131" fmla="*/ 244 w 244"/>
                <a:gd name="T132" fmla="*/ 564 h 5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4" h="564">
                  <a:moveTo>
                    <a:pt x="8" y="452"/>
                  </a:moveTo>
                  <a:lnTo>
                    <a:pt x="0" y="434"/>
                  </a:lnTo>
                  <a:lnTo>
                    <a:pt x="7" y="389"/>
                  </a:lnTo>
                  <a:lnTo>
                    <a:pt x="13" y="382"/>
                  </a:lnTo>
                  <a:lnTo>
                    <a:pt x="47" y="359"/>
                  </a:lnTo>
                  <a:lnTo>
                    <a:pt x="58" y="350"/>
                  </a:lnTo>
                  <a:lnTo>
                    <a:pt x="65" y="325"/>
                  </a:lnTo>
                  <a:lnTo>
                    <a:pt x="75" y="311"/>
                  </a:lnTo>
                  <a:lnTo>
                    <a:pt x="116" y="275"/>
                  </a:lnTo>
                  <a:lnTo>
                    <a:pt x="71" y="241"/>
                  </a:lnTo>
                  <a:lnTo>
                    <a:pt x="45" y="227"/>
                  </a:lnTo>
                  <a:lnTo>
                    <a:pt x="37" y="201"/>
                  </a:lnTo>
                  <a:lnTo>
                    <a:pt x="14" y="194"/>
                  </a:lnTo>
                  <a:lnTo>
                    <a:pt x="6" y="158"/>
                  </a:lnTo>
                  <a:lnTo>
                    <a:pt x="26" y="122"/>
                  </a:lnTo>
                  <a:lnTo>
                    <a:pt x="6" y="102"/>
                  </a:lnTo>
                  <a:lnTo>
                    <a:pt x="26" y="68"/>
                  </a:lnTo>
                  <a:lnTo>
                    <a:pt x="23" y="71"/>
                  </a:lnTo>
                  <a:lnTo>
                    <a:pt x="61" y="0"/>
                  </a:lnTo>
                  <a:lnTo>
                    <a:pt x="123" y="21"/>
                  </a:lnTo>
                  <a:lnTo>
                    <a:pt x="146" y="31"/>
                  </a:lnTo>
                  <a:lnTo>
                    <a:pt x="211" y="51"/>
                  </a:lnTo>
                  <a:lnTo>
                    <a:pt x="214" y="68"/>
                  </a:lnTo>
                  <a:lnTo>
                    <a:pt x="211" y="78"/>
                  </a:lnTo>
                  <a:lnTo>
                    <a:pt x="207" y="124"/>
                  </a:lnTo>
                  <a:lnTo>
                    <a:pt x="203" y="133"/>
                  </a:lnTo>
                  <a:lnTo>
                    <a:pt x="186" y="142"/>
                  </a:lnTo>
                  <a:lnTo>
                    <a:pt x="179" y="178"/>
                  </a:lnTo>
                  <a:lnTo>
                    <a:pt x="189" y="190"/>
                  </a:lnTo>
                  <a:lnTo>
                    <a:pt x="224" y="190"/>
                  </a:lnTo>
                  <a:lnTo>
                    <a:pt x="222" y="175"/>
                  </a:lnTo>
                  <a:lnTo>
                    <a:pt x="238" y="260"/>
                  </a:lnTo>
                  <a:lnTo>
                    <a:pt x="244" y="341"/>
                  </a:lnTo>
                  <a:lnTo>
                    <a:pt x="222" y="405"/>
                  </a:lnTo>
                  <a:lnTo>
                    <a:pt x="215" y="408"/>
                  </a:lnTo>
                  <a:lnTo>
                    <a:pt x="224" y="412"/>
                  </a:lnTo>
                  <a:lnTo>
                    <a:pt x="190" y="466"/>
                  </a:lnTo>
                  <a:lnTo>
                    <a:pt x="164" y="544"/>
                  </a:lnTo>
                  <a:lnTo>
                    <a:pt x="133" y="564"/>
                  </a:lnTo>
                  <a:lnTo>
                    <a:pt x="132" y="505"/>
                  </a:lnTo>
                  <a:lnTo>
                    <a:pt x="92" y="514"/>
                  </a:lnTo>
                  <a:lnTo>
                    <a:pt x="4" y="458"/>
                  </a:lnTo>
                  <a:lnTo>
                    <a:pt x="8" y="452"/>
                  </a:lnTo>
                  <a:close/>
                </a:path>
              </a:pathLst>
            </a:custGeom>
            <a:solidFill>
              <a:srgbClr val="FFCC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4" name="Freeform 65"/>
            <p:cNvSpPr>
              <a:spLocks/>
            </p:cNvSpPr>
            <p:nvPr/>
          </p:nvSpPr>
          <p:spPr bwMode="auto">
            <a:xfrm>
              <a:off x="1972" y="2426"/>
              <a:ext cx="646" cy="668"/>
            </a:xfrm>
            <a:custGeom>
              <a:avLst/>
              <a:gdLst>
                <a:gd name="T0" fmla="*/ 0 w 1292"/>
                <a:gd name="T1" fmla="*/ 657 h 1334"/>
                <a:gd name="T2" fmla="*/ 95 w 1292"/>
                <a:gd name="T3" fmla="*/ 0 h 1334"/>
                <a:gd name="T4" fmla="*/ 156 w 1292"/>
                <a:gd name="T5" fmla="*/ 9 h 1334"/>
                <a:gd name="T6" fmla="*/ 236 w 1292"/>
                <a:gd name="T7" fmla="*/ 20 h 1334"/>
                <a:gd name="T8" fmla="*/ 448 w 1292"/>
                <a:gd name="T9" fmla="*/ 44 h 1334"/>
                <a:gd name="T10" fmla="*/ 638 w 1292"/>
                <a:gd name="T11" fmla="*/ 61 h 1334"/>
                <a:gd name="T12" fmla="*/ 646 w 1292"/>
                <a:gd name="T13" fmla="*/ 61 h 1334"/>
                <a:gd name="T14" fmla="*/ 642 w 1292"/>
                <a:gd name="T15" fmla="*/ 119 h 1334"/>
                <a:gd name="T16" fmla="*/ 634 w 1292"/>
                <a:gd name="T17" fmla="*/ 172 h 1334"/>
                <a:gd name="T18" fmla="*/ 622 w 1292"/>
                <a:gd name="T19" fmla="*/ 324 h 1334"/>
                <a:gd name="T20" fmla="*/ 601 w 1292"/>
                <a:gd name="T21" fmla="*/ 533 h 1334"/>
                <a:gd name="T22" fmla="*/ 592 w 1292"/>
                <a:gd name="T23" fmla="*/ 644 h 1334"/>
                <a:gd name="T24" fmla="*/ 418 w 1292"/>
                <a:gd name="T25" fmla="*/ 629 h 1334"/>
                <a:gd name="T26" fmla="*/ 271 w 1292"/>
                <a:gd name="T27" fmla="*/ 612 h 1334"/>
                <a:gd name="T28" fmla="*/ 246 w 1292"/>
                <a:gd name="T29" fmla="*/ 611 h 1334"/>
                <a:gd name="T30" fmla="*/ 244 w 1292"/>
                <a:gd name="T31" fmla="*/ 626 h 1334"/>
                <a:gd name="T32" fmla="*/ 253 w 1292"/>
                <a:gd name="T33" fmla="*/ 636 h 1334"/>
                <a:gd name="T34" fmla="*/ 179 w 1292"/>
                <a:gd name="T35" fmla="*/ 627 h 1334"/>
                <a:gd name="T36" fmla="*/ 88 w 1292"/>
                <a:gd name="T37" fmla="*/ 615 h 1334"/>
                <a:gd name="T38" fmla="*/ 82 w 1292"/>
                <a:gd name="T39" fmla="*/ 668 h 1334"/>
                <a:gd name="T40" fmla="*/ 0 w 1292"/>
                <a:gd name="T41" fmla="*/ 657 h 1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2"/>
                <a:gd name="T64" fmla="*/ 0 h 1334"/>
                <a:gd name="T65" fmla="*/ 1292 w 1292"/>
                <a:gd name="T66" fmla="*/ 1334 h 1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2" h="1334">
                  <a:moveTo>
                    <a:pt x="0" y="1312"/>
                  </a:moveTo>
                  <a:lnTo>
                    <a:pt x="191" y="0"/>
                  </a:lnTo>
                  <a:lnTo>
                    <a:pt x="311" y="17"/>
                  </a:lnTo>
                  <a:lnTo>
                    <a:pt x="473" y="39"/>
                  </a:lnTo>
                  <a:lnTo>
                    <a:pt x="897" y="87"/>
                  </a:lnTo>
                  <a:lnTo>
                    <a:pt x="1276" y="121"/>
                  </a:lnTo>
                  <a:lnTo>
                    <a:pt x="1292" y="122"/>
                  </a:lnTo>
                  <a:lnTo>
                    <a:pt x="1283" y="238"/>
                  </a:lnTo>
                  <a:lnTo>
                    <a:pt x="1267" y="343"/>
                  </a:lnTo>
                  <a:lnTo>
                    <a:pt x="1244" y="648"/>
                  </a:lnTo>
                  <a:lnTo>
                    <a:pt x="1201" y="1065"/>
                  </a:lnTo>
                  <a:lnTo>
                    <a:pt x="1183" y="1286"/>
                  </a:lnTo>
                  <a:lnTo>
                    <a:pt x="836" y="1256"/>
                  </a:lnTo>
                  <a:lnTo>
                    <a:pt x="542" y="1223"/>
                  </a:lnTo>
                  <a:lnTo>
                    <a:pt x="493" y="1220"/>
                  </a:lnTo>
                  <a:lnTo>
                    <a:pt x="489" y="1250"/>
                  </a:lnTo>
                  <a:lnTo>
                    <a:pt x="507" y="1271"/>
                  </a:lnTo>
                  <a:lnTo>
                    <a:pt x="358" y="1253"/>
                  </a:lnTo>
                  <a:lnTo>
                    <a:pt x="177" y="1229"/>
                  </a:lnTo>
                  <a:lnTo>
                    <a:pt x="164" y="1334"/>
                  </a:lnTo>
                  <a:lnTo>
                    <a:pt x="0" y="13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5" name="Freeform 66"/>
            <p:cNvSpPr>
              <a:spLocks/>
            </p:cNvSpPr>
            <p:nvPr/>
          </p:nvSpPr>
          <p:spPr bwMode="auto">
            <a:xfrm>
              <a:off x="4639" y="1367"/>
              <a:ext cx="693" cy="531"/>
            </a:xfrm>
            <a:custGeom>
              <a:avLst/>
              <a:gdLst>
                <a:gd name="T0" fmla="*/ 555 w 1386"/>
                <a:gd name="T1" fmla="*/ 435 h 1062"/>
                <a:gd name="T2" fmla="*/ 544 w 1386"/>
                <a:gd name="T3" fmla="*/ 464 h 1062"/>
                <a:gd name="T4" fmla="*/ 539 w 1386"/>
                <a:gd name="T5" fmla="*/ 481 h 1062"/>
                <a:gd name="T6" fmla="*/ 631 w 1386"/>
                <a:gd name="T7" fmla="*/ 443 h 1062"/>
                <a:gd name="T8" fmla="*/ 656 w 1386"/>
                <a:gd name="T9" fmla="*/ 424 h 1062"/>
                <a:gd name="T10" fmla="*/ 685 w 1386"/>
                <a:gd name="T11" fmla="*/ 419 h 1062"/>
                <a:gd name="T12" fmla="*/ 649 w 1386"/>
                <a:gd name="T13" fmla="*/ 457 h 1062"/>
                <a:gd name="T14" fmla="*/ 547 w 1386"/>
                <a:gd name="T15" fmla="*/ 511 h 1062"/>
                <a:gd name="T16" fmla="*/ 534 w 1386"/>
                <a:gd name="T17" fmla="*/ 517 h 1062"/>
                <a:gd name="T18" fmla="*/ 507 w 1386"/>
                <a:gd name="T19" fmla="*/ 531 h 1062"/>
                <a:gd name="T20" fmla="*/ 520 w 1386"/>
                <a:gd name="T21" fmla="*/ 508 h 1062"/>
                <a:gd name="T22" fmla="*/ 524 w 1386"/>
                <a:gd name="T23" fmla="*/ 481 h 1062"/>
                <a:gd name="T24" fmla="*/ 524 w 1386"/>
                <a:gd name="T25" fmla="*/ 467 h 1062"/>
                <a:gd name="T26" fmla="*/ 479 w 1386"/>
                <a:gd name="T27" fmla="*/ 452 h 1062"/>
                <a:gd name="T28" fmla="*/ 442 w 1386"/>
                <a:gd name="T29" fmla="*/ 435 h 1062"/>
                <a:gd name="T30" fmla="*/ 409 w 1386"/>
                <a:gd name="T31" fmla="*/ 420 h 1062"/>
                <a:gd name="T32" fmla="*/ 398 w 1386"/>
                <a:gd name="T33" fmla="*/ 394 h 1062"/>
                <a:gd name="T34" fmla="*/ 377 w 1386"/>
                <a:gd name="T35" fmla="*/ 382 h 1062"/>
                <a:gd name="T36" fmla="*/ 177 w 1386"/>
                <a:gd name="T37" fmla="*/ 421 h 1062"/>
                <a:gd name="T38" fmla="*/ 0 w 1386"/>
                <a:gd name="T39" fmla="*/ 421 h 1062"/>
                <a:gd name="T40" fmla="*/ 66 w 1386"/>
                <a:gd name="T41" fmla="*/ 348 h 1062"/>
                <a:gd name="T42" fmla="*/ 48 w 1386"/>
                <a:gd name="T43" fmla="*/ 317 h 1062"/>
                <a:gd name="T44" fmla="*/ 40 w 1386"/>
                <a:gd name="T45" fmla="*/ 295 h 1062"/>
                <a:gd name="T46" fmla="*/ 126 w 1386"/>
                <a:gd name="T47" fmla="*/ 267 h 1062"/>
                <a:gd name="T48" fmla="*/ 179 w 1386"/>
                <a:gd name="T49" fmla="*/ 268 h 1062"/>
                <a:gd name="T50" fmla="*/ 238 w 1386"/>
                <a:gd name="T51" fmla="*/ 240 h 1062"/>
                <a:gd name="T52" fmla="*/ 267 w 1386"/>
                <a:gd name="T53" fmla="*/ 202 h 1062"/>
                <a:gd name="T54" fmla="*/ 265 w 1386"/>
                <a:gd name="T55" fmla="*/ 170 h 1062"/>
                <a:gd name="T56" fmla="*/ 243 w 1386"/>
                <a:gd name="T57" fmla="*/ 153 h 1062"/>
                <a:gd name="T58" fmla="*/ 310 w 1386"/>
                <a:gd name="T59" fmla="*/ 56 h 1062"/>
                <a:gd name="T60" fmla="*/ 409 w 1386"/>
                <a:gd name="T61" fmla="*/ 14 h 1062"/>
                <a:gd name="T62" fmla="*/ 474 w 1386"/>
                <a:gd name="T63" fmla="*/ 51 h 1062"/>
                <a:gd name="T64" fmla="*/ 484 w 1386"/>
                <a:gd name="T65" fmla="*/ 83 h 1062"/>
                <a:gd name="T66" fmla="*/ 496 w 1386"/>
                <a:gd name="T67" fmla="*/ 143 h 1062"/>
                <a:gd name="T68" fmla="*/ 504 w 1386"/>
                <a:gd name="T69" fmla="*/ 156 h 1062"/>
                <a:gd name="T70" fmla="*/ 518 w 1386"/>
                <a:gd name="T71" fmla="*/ 190 h 1062"/>
                <a:gd name="T72" fmla="*/ 530 w 1386"/>
                <a:gd name="T73" fmla="*/ 255 h 1062"/>
                <a:gd name="T74" fmla="*/ 531 w 1386"/>
                <a:gd name="T75" fmla="*/ 338 h 1062"/>
                <a:gd name="T76" fmla="*/ 545 w 1386"/>
                <a:gd name="T77" fmla="*/ 418 h 10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86"/>
                <a:gd name="T118" fmla="*/ 0 h 1062"/>
                <a:gd name="T119" fmla="*/ 1386 w 1386"/>
                <a:gd name="T120" fmla="*/ 1062 h 10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86" h="1062">
                  <a:moveTo>
                    <a:pt x="1090" y="836"/>
                  </a:moveTo>
                  <a:lnTo>
                    <a:pt x="1109" y="870"/>
                  </a:lnTo>
                  <a:lnTo>
                    <a:pt x="1074" y="905"/>
                  </a:lnTo>
                  <a:lnTo>
                    <a:pt x="1088" y="928"/>
                  </a:lnTo>
                  <a:lnTo>
                    <a:pt x="1076" y="956"/>
                  </a:lnTo>
                  <a:lnTo>
                    <a:pt x="1078" y="963"/>
                  </a:lnTo>
                  <a:lnTo>
                    <a:pt x="1118" y="937"/>
                  </a:lnTo>
                  <a:lnTo>
                    <a:pt x="1261" y="887"/>
                  </a:lnTo>
                  <a:lnTo>
                    <a:pt x="1315" y="832"/>
                  </a:lnTo>
                  <a:lnTo>
                    <a:pt x="1311" y="849"/>
                  </a:lnTo>
                  <a:lnTo>
                    <a:pt x="1349" y="863"/>
                  </a:lnTo>
                  <a:lnTo>
                    <a:pt x="1369" y="838"/>
                  </a:lnTo>
                  <a:lnTo>
                    <a:pt x="1386" y="840"/>
                  </a:lnTo>
                  <a:lnTo>
                    <a:pt x="1298" y="914"/>
                  </a:lnTo>
                  <a:lnTo>
                    <a:pt x="1149" y="1002"/>
                  </a:lnTo>
                  <a:lnTo>
                    <a:pt x="1093" y="1023"/>
                  </a:lnTo>
                  <a:lnTo>
                    <a:pt x="1066" y="1042"/>
                  </a:lnTo>
                  <a:lnTo>
                    <a:pt x="1068" y="1034"/>
                  </a:lnTo>
                  <a:lnTo>
                    <a:pt x="1042" y="1029"/>
                  </a:lnTo>
                  <a:lnTo>
                    <a:pt x="1015" y="1062"/>
                  </a:lnTo>
                  <a:lnTo>
                    <a:pt x="1022" y="1026"/>
                  </a:lnTo>
                  <a:lnTo>
                    <a:pt x="1039" y="1017"/>
                  </a:lnTo>
                  <a:lnTo>
                    <a:pt x="1043" y="1008"/>
                  </a:lnTo>
                  <a:lnTo>
                    <a:pt x="1047" y="962"/>
                  </a:lnTo>
                  <a:lnTo>
                    <a:pt x="1050" y="952"/>
                  </a:lnTo>
                  <a:lnTo>
                    <a:pt x="1047" y="935"/>
                  </a:lnTo>
                  <a:lnTo>
                    <a:pt x="982" y="915"/>
                  </a:lnTo>
                  <a:lnTo>
                    <a:pt x="959" y="905"/>
                  </a:lnTo>
                  <a:lnTo>
                    <a:pt x="897" y="884"/>
                  </a:lnTo>
                  <a:lnTo>
                    <a:pt x="885" y="870"/>
                  </a:lnTo>
                  <a:lnTo>
                    <a:pt x="839" y="867"/>
                  </a:lnTo>
                  <a:lnTo>
                    <a:pt x="819" y="840"/>
                  </a:lnTo>
                  <a:lnTo>
                    <a:pt x="806" y="793"/>
                  </a:lnTo>
                  <a:lnTo>
                    <a:pt x="796" y="788"/>
                  </a:lnTo>
                  <a:lnTo>
                    <a:pt x="780" y="788"/>
                  </a:lnTo>
                  <a:lnTo>
                    <a:pt x="754" y="765"/>
                  </a:lnTo>
                  <a:lnTo>
                    <a:pt x="726" y="766"/>
                  </a:lnTo>
                  <a:lnTo>
                    <a:pt x="354" y="842"/>
                  </a:lnTo>
                  <a:lnTo>
                    <a:pt x="10" y="902"/>
                  </a:lnTo>
                  <a:lnTo>
                    <a:pt x="0" y="842"/>
                  </a:lnTo>
                  <a:lnTo>
                    <a:pt x="94" y="752"/>
                  </a:lnTo>
                  <a:lnTo>
                    <a:pt x="132" y="696"/>
                  </a:lnTo>
                  <a:lnTo>
                    <a:pt x="121" y="670"/>
                  </a:lnTo>
                  <a:lnTo>
                    <a:pt x="96" y="635"/>
                  </a:lnTo>
                  <a:lnTo>
                    <a:pt x="86" y="632"/>
                  </a:lnTo>
                  <a:lnTo>
                    <a:pt x="79" y="591"/>
                  </a:lnTo>
                  <a:lnTo>
                    <a:pt x="172" y="548"/>
                  </a:lnTo>
                  <a:lnTo>
                    <a:pt x="252" y="534"/>
                  </a:lnTo>
                  <a:lnTo>
                    <a:pt x="330" y="553"/>
                  </a:lnTo>
                  <a:lnTo>
                    <a:pt x="359" y="537"/>
                  </a:lnTo>
                  <a:lnTo>
                    <a:pt x="460" y="500"/>
                  </a:lnTo>
                  <a:lnTo>
                    <a:pt x="476" y="480"/>
                  </a:lnTo>
                  <a:lnTo>
                    <a:pt x="534" y="439"/>
                  </a:lnTo>
                  <a:lnTo>
                    <a:pt x="534" y="404"/>
                  </a:lnTo>
                  <a:lnTo>
                    <a:pt x="508" y="370"/>
                  </a:lnTo>
                  <a:lnTo>
                    <a:pt x="529" y="341"/>
                  </a:lnTo>
                  <a:lnTo>
                    <a:pt x="484" y="331"/>
                  </a:lnTo>
                  <a:lnTo>
                    <a:pt x="486" y="307"/>
                  </a:lnTo>
                  <a:lnTo>
                    <a:pt x="554" y="228"/>
                  </a:lnTo>
                  <a:lnTo>
                    <a:pt x="620" y="113"/>
                  </a:lnTo>
                  <a:lnTo>
                    <a:pt x="667" y="66"/>
                  </a:lnTo>
                  <a:lnTo>
                    <a:pt x="819" y="29"/>
                  </a:lnTo>
                  <a:lnTo>
                    <a:pt x="927" y="0"/>
                  </a:lnTo>
                  <a:lnTo>
                    <a:pt x="948" y="103"/>
                  </a:lnTo>
                  <a:lnTo>
                    <a:pt x="952" y="105"/>
                  </a:lnTo>
                  <a:lnTo>
                    <a:pt x="969" y="167"/>
                  </a:lnTo>
                  <a:lnTo>
                    <a:pt x="964" y="219"/>
                  </a:lnTo>
                  <a:lnTo>
                    <a:pt x="992" y="286"/>
                  </a:lnTo>
                  <a:lnTo>
                    <a:pt x="990" y="327"/>
                  </a:lnTo>
                  <a:lnTo>
                    <a:pt x="1009" y="313"/>
                  </a:lnTo>
                  <a:lnTo>
                    <a:pt x="1022" y="329"/>
                  </a:lnTo>
                  <a:lnTo>
                    <a:pt x="1035" y="381"/>
                  </a:lnTo>
                  <a:lnTo>
                    <a:pt x="1048" y="467"/>
                  </a:lnTo>
                  <a:lnTo>
                    <a:pt x="1060" y="510"/>
                  </a:lnTo>
                  <a:lnTo>
                    <a:pt x="1057" y="568"/>
                  </a:lnTo>
                  <a:lnTo>
                    <a:pt x="1061" y="677"/>
                  </a:lnTo>
                  <a:lnTo>
                    <a:pt x="1074" y="768"/>
                  </a:lnTo>
                  <a:lnTo>
                    <a:pt x="1090" y="83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6" name="Freeform 67"/>
            <p:cNvSpPr>
              <a:spLocks/>
            </p:cNvSpPr>
            <p:nvPr/>
          </p:nvSpPr>
          <p:spPr bwMode="auto">
            <a:xfrm>
              <a:off x="4353" y="2381"/>
              <a:ext cx="813" cy="358"/>
            </a:xfrm>
            <a:custGeom>
              <a:avLst/>
              <a:gdLst>
                <a:gd name="T0" fmla="*/ 80 w 1625"/>
                <a:gd name="T1" fmla="*/ 297 h 716"/>
                <a:gd name="T2" fmla="*/ 0 w 1625"/>
                <a:gd name="T3" fmla="*/ 309 h 716"/>
                <a:gd name="T4" fmla="*/ 26 w 1625"/>
                <a:gd name="T5" fmla="*/ 270 h 716"/>
                <a:gd name="T6" fmla="*/ 30 w 1625"/>
                <a:gd name="T7" fmla="*/ 249 h 716"/>
                <a:gd name="T8" fmla="*/ 70 w 1625"/>
                <a:gd name="T9" fmla="*/ 232 h 716"/>
                <a:gd name="T10" fmla="*/ 90 w 1625"/>
                <a:gd name="T11" fmla="*/ 210 h 716"/>
                <a:gd name="T12" fmla="*/ 120 w 1625"/>
                <a:gd name="T13" fmla="*/ 181 h 716"/>
                <a:gd name="T14" fmla="*/ 147 w 1625"/>
                <a:gd name="T15" fmla="*/ 174 h 716"/>
                <a:gd name="T16" fmla="*/ 163 w 1625"/>
                <a:gd name="T17" fmla="*/ 158 h 716"/>
                <a:gd name="T18" fmla="*/ 194 w 1625"/>
                <a:gd name="T19" fmla="*/ 151 h 716"/>
                <a:gd name="T20" fmla="*/ 204 w 1625"/>
                <a:gd name="T21" fmla="*/ 127 h 716"/>
                <a:gd name="T22" fmla="*/ 221 w 1625"/>
                <a:gd name="T23" fmla="*/ 113 h 716"/>
                <a:gd name="T24" fmla="*/ 252 w 1625"/>
                <a:gd name="T25" fmla="*/ 88 h 716"/>
                <a:gd name="T26" fmla="*/ 370 w 1625"/>
                <a:gd name="T27" fmla="*/ 71 h 716"/>
                <a:gd name="T28" fmla="*/ 453 w 1625"/>
                <a:gd name="T29" fmla="*/ 59 h 716"/>
                <a:gd name="T30" fmla="*/ 491 w 1625"/>
                <a:gd name="T31" fmla="*/ 52 h 716"/>
                <a:gd name="T32" fmla="*/ 580 w 1625"/>
                <a:gd name="T33" fmla="*/ 35 h 716"/>
                <a:gd name="T34" fmla="*/ 753 w 1625"/>
                <a:gd name="T35" fmla="*/ 5 h 716"/>
                <a:gd name="T36" fmla="*/ 811 w 1625"/>
                <a:gd name="T37" fmla="*/ 103 h 716"/>
                <a:gd name="T38" fmla="*/ 792 w 1625"/>
                <a:gd name="T39" fmla="*/ 153 h 716"/>
                <a:gd name="T40" fmla="*/ 745 w 1625"/>
                <a:gd name="T41" fmla="*/ 211 h 716"/>
                <a:gd name="T42" fmla="*/ 720 w 1625"/>
                <a:gd name="T43" fmla="*/ 228 h 716"/>
                <a:gd name="T44" fmla="*/ 647 w 1625"/>
                <a:gd name="T45" fmla="*/ 273 h 716"/>
                <a:gd name="T46" fmla="*/ 620 w 1625"/>
                <a:gd name="T47" fmla="*/ 341 h 716"/>
                <a:gd name="T48" fmla="*/ 611 w 1625"/>
                <a:gd name="T49" fmla="*/ 346 h 716"/>
                <a:gd name="T50" fmla="*/ 562 w 1625"/>
                <a:gd name="T51" fmla="*/ 358 h 716"/>
                <a:gd name="T52" fmla="*/ 505 w 1625"/>
                <a:gd name="T53" fmla="*/ 316 h 716"/>
                <a:gd name="T54" fmla="*/ 463 w 1625"/>
                <a:gd name="T55" fmla="*/ 283 h 716"/>
                <a:gd name="T56" fmla="*/ 334 w 1625"/>
                <a:gd name="T57" fmla="*/ 283 h 716"/>
                <a:gd name="T58" fmla="*/ 320 w 1625"/>
                <a:gd name="T59" fmla="*/ 254 h 716"/>
                <a:gd name="T60" fmla="*/ 305 w 1625"/>
                <a:gd name="T61" fmla="*/ 247 h 716"/>
                <a:gd name="T62" fmla="*/ 227 w 1625"/>
                <a:gd name="T63" fmla="*/ 254 h 716"/>
                <a:gd name="T64" fmla="*/ 182 w 1625"/>
                <a:gd name="T65" fmla="*/ 261 h 716"/>
                <a:gd name="T66" fmla="*/ 145 w 1625"/>
                <a:gd name="T67" fmla="*/ 280 h 716"/>
                <a:gd name="T68" fmla="*/ 116 w 1625"/>
                <a:gd name="T69" fmla="*/ 292 h 7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25"/>
                <a:gd name="T106" fmla="*/ 0 h 716"/>
                <a:gd name="T107" fmla="*/ 1625 w 1625"/>
                <a:gd name="T108" fmla="*/ 716 h 7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25" h="716">
                  <a:moveTo>
                    <a:pt x="231" y="583"/>
                  </a:moveTo>
                  <a:lnTo>
                    <a:pt x="160" y="594"/>
                  </a:lnTo>
                  <a:lnTo>
                    <a:pt x="36" y="613"/>
                  </a:lnTo>
                  <a:lnTo>
                    <a:pt x="0" y="617"/>
                  </a:lnTo>
                  <a:lnTo>
                    <a:pt x="3" y="562"/>
                  </a:lnTo>
                  <a:lnTo>
                    <a:pt x="52" y="539"/>
                  </a:lnTo>
                  <a:lnTo>
                    <a:pt x="60" y="495"/>
                  </a:lnTo>
                  <a:lnTo>
                    <a:pt x="60" y="498"/>
                  </a:lnTo>
                  <a:lnTo>
                    <a:pt x="109" y="467"/>
                  </a:lnTo>
                  <a:lnTo>
                    <a:pt x="139" y="465"/>
                  </a:lnTo>
                  <a:lnTo>
                    <a:pt x="180" y="428"/>
                  </a:lnTo>
                  <a:lnTo>
                    <a:pt x="180" y="421"/>
                  </a:lnTo>
                  <a:lnTo>
                    <a:pt x="234" y="396"/>
                  </a:lnTo>
                  <a:lnTo>
                    <a:pt x="240" y="362"/>
                  </a:lnTo>
                  <a:lnTo>
                    <a:pt x="291" y="331"/>
                  </a:lnTo>
                  <a:lnTo>
                    <a:pt x="294" y="348"/>
                  </a:lnTo>
                  <a:lnTo>
                    <a:pt x="309" y="344"/>
                  </a:lnTo>
                  <a:lnTo>
                    <a:pt x="326" y="316"/>
                  </a:lnTo>
                  <a:lnTo>
                    <a:pt x="359" y="293"/>
                  </a:lnTo>
                  <a:lnTo>
                    <a:pt x="387" y="302"/>
                  </a:lnTo>
                  <a:lnTo>
                    <a:pt x="410" y="260"/>
                  </a:lnTo>
                  <a:lnTo>
                    <a:pt x="408" y="254"/>
                  </a:lnTo>
                  <a:lnTo>
                    <a:pt x="443" y="239"/>
                  </a:lnTo>
                  <a:lnTo>
                    <a:pt x="441" y="226"/>
                  </a:lnTo>
                  <a:lnTo>
                    <a:pt x="441" y="178"/>
                  </a:lnTo>
                  <a:lnTo>
                    <a:pt x="504" y="175"/>
                  </a:lnTo>
                  <a:lnTo>
                    <a:pt x="668" y="153"/>
                  </a:lnTo>
                  <a:lnTo>
                    <a:pt x="739" y="142"/>
                  </a:lnTo>
                  <a:lnTo>
                    <a:pt x="801" y="136"/>
                  </a:lnTo>
                  <a:lnTo>
                    <a:pt x="905" y="118"/>
                  </a:lnTo>
                  <a:lnTo>
                    <a:pt x="969" y="104"/>
                  </a:lnTo>
                  <a:lnTo>
                    <a:pt x="981" y="104"/>
                  </a:lnTo>
                  <a:lnTo>
                    <a:pt x="1030" y="92"/>
                  </a:lnTo>
                  <a:lnTo>
                    <a:pt x="1159" y="69"/>
                  </a:lnTo>
                  <a:lnTo>
                    <a:pt x="1499" y="0"/>
                  </a:lnTo>
                  <a:lnTo>
                    <a:pt x="1506" y="9"/>
                  </a:lnTo>
                  <a:lnTo>
                    <a:pt x="1533" y="70"/>
                  </a:lnTo>
                  <a:lnTo>
                    <a:pt x="1621" y="207"/>
                  </a:lnTo>
                  <a:lnTo>
                    <a:pt x="1625" y="291"/>
                  </a:lnTo>
                  <a:lnTo>
                    <a:pt x="1584" y="306"/>
                  </a:lnTo>
                  <a:lnTo>
                    <a:pt x="1546" y="346"/>
                  </a:lnTo>
                  <a:lnTo>
                    <a:pt x="1489" y="423"/>
                  </a:lnTo>
                  <a:lnTo>
                    <a:pt x="1472" y="478"/>
                  </a:lnTo>
                  <a:lnTo>
                    <a:pt x="1440" y="457"/>
                  </a:lnTo>
                  <a:lnTo>
                    <a:pt x="1359" y="484"/>
                  </a:lnTo>
                  <a:lnTo>
                    <a:pt x="1293" y="545"/>
                  </a:lnTo>
                  <a:lnTo>
                    <a:pt x="1264" y="584"/>
                  </a:lnTo>
                  <a:lnTo>
                    <a:pt x="1240" y="681"/>
                  </a:lnTo>
                  <a:lnTo>
                    <a:pt x="1240" y="701"/>
                  </a:lnTo>
                  <a:lnTo>
                    <a:pt x="1222" y="691"/>
                  </a:lnTo>
                  <a:lnTo>
                    <a:pt x="1135" y="711"/>
                  </a:lnTo>
                  <a:lnTo>
                    <a:pt x="1123" y="716"/>
                  </a:lnTo>
                  <a:lnTo>
                    <a:pt x="1102" y="698"/>
                  </a:lnTo>
                  <a:lnTo>
                    <a:pt x="1010" y="632"/>
                  </a:lnTo>
                  <a:lnTo>
                    <a:pt x="926" y="568"/>
                  </a:lnTo>
                  <a:lnTo>
                    <a:pt x="926" y="565"/>
                  </a:lnTo>
                  <a:lnTo>
                    <a:pt x="875" y="533"/>
                  </a:lnTo>
                  <a:lnTo>
                    <a:pt x="667" y="565"/>
                  </a:lnTo>
                  <a:lnTo>
                    <a:pt x="652" y="523"/>
                  </a:lnTo>
                  <a:lnTo>
                    <a:pt x="640" y="508"/>
                  </a:lnTo>
                  <a:lnTo>
                    <a:pt x="613" y="520"/>
                  </a:lnTo>
                  <a:lnTo>
                    <a:pt x="609" y="495"/>
                  </a:lnTo>
                  <a:lnTo>
                    <a:pt x="472" y="508"/>
                  </a:lnTo>
                  <a:lnTo>
                    <a:pt x="454" y="508"/>
                  </a:lnTo>
                  <a:lnTo>
                    <a:pt x="391" y="516"/>
                  </a:lnTo>
                  <a:lnTo>
                    <a:pt x="363" y="522"/>
                  </a:lnTo>
                  <a:lnTo>
                    <a:pt x="321" y="538"/>
                  </a:lnTo>
                  <a:lnTo>
                    <a:pt x="289" y="559"/>
                  </a:lnTo>
                  <a:lnTo>
                    <a:pt x="245" y="574"/>
                  </a:lnTo>
                  <a:lnTo>
                    <a:pt x="231" y="5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7" name="Freeform 68"/>
            <p:cNvSpPr>
              <a:spLocks/>
            </p:cNvSpPr>
            <p:nvPr/>
          </p:nvSpPr>
          <p:spPr bwMode="auto">
            <a:xfrm>
              <a:off x="2616" y="1087"/>
              <a:ext cx="603" cy="382"/>
            </a:xfrm>
            <a:custGeom>
              <a:avLst/>
              <a:gdLst>
                <a:gd name="T0" fmla="*/ 603 w 1207"/>
                <a:gd name="T1" fmla="*/ 372 h 764"/>
                <a:gd name="T2" fmla="*/ 603 w 1207"/>
                <a:gd name="T3" fmla="*/ 382 h 764"/>
                <a:gd name="T4" fmla="*/ 550 w 1207"/>
                <a:gd name="T5" fmla="*/ 382 h 764"/>
                <a:gd name="T6" fmla="*/ 406 w 1207"/>
                <a:gd name="T7" fmla="*/ 377 h 764"/>
                <a:gd name="T8" fmla="*/ 285 w 1207"/>
                <a:gd name="T9" fmla="*/ 371 h 764"/>
                <a:gd name="T10" fmla="*/ 164 w 1207"/>
                <a:gd name="T11" fmla="*/ 364 h 764"/>
                <a:gd name="T12" fmla="*/ 84 w 1207"/>
                <a:gd name="T13" fmla="*/ 358 h 764"/>
                <a:gd name="T14" fmla="*/ 0 w 1207"/>
                <a:gd name="T15" fmla="*/ 351 h 764"/>
                <a:gd name="T16" fmla="*/ 4 w 1207"/>
                <a:gd name="T17" fmla="*/ 312 h 764"/>
                <a:gd name="T18" fmla="*/ 31 w 1207"/>
                <a:gd name="T19" fmla="*/ 0 h 764"/>
                <a:gd name="T20" fmla="*/ 117 w 1207"/>
                <a:gd name="T21" fmla="*/ 6 h 764"/>
                <a:gd name="T22" fmla="*/ 188 w 1207"/>
                <a:gd name="T23" fmla="*/ 12 h 764"/>
                <a:gd name="T24" fmla="*/ 328 w 1207"/>
                <a:gd name="T25" fmla="*/ 21 h 764"/>
                <a:gd name="T26" fmla="*/ 499 w 1207"/>
                <a:gd name="T27" fmla="*/ 27 h 764"/>
                <a:gd name="T28" fmla="*/ 557 w 1207"/>
                <a:gd name="T29" fmla="*/ 28 h 764"/>
                <a:gd name="T30" fmla="*/ 566 w 1207"/>
                <a:gd name="T31" fmla="*/ 65 h 764"/>
                <a:gd name="T32" fmla="*/ 561 w 1207"/>
                <a:gd name="T33" fmla="*/ 80 h 764"/>
                <a:gd name="T34" fmla="*/ 561 w 1207"/>
                <a:gd name="T35" fmla="*/ 122 h 764"/>
                <a:gd name="T36" fmla="*/ 579 w 1207"/>
                <a:gd name="T37" fmla="*/ 182 h 764"/>
                <a:gd name="T38" fmla="*/ 582 w 1207"/>
                <a:gd name="T39" fmla="*/ 200 h 764"/>
                <a:gd name="T40" fmla="*/ 584 w 1207"/>
                <a:gd name="T41" fmla="*/ 231 h 764"/>
                <a:gd name="T42" fmla="*/ 581 w 1207"/>
                <a:gd name="T43" fmla="*/ 241 h 764"/>
                <a:gd name="T44" fmla="*/ 581 w 1207"/>
                <a:gd name="T45" fmla="*/ 258 h 764"/>
                <a:gd name="T46" fmla="*/ 590 w 1207"/>
                <a:gd name="T47" fmla="*/ 268 h 764"/>
                <a:gd name="T48" fmla="*/ 584 w 1207"/>
                <a:gd name="T49" fmla="*/ 302 h 764"/>
                <a:gd name="T50" fmla="*/ 600 w 1207"/>
                <a:gd name="T51" fmla="*/ 337 h 764"/>
                <a:gd name="T52" fmla="*/ 603 w 1207"/>
                <a:gd name="T53" fmla="*/ 372 h 7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7"/>
                <a:gd name="T82" fmla="*/ 0 h 764"/>
                <a:gd name="T83" fmla="*/ 1207 w 1207"/>
                <a:gd name="T84" fmla="*/ 764 h 76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7" h="764">
                  <a:moveTo>
                    <a:pt x="1207" y="743"/>
                  </a:moveTo>
                  <a:lnTo>
                    <a:pt x="1206" y="764"/>
                  </a:lnTo>
                  <a:lnTo>
                    <a:pt x="1101" y="763"/>
                  </a:lnTo>
                  <a:lnTo>
                    <a:pt x="813" y="754"/>
                  </a:lnTo>
                  <a:lnTo>
                    <a:pt x="570" y="742"/>
                  </a:lnTo>
                  <a:lnTo>
                    <a:pt x="329" y="727"/>
                  </a:lnTo>
                  <a:lnTo>
                    <a:pt x="169" y="715"/>
                  </a:lnTo>
                  <a:lnTo>
                    <a:pt x="0" y="702"/>
                  </a:lnTo>
                  <a:lnTo>
                    <a:pt x="8" y="623"/>
                  </a:lnTo>
                  <a:lnTo>
                    <a:pt x="63" y="0"/>
                  </a:lnTo>
                  <a:lnTo>
                    <a:pt x="234" y="13"/>
                  </a:lnTo>
                  <a:lnTo>
                    <a:pt x="376" y="24"/>
                  </a:lnTo>
                  <a:lnTo>
                    <a:pt x="657" y="41"/>
                  </a:lnTo>
                  <a:lnTo>
                    <a:pt x="999" y="54"/>
                  </a:lnTo>
                  <a:lnTo>
                    <a:pt x="1114" y="57"/>
                  </a:lnTo>
                  <a:lnTo>
                    <a:pt x="1132" y="129"/>
                  </a:lnTo>
                  <a:lnTo>
                    <a:pt x="1122" y="160"/>
                  </a:lnTo>
                  <a:lnTo>
                    <a:pt x="1122" y="244"/>
                  </a:lnTo>
                  <a:lnTo>
                    <a:pt x="1159" y="364"/>
                  </a:lnTo>
                  <a:lnTo>
                    <a:pt x="1165" y="401"/>
                  </a:lnTo>
                  <a:lnTo>
                    <a:pt x="1169" y="462"/>
                  </a:lnTo>
                  <a:lnTo>
                    <a:pt x="1163" y="482"/>
                  </a:lnTo>
                  <a:lnTo>
                    <a:pt x="1163" y="515"/>
                  </a:lnTo>
                  <a:lnTo>
                    <a:pt x="1180" y="536"/>
                  </a:lnTo>
                  <a:lnTo>
                    <a:pt x="1169" y="603"/>
                  </a:lnTo>
                  <a:lnTo>
                    <a:pt x="1201" y="674"/>
                  </a:lnTo>
                  <a:lnTo>
                    <a:pt x="1207" y="7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8" name="Freeform 69"/>
            <p:cNvSpPr>
              <a:spLocks/>
            </p:cNvSpPr>
            <p:nvPr/>
          </p:nvSpPr>
          <p:spPr bwMode="auto">
            <a:xfrm>
              <a:off x="4221" y="1831"/>
              <a:ext cx="385" cy="439"/>
            </a:xfrm>
            <a:custGeom>
              <a:avLst/>
              <a:gdLst>
                <a:gd name="T0" fmla="*/ 30 w 771"/>
                <a:gd name="T1" fmla="*/ 361 h 879"/>
                <a:gd name="T2" fmla="*/ 24 w 771"/>
                <a:gd name="T3" fmla="*/ 290 h 879"/>
                <a:gd name="T4" fmla="*/ 17 w 771"/>
                <a:gd name="T5" fmla="*/ 212 h 879"/>
                <a:gd name="T6" fmla="*/ 5 w 771"/>
                <a:gd name="T7" fmla="*/ 131 h 879"/>
                <a:gd name="T8" fmla="*/ 0 w 771"/>
                <a:gd name="T9" fmla="*/ 83 h 879"/>
                <a:gd name="T10" fmla="*/ 80 w 771"/>
                <a:gd name="T11" fmla="*/ 69 h 879"/>
                <a:gd name="T12" fmla="*/ 141 w 771"/>
                <a:gd name="T13" fmla="*/ 73 h 879"/>
                <a:gd name="T14" fmla="*/ 170 w 771"/>
                <a:gd name="T15" fmla="*/ 74 h 879"/>
                <a:gd name="T16" fmla="*/ 214 w 771"/>
                <a:gd name="T17" fmla="*/ 86 h 879"/>
                <a:gd name="T18" fmla="*/ 266 w 771"/>
                <a:gd name="T19" fmla="*/ 72 h 879"/>
                <a:gd name="T20" fmla="*/ 324 w 771"/>
                <a:gd name="T21" fmla="*/ 21 h 879"/>
                <a:gd name="T22" fmla="*/ 381 w 771"/>
                <a:gd name="T23" fmla="*/ 130 h 879"/>
                <a:gd name="T24" fmla="*/ 374 w 771"/>
                <a:gd name="T25" fmla="*/ 163 h 879"/>
                <a:gd name="T26" fmla="*/ 379 w 771"/>
                <a:gd name="T27" fmla="*/ 209 h 879"/>
                <a:gd name="T28" fmla="*/ 378 w 771"/>
                <a:gd name="T29" fmla="*/ 227 h 879"/>
                <a:gd name="T30" fmla="*/ 374 w 771"/>
                <a:gd name="T31" fmla="*/ 265 h 879"/>
                <a:gd name="T32" fmla="*/ 360 w 771"/>
                <a:gd name="T33" fmla="*/ 288 h 879"/>
                <a:gd name="T34" fmla="*/ 333 w 771"/>
                <a:gd name="T35" fmla="*/ 317 h 879"/>
                <a:gd name="T36" fmla="*/ 303 w 771"/>
                <a:gd name="T37" fmla="*/ 340 h 879"/>
                <a:gd name="T38" fmla="*/ 300 w 771"/>
                <a:gd name="T39" fmla="*/ 352 h 879"/>
                <a:gd name="T40" fmla="*/ 295 w 771"/>
                <a:gd name="T41" fmla="*/ 377 h 879"/>
                <a:gd name="T42" fmla="*/ 276 w 771"/>
                <a:gd name="T43" fmla="*/ 370 h 879"/>
                <a:gd name="T44" fmla="*/ 272 w 771"/>
                <a:gd name="T45" fmla="*/ 414 h 879"/>
                <a:gd name="T46" fmla="*/ 265 w 771"/>
                <a:gd name="T47" fmla="*/ 432 h 879"/>
                <a:gd name="T48" fmla="*/ 241 w 771"/>
                <a:gd name="T49" fmla="*/ 439 h 879"/>
                <a:gd name="T50" fmla="*/ 218 w 771"/>
                <a:gd name="T51" fmla="*/ 423 h 879"/>
                <a:gd name="T52" fmla="*/ 197 w 771"/>
                <a:gd name="T53" fmla="*/ 409 h 879"/>
                <a:gd name="T54" fmla="*/ 154 w 771"/>
                <a:gd name="T55" fmla="*/ 417 h 879"/>
                <a:gd name="T56" fmla="*/ 138 w 771"/>
                <a:gd name="T57" fmla="*/ 426 h 879"/>
                <a:gd name="T58" fmla="*/ 107 w 771"/>
                <a:gd name="T59" fmla="*/ 413 h 879"/>
                <a:gd name="T60" fmla="*/ 88 w 771"/>
                <a:gd name="T61" fmla="*/ 404 h 879"/>
                <a:gd name="T62" fmla="*/ 61 w 771"/>
                <a:gd name="T63" fmla="*/ 382 h 879"/>
                <a:gd name="T64" fmla="*/ 41 w 771"/>
                <a:gd name="T65" fmla="*/ 377 h 8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1"/>
                <a:gd name="T100" fmla="*/ 0 h 879"/>
                <a:gd name="T101" fmla="*/ 771 w 771"/>
                <a:gd name="T102" fmla="*/ 879 h 8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1" h="879">
                  <a:moveTo>
                    <a:pt x="66" y="768"/>
                  </a:moveTo>
                  <a:lnTo>
                    <a:pt x="61" y="722"/>
                  </a:lnTo>
                  <a:lnTo>
                    <a:pt x="58" y="672"/>
                  </a:lnTo>
                  <a:lnTo>
                    <a:pt x="48" y="580"/>
                  </a:lnTo>
                  <a:lnTo>
                    <a:pt x="35" y="488"/>
                  </a:lnTo>
                  <a:lnTo>
                    <a:pt x="35" y="424"/>
                  </a:lnTo>
                  <a:lnTo>
                    <a:pt x="23" y="326"/>
                  </a:lnTo>
                  <a:lnTo>
                    <a:pt x="10" y="262"/>
                  </a:lnTo>
                  <a:lnTo>
                    <a:pt x="2" y="201"/>
                  </a:lnTo>
                  <a:lnTo>
                    <a:pt x="0" y="166"/>
                  </a:lnTo>
                  <a:lnTo>
                    <a:pt x="73" y="156"/>
                  </a:lnTo>
                  <a:lnTo>
                    <a:pt x="161" y="139"/>
                  </a:lnTo>
                  <a:lnTo>
                    <a:pt x="229" y="128"/>
                  </a:lnTo>
                  <a:lnTo>
                    <a:pt x="283" y="147"/>
                  </a:lnTo>
                  <a:lnTo>
                    <a:pt x="327" y="169"/>
                  </a:lnTo>
                  <a:lnTo>
                    <a:pt x="340" y="149"/>
                  </a:lnTo>
                  <a:lnTo>
                    <a:pt x="404" y="189"/>
                  </a:lnTo>
                  <a:lnTo>
                    <a:pt x="429" y="173"/>
                  </a:lnTo>
                  <a:lnTo>
                    <a:pt x="494" y="149"/>
                  </a:lnTo>
                  <a:lnTo>
                    <a:pt x="533" y="145"/>
                  </a:lnTo>
                  <a:lnTo>
                    <a:pt x="571" y="105"/>
                  </a:lnTo>
                  <a:lnTo>
                    <a:pt x="648" y="43"/>
                  </a:lnTo>
                  <a:lnTo>
                    <a:pt x="723" y="0"/>
                  </a:lnTo>
                  <a:lnTo>
                    <a:pt x="763" y="261"/>
                  </a:lnTo>
                  <a:lnTo>
                    <a:pt x="771" y="310"/>
                  </a:lnTo>
                  <a:lnTo>
                    <a:pt x="748" y="326"/>
                  </a:lnTo>
                  <a:lnTo>
                    <a:pt x="763" y="349"/>
                  </a:lnTo>
                  <a:lnTo>
                    <a:pt x="758" y="419"/>
                  </a:lnTo>
                  <a:lnTo>
                    <a:pt x="755" y="427"/>
                  </a:lnTo>
                  <a:lnTo>
                    <a:pt x="757" y="454"/>
                  </a:lnTo>
                  <a:lnTo>
                    <a:pt x="748" y="500"/>
                  </a:lnTo>
                  <a:lnTo>
                    <a:pt x="748" y="530"/>
                  </a:lnTo>
                  <a:lnTo>
                    <a:pt x="734" y="559"/>
                  </a:lnTo>
                  <a:lnTo>
                    <a:pt x="720" y="577"/>
                  </a:lnTo>
                  <a:lnTo>
                    <a:pt x="707" y="597"/>
                  </a:lnTo>
                  <a:lnTo>
                    <a:pt x="667" y="635"/>
                  </a:lnTo>
                  <a:lnTo>
                    <a:pt x="653" y="620"/>
                  </a:lnTo>
                  <a:lnTo>
                    <a:pt x="606" y="681"/>
                  </a:lnTo>
                  <a:lnTo>
                    <a:pt x="615" y="702"/>
                  </a:lnTo>
                  <a:lnTo>
                    <a:pt x="601" y="704"/>
                  </a:lnTo>
                  <a:lnTo>
                    <a:pt x="615" y="736"/>
                  </a:lnTo>
                  <a:lnTo>
                    <a:pt x="590" y="754"/>
                  </a:lnTo>
                  <a:lnTo>
                    <a:pt x="565" y="723"/>
                  </a:lnTo>
                  <a:lnTo>
                    <a:pt x="552" y="741"/>
                  </a:lnTo>
                  <a:lnTo>
                    <a:pt x="540" y="783"/>
                  </a:lnTo>
                  <a:lnTo>
                    <a:pt x="545" y="828"/>
                  </a:lnTo>
                  <a:lnTo>
                    <a:pt x="533" y="831"/>
                  </a:lnTo>
                  <a:lnTo>
                    <a:pt x="531" y="865"/>
                  </a:lnTo>
                  <a:lnTo>
                    <a:pt x="499" y="876"/>
                  </a:lnTo>
                  <a:lnTo>
                    <a:pt x="483" y="879"/>
                  </a:lnTo>
                  <a:lnTo>
                    <a:pt x="469" y="859"/>
                  </a:lnTo>
                  <a:lnTo>
                    <a:pt x="436" y="846"/>
                  </a:lnTo>
                  <a:lnTo>
                    <a:pt x="422" y="808"/>
                  </a:lnTo>
                  <a:lnTo>
                    <a:pt x="395" y="818"/>
                  </a:lnTo>
                  <a:lnTo>
                    <a:pt x="356" y="846"/>
                  </a:lnTo>
                  <a:lnTo>
                    <a:pt x="308" y="834"/>
                  </a:lnTo>
                  <a:lnTo>
                    <a:pt x="286" y="852"/>
                  </a:lnTo>
                  <a:lnTo>
                    <a:pt x="277" y="852"/>
                  </a:lnTo>
                  <a:lnTo>
                    <a:pt x="238" y="828"/>
                  </a:lnTo>
                  <a:lnTo>
                    <a:pt x="214" y="826"/>
                  </a:lnTo>
                  <a:lnTo>
                    <a:pt x="178" y="819"/>
                  </a:lnTo>
                  <a:lnTo>
                    <a:pt x="177" y="808"/>
                  </a:lnTo>
                  <a:lnTo>
                    <a:pt x="157" y="777"/>
                  </a:lnTo>
                  <a:lnTo>
                    <a:pt x="123" y="765"/>
                  </a:lnTo>
                  <a:lnTo>
                    <a:pt x="103" y="773"/>
                  </a:lnTo>
                  <a:lnTo>
                    <a:pt x="82" y="755"/>
                  </a:lnTo>
                  <a:lnTo>
                    <a:pt x="66" y="76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799" name="Freeform 70"/>
            <p:cNvSpPr>
              <a:spLocks/>
            </p:cNvSpPr>
            <p:nvPr/>
          </p:nvSpPr>
          <p:spPr bwMode="auto">
            <a:xfrm>
              <a:off x="2614" y="2488"/>
              <a:ext cx="790" cy="421"/>
            </a:xfrm>
            <a:custGeom>
              <a:avLst/>
              <a:gdLst>
                <a:gd name="T0" fmla="*/ 788 w 1581"/>
                <a:gd name="T1" fmla="*/ 421 h 842"/>
                <a:gd name="T2" fmla="*/ 723 w 1581"/>
                <a:gd name="T3" fmla="*/ 387 h 842"/>
                <a:gd name="T4" fmla="*/ 682 w 1581"/>
                <a:gd name="T5" fmla="*/ 387 h 842"/>
                <a:gd name="T6" fmla="*/ 648 w 1581"/>
                <a:gd name="T7" fmla="*/ 392 h 842"/>
                <a:gd name="T8" fmla="*/ 583 w 1581"/>
                <a:gd name="T9" fmla="*/ 396 h 842"/>
                <a:gd name="T10" fmla="*/ 580 w 1581"/>
                <a:gd name="T11" fmla="*/ 388 h 842"/>
                <a:gd name="T12" fmla="*/ 553 w 1581"/>
                <a:gd name="T13" fmla="*/ 382 h 842"/>
                <a:gd name="T14" fmla="*/ 539 w 1581"/>
                <a:gd name="T15" fmla="*/ 394 h 842"/>
                <a:gd name="T16" fmla="*/ 528 w 1581"/>
                <a:gd name="T17" fmla="*/ 406 h 842"/>
                <a:gd name="T18" fmla="*/ 509 w 1581"/>
                <a:gd name="T19" fmla="*/ 399 h 842"/>
                <a:gd name="T20" fmla="*/ 494 w 1581"/>
                <a:gd name="T21" fmla="*/ 389 h 842"/>
                <a:gd name="T22" fmla="*/ 468 w 1581"/>
                <a:gd name="T23" fmla="*/ 393 h 842"/>
                <a:gd name="T24" fmla="*/ 456 w 1581"/>
                <a:gd name="T25" fmla="*/ 377 h 842"/>
                <a:gd name="T26" fmla="*/ 439 w 1581"/>
                <a:gd name="T27" fmla="*/ 359 h 842"/>
                <a:gd name="T28" fmla="*/ 412 w 1581"/>
                <a:gd name="T29" fmla="*/ 366 h 842"/>
                <a:gd name="T30" fmla="*/ 381 w 1581"/>
                <a:gd name="T31" fmla="*/ 360 h 842"/>
                <a:gd name="T32" fmla="*/ 339 w 1581"/>
                <a:gd name="T33" fmla="*/ 347 h 842"/>
                <a:gd name="T34" fmla="*/ 324 w 1581"/>
                <a:gd name="T35" fmla="*/ 318 h 842"/>
                <a:gd name="T36" fmla="*/ 314 w 1581"/>
                <a:gd name="T37" fmla="*/ 325 h 842"/>
                <a:gd name="T38" fmla="*/ 278 w 1581"/>
                <a:gd name="T39" fmla="*/ 309 h 842"/>
                <a:gd name="T40" fmla="*/ 273 w 1581"/>
                <a:gd name="T41" fmla="*/ 128 h 842"/>
                <a:gd name="T42" fmla="*/ 188 w 1581"/>
                <a:gd name="T43" fmla="*/ 72 h 842"/>
                <a:gd name="T44" fmla="*/ 0 w 1581"/>
                <a:gd name="T45" fmla="*/ 58 h 842"/>
                <a:gd name="T46" fmla="*/ 91 w 1581"/>
                <a:gd name="T47" fmla="*/ 7 h 842"/>
                <a:gd name="T48" fmla="*/ 193 w 1581"/>
                <a:gd name="T49" fmla="*/ 13 h 842"/>
                <a:gd name="T50" fmla="*/ 450 w 1581"/>
                <a:gd name="T51" fmla="*/ 24 h 842"/>
                <a:gd name="T52" fmla="*/ 736 w 1581"/>
                <a:gd name="T53" fmla="*/ 27 h 842"/>
                <a:gd name="T54" fmla="*/ 771 w 1581"/>
                <a:gd name="T55" fmla="*/ 54 h 842"/>
                <a:gd name="T56" fmla="*/ 772 w 1581"/>
                <a:gd name="T57" fmla="*/ 85 h 842"/>
                <a:gd name="T58" fmla="*/ 780 w 1581"/>
                <a:gd name="T59" fmla="*/ 133 h 842"/>
                <a:gd name="T60" fmla="*/ 785 w 1581"/>
                <a:gd name="T61" fmla="*/ 187 h 842"/>
                <a:gd name="T62" fmla="*/ 790 w 1581"/>
                <a:gd name="T63" fmla="*/ 293 h 842"/>
                <a:gd name="T64" fmla="*/ 788 w 1581"/>
                <a:gd name="T65" fmla="*/ 382 h 8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81"/>
                <a:gd name="T100" fmla="*/ 0 h 842"/>
                <a:gd name="T101" fmla="*/ 1581 w 1581"/>
                <a:gd name="T102" fmla="*/ 842 h 8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81" h="842">
                  <a:moveTo>
                    <a:pt x="1577" y="764"/>
                  </a:moveTo>
                  <a:lnTo>
                    <a:pt x="1576" y="842"/>
                  </a:lnTo>
                  <a:lnTo>
                    <a:pt x="1526" y="826"/>
                  </a:lnTo>
                  <a:lnTo>
                    <a:pt x="1446" y="773"/>
                  </a:lnTo>
                  <a:lnTo>
                    <a:pt x="1419" y="784"/>
                  </a:lnTo>
                  <a:lnTo>
                    <a:pt x="1365" y="773"/>
                  </a:lnTo>
                  <a:lnTo>
                    <a:pt x="1317" y="796"/>
                  </a:lnTo>
                  <a:lnTo>
                    <a:pt x="1297" y="783"/>
                  </a:lnTo>
                  <a:lnTo>
                    <a:pt x="1214" y="821"/>
                  </a:lnTo>
                  <a:lnTo>
                    <a:pt x="1167" y="791"/>
                  </a:lnTo>
                  <a:lnTo>
                    <a:pt x="1174" y="781"/>
                  </a:lnTo>
                  <a:lnTo>
                    <a:pt x="1160" y="775"/>
                  </a:lnTo>
                  <a:lnTo>
                    <a:pt x="1139" y="798"/>
                  </a:lnTo>
                  <a:lnTo>
                    <a:pt x="1106" y="764"/>
                  </a:lnTo>
                  <a:lnTo>
                    <a:pt x="1106" y="767"/>
                  </a:lnTo>
                  <a:lnTo>
                    <a:pt x="1078" y="788"/>
                  </a:lnTo>
                  <a:lnTo>
                    <a:pt x="1075" y="822"/>
                  </a:lnTo>
                  <a:lnTo>
                    <a:pt x="1057" y="811"/>
                  </a:lnTo>
                  <a:lnTo>
                    <a:pt x="1057" y="774"/>
                  </a:lnTo>
                  <a:lnTo>
                    <a:pt x="1019" y="798"/>
                  </a:lnTo>
                  <a:lnTo>
                    <a:pt x="1001" y="773"/>
                  </a:lnTo>
                  <a:lnTo>
                    <a:pt x="988" y="778"/>
                  </a:lnTo>
                  <a:lnTo>
                    <a:pt x="966" y="754"/>
                  </a:lnTo>
                  <a:lnTo>
                    <a:pt x="936" y="785"/>
                  </a:lnTo>
                  <a:lnTo>
                    <a:pt x="909" y="777"/>
                  </a:lnTo>
                  <a:lnTo>
                    <a:pt x="912" y="753"/>
                  </a:lnTo>
                  <a:lnTo>
                    <a:pt x="892" y="751"/>
                  </a:lnTo>
                  <a:lnTo>
                    <a:pt x="879" y="717"/>
                  </a:lnTo>
                  <a:lnTo>
                    <a:pt x="836" y="713"/>
                  </a:lnTo>
                  <a:lnTo>
                    <a:pt x="824" y="732"/>
                  </a:lnTo>
                  <a:lnTo>
                    <a:pt x="791" y="712"/>
                  </a:lnTo>
                  <a:lnTo>
                    <a:pt x="763" y="720"/>
                  </a:lnTo>
                  <a:lnTo>
                    <a:pt x="726" y="700"/>
                  </a:lnTo>
                  <a:lnTo>
                    <a:pt x="679" y="693"/>
                  </a:lnTo>
                  <a:lnTo>
                    <a:pt x="679" y="666"/>
                  </a:lnTo>
                  <a:lnTo>
                    <a:pt x="648" y="635"/>
                  </a:lnTo>
                  <a:lnTo>
                    <a:pt x="642" y="655"/>
                  </a:lnTo>
                  <a:lnTo>
                    <a:pt x="628" y="649"/>
                  </a:lnTo>
                  <a:lnTo>
                    <a:pt x="581" y="651"/>
                  </a:lnTo>
                  <a:lnTo>
                    <a:pt x="557" y="618"/>
                  </a:lnTo>
                  <a:lnTo>
                    <a:pt x="529" y="607"/>
                  </a:lnTo>
                  <a:lnTo>
                    <a:pt x="547" y="256"/>
                  </a:lnTo>
                  <a:lnTo>
                    <a:pt x="549" y="152"/>
                  </a:lnTo>
                  <a:lnTo>
                    <a:pt x="376" y="143"/>
                  </a:lnTo>
                  <a:lnTo>
                    <a:pt x="154" y="128"/>
                  </a:lnTo>
                  <a:lnTo>
                    <a:pt x="0" y="116"/>
                  </a:lnTo>
                  <a:lnTo>
                    <a:pt x="9" y="0"/>
                  </a:lnTo>
                  <a:lnTo>
                    <a:pt x="182" y="13"/>
                  </a:lnTo>
                  <a:lnTo>
                    <a:pt x="187" y="13"/>
                  </a:lnTo>
                  <a:lnTo>
                    <a:pt x="386" y="26"/>
                  </a:lnTo>
                  <a:lnTo>
                    <a:pt x="642" y="40"/>
                  </a:lnTo>
                  <a:lnTo>
                    <a:pt x="900" y="48"/>
                  </a:lnTo>
                  <a:lnTo>
                    <a:pt x="1194" y="54"/>
                  </a:lnTo>
                  <a:lnTo>
                    <a:pt x="1472" y="54"/>
                  </a:lnTo>
                  <a:lnTo>
                    <a:pt x="1543" y="54"/>
                  </a:lnTo>
                  <a:lnTo>
                    <a:pt x="1543" y="109"/>
                  </a:lnTo>
                  <a:lnTo>
                    <a:pt x="1543" y="131"/>
                  </a:lnTo>
                  <a:lnTo>
                    <a:pt x="1544" y="170"/>
                  </a:lnTo>
                  <a:lnTo>
                    <a:pt x="1554" y="249"/>
                  </a:lnTo>
                  <a:lnTo>
                    <a:pt x="1560" y="265"/>
                  </a:lnTo>
                  <a:lnTo>
                    <a:pt x="1571" y="345"/>
                  </a:lnTo>
                  <a:lnTo>
                    <a:pt x="1571" y="373"/>
                  </a:lnTo>
                  <a:lnTo>
                    <a:pt x="1581" y="429"/>
                  </a:lnTo>
                  <a:lnTo>
                    <a:pt x="1581" y="585"/>
                  </a:lnTo>
                  <a:lnTo>
                    <a:pt x="1576" y="636"/>
                  </a:lnTo>
                  <a:lnTo>
                    <a:pt x="1577" y="7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0" name="Freeform 71"/>
            <p:cNvSpPr>
              <a:spLocks/>
            </p:cNvSpPr>
            <p:nvPr/>
          </p:nvSpPr>
          <p:spPr bwMode="auto">
            <a:xfrm>
              <a:off x="876" y="1094"/>
              <a:ext cx="742" cy="625"/>
            </a:xfrm>
            <a:custGeom>
              <a:avLst/>
              <a:gdLst>
                <a:gd name="T0" fmla="*/ 356 w 1484"/>
                <a:gd name="T1" fmla="*/ 566 h 1251"/>
                <a:gd name="T2" fmla="*/ 283 w 1484"/>
                <a:gd name="T3" fmla="*/ 546 h 1251"/>
                <a:gd name="T4" fmla="*/ 235 w 1484"/>
                <a:gd name="T5" fmla="*/ 533 h 1251"/>
                <a:gd name="T6" fmla="*/ 168 w 1484"/>
                <a:gd name="T7" fmla="*/ 512 h 1251"/>
                <a:gd name="T8" fmla="*/ 9 w 1484"/>
                <a:gd name="T9" fmla="*/ 465 h 1251"/>
                <a:gd name="T10" fmla="*/ 0 w 1484"/>
                <a:gd name="T11" fmla="*/ 450 h 1251"/>
                <a:gd name="T12" fmla="*/ 14 w 1484"/>
                <a:gd name="T13" fmla="*/ 388 h 1251"/>
                <a:gd name="T14" fmla="*/ 7 w 1484"/>
                <a:gd name="T15" fmla="*/ 362 h 1251"/>
                <a:gd name="T16" fmla="*/ 22 w 1484"/>
                <a:gd name="T17" fmla="*/ 353 h 1251"/>
                <a:gd name="T18" fmla="*/ 37 w 1484"/>
                <a:gd name="T19" fmla="*/ 314 h 1251"/>
                <a:gd name="T20" fmla="*/ 66 w 1484"/>
                <a:gd name="T21" fmla="*/ 286 h 1251"/>
                <a:gd name="T22" fmla="*/ 79 w 1484"/>
                <a:gd name="T23" fmla="*/ 259 h 1251"/>
                <a:gd name="T24" fmla="*/ 95 w 1484"/>
                <a:gd name="T25" fmla="*/ 213 h 1251"/>
                <a:gd name="T26" fmla="*/ 131 w 1484"/>
                <a:gd name="T27" fmla="*/ 132 h 1251"/>
                <a:gd name="T28" fmla="*/ 159 w 1484"/>
                <a:gd name="T29" fmla="*/ 50 h 1251"/>
                <a:gd name="T30" fmla="*/ 163 w 1484"/>
                <a:gd name="T31" fmla="*/ 32 h 1251"/>
                <a:gd name="T32" fmla="*/ 170 w 1484"/>
                <a:gd name="T33" fmla="*/ 26 h 1251"/>
                <a:gd name="T34" fmla="*/ 170 w 1484"/>
                <a:gd name="T35" fmla="*/ 0 h 1251"/>
                <a:gd name="T36" fmla="*/ 179 w 1484"/>
                <a:gd name="T37" fmla="*/ 11 h 1251"/>
                <a:gd name="T38" fmla="*/ 200 w 1484"/>
                <a:gd name="T39" fmla="*/ 5 h 1251"/>
                <a:gd name="T40" fmla="*/ 215 w 1484"/>
                <a:gd name="T41" fmla="*/ 8 h 1251"/>
                <a:gd name="T42" fmla="*/ 219 w 1484"/>
                <a:gd name="T43" fmla="*/ 25 h 1251"/>
                <a:gd name="T44" fmla="*/ 231 w 1484"/>
                <a:gd name="T45" fmla="*/ 26 h 1251"/>
                <a:gd name="T46" fmla="*/ 252 w 1484"/>
                <a:gd name="T47" fmla="*/ 42 h 1251"/>
                <a:gd name="T48" fmla="*/ 254 w 1484"/>
                <a:gd name="T49" fmla="*/ 70 h 1251"/>
                <a:gd name="T50" fmla="*/ 250 w 1484"/>
                <a:gd name="T51" fmla="*/ 83 h 1251"/>
                <a:gd name="T52" fmla="*/ 255 w 1484"/>
                <a:gd name="T53" fmla="*/ 99 h 1251"/>
                <a:gd name="T54" fmla="*/ 286 w 1484"/>
                <a:gd name="T55" fmla="*/ 115 h 1251"/>
                <a:gd name="T56" fmla="*/ 313 w 1484"/>
                <a:gd name="T57" fmla="*/ 111 h 1251"/>
                <a:gd name="T58" fmla="*/ 348 w 1484"/>
                <a:gd name="T59" fmla="*/ 113 h 1251"/>
                <a:gd name="T60" fmla="*/ 370 w 1484"/>
                <a:gd name="T61" fmla="*/ 126 h 1251"/>
                <a:gd name="T62" fmla="*/ 371 w 1484"/>
                <a:gd name="T63" fmla="*/ 134 h 1251"/>
                <a:gd name="T64" fmla="*/ 391 w 1484"/>
                <a:gd name="T65" fmla="*/ 136 h 1251"/>
                <a:gd name="T66" fmla="*/ 415 w 1484"/>
                <a:gd name="T67" fmla="*/ 131 h 1251"/>
                <a:gd name="T68" fmla="*/ 435 w 1484"/>
                <a:gd name="T69" fmla="*/ 140 h 1251"/>
                <a:gd name="T70" fmla="*/ 469 w 1484"/>
                <a:gd name="T71" fmla="*/ 136 h 1251"/>
                <a:gd name="T72" fmla="*/ 480 w 1484"/>
                <a:gd name="T73" fmla="*/ 137 h 1251"/>
                <a:gd name="T74" fmla="*/ 554 w 1484"/>
                <a:gd name="T75" fmla="*/ 135 h 1251"/>
                <a:gd name="T76" fmla="*/ 671 w 1484"/>
                <a:gd name="T77" fmla="*/ 163 h 1251"/>
                <a:gd name="T78" fmla="*/ 717 w 1484"/>
                <a:gd name="T79" fmla="*/ 176 h 1251"/>
                <a:gd name="T80" fmla="*/ 722 w 1484"/>
                <a:gd name="T81" fmla="*/ 193 h 1251"/>
                <a:gd name="T82" fmla="*/ 738 w 1484"/>
                <a:gd name="T83" fmla="*/ 209 h 1251"/>
                <a:gd name="T84" fmla="*/ 742 w 1484"/>
                <a:gd name="T85" fmla="*/ 225 h 1251"/>
                <a:gd name="T86" fmla="*/ 702 w 1484"/>
                <a:gd name="T87" fmla="*/ 280 h 1251"/>
                <a:gd name="T88" fmla="*/ 687 w 1484"/>
                <a:gd name="T89" fmla="*/ 305 h 1251"/>
                <a:gd name="T90" fmla="*/ 651 w 1484"/>
                <a:gd name="T91" fmla="*/ 341 h 1251"/>
                <a:gd name="T92" fmla="*/ 647 w 1484"/>
                <a:gd name="T93" fmla="*/ 361 h 1251"/>
                <a:gd name="T94" fmla="*/ 670 w 1484"/>
                <a:gd name="T95" fmla="*/ 383 h 1251"/>
                <a:gd name="T96" fmla="*/ 661 w 1484"/>
                <a:gd name="T97" fmla="*/ 390 h 1251"/>
                <a:gd name="T98" fmla="*/ 656 w 1484"/>
                <a:gd name="T99" fmla="*/ 414 h 1251"/>
                <a:gd name="T100" fmla="*/ 646 w 1484"/>
                <a:gd name="T101" fmla="*/ 435 h 1251"/>
                <a:gd name="T102" fmla="*/ 607 w 1484"/>
                <a:gd name="T103" fmla="*/ 625 h 1251"/>
                <a:gd name="T104" fmla="*/ 504 w 1484"/>
                <a:gd name="T105" fmla="*/ 603 h 1251"/>
                <a:gd name="T106" fmla="*/ 408 w 1484"/>
                <a:gd name="T107" fmla="*/ 579 h 1251"/>
                <a:gd name="T108" fmla="*/ 356 w 1484"/>
                <a:gd name="T109" fmla="*/ 566 h 12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84"/>
                <a:gd name="T166" fmla="*/ 0 h 1251"/>
                <a:gd name="T167" fmla="*/ 1484 w 1484"/>
                <a:gd name="T168" fmla="*/ 1251 h 12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84" h="1251">
                  <a:moveTo>
                    <a:pt x="712" y="1132"/>
                  </a:moveTo>
                  <a:lnTo>
                    <a:pt x="566" y="1093"/>
                  </a:lnTo>
                  <a:lnTo>
                    <a:pt x="470" y="1067"/>
                  </a:lnTo>
                  <a:lnTo>
                    <a:pt x="335" y="1025"/>
                  </a:lnTo>
                  <a:lnTo>
                    <a:pt x="17" y="931"/>
                  </a:lnTo>
                  <a:lnTo>
                    <a:pt x="0" y="900"/>
                  </a:lnTo>
                  <a:lnTo>
                    <a:pt x="29" y="777"/>
                  </a:lnTo>
                  <a:lnTo>
                    <a:pt x="15" y="724"/>
                  </a:lnTo>
                  <a:lnTo>
                    <a:pt x="43" y="706"/>
                  </a:lnTo>
                  <a:lnTo>
                    <a:pt x="74" y="629"/>
                  </a:lnTo>
                  <a:lnTo>
                    <a:pt x="131" y="572"/>
                  </a:lnTo>
                  <a:lnTo>
                    <a:pt x="158" y="519"/>
                  </a:lnTo>
                  <a:lnTo>
                    <a:pt x="190" y="427"/>
                  </a:lnTo>
                  <a:lnTo>
                    <a:pt x="261" y="264"/>
                  </a:lnTo>
                  <a:lnTo>
                    <a:pt x="317" y="101"/>
                  </a:lnTo>
                  <a:lnTo>
                    <a:pt x="325" y="64"/>
                  </a:lnTo>
                  <a:lnTo>
                    <a:pt x="339" y="52"/>
                  </a:lnTo>
                  <a:lnTo>
                    <a:pt x="339" y="0"/>
                  </a:lnTo>
                  <a:lnTo>
                    <a:pt x="358" y="22"/>
                  </a:lnTo>
                  <a:lnTo>
                    <a:pt x="400" y="10"/>
                  </a:lnTo>
                  <a:lnTo>
                    <a:pt x="430" y="16"/>
                  </a:lnTo>
                  <a:lnTo>
                    <a:pt x="439" y="50"/>
                  </a:lnTo>
                  <a:lnTo>
                    <a:pt x="463" y="52"/>
                  </a:lnTo>
                  <a:lnTo>
                    <a:pt x="504" y="85"/>
                  </a:lnTo>
                  <a:lnTo>
                    <a:pt x="509" y="140"/>
                  </a:lnTo>
                  <a:lnTo>
                    <a:pt x="500" y="167"/>
                  </a:lnTo>
                  <a:lnTo>
                    <a:pt x="511" y="198"/>
                  </a:lnTo>
                  <a:lnTo>
                    <a:pt x="572" y="231"/>
                  </a:lnTo>
                  <a:lnTo>
                    <a:pt x="626" y="223"/>
                  </a:lnTo>
                  <a:lnTo>
                    <a:pt x="695" y="227"/>
                  </a:lnTo>
                  <a:lnTo>
                    <a:pt x="739" y="252"/>
                  </a:lnTo>
                  <a:lnTo>
                    <a:pt x="742" y="268"/>
                  </a:lnTo>
                  <a:lnTo>
                    <a:pt x="783" y="272"/>
                  </a:lnTo>
                  <a:lnTo>
                    <a:pt x="831" y="262"/>
                  </a:lnTo>
                  <a:lnTo>
                    <a:pt x="870" y="281"/>
                  </a:lnTo>
                  <a:lnTo>
                    <a:pt x="938" y="272"/>
                  </a:lnTo>
                  <a:lnTo>
                    <a:pt x="961" y="274"/>
                  </a:lnTo>
                  <a:lnTo>
                    <a:pt x="1108" y="271"/>
                  </a:lnTo>
                  <a:lnTo>
                    <a:pt x="1342" y="327"/>
                  </a:lnTo>
                  <a:lnTo>
                    <a:pt x="1433" y="353"/>
                  </a:lnTo>
                  <a:lnTo>
                    <a:pt x="1444" y="386"/>
                  </a:lnTo>
                  <a:lnTo>
                    <a:pt x="1475" y="418"/>
                  </a:lnTo>
                  <a:lnTo>
                    <a:pt x="1484" y="451"/>
                  </a:lnTo>
                  <a:lnTo>
                    <a:pt x="1403" y="561"/>
                  </a:lnTo>
                  <a:lnTo>
                    <a:pt x="1373" y="611"/>
                  </a:lnTo>
                  <a:lnTo>
                    <a:pt x="1302" y="682"/>
                  </a:lnTo>
                  <a:lnTo>
                    <a:pt x="1294" y="722"/>
                  </a:lnTo>
                  <a:lnTo>
                    <a:pt x="1339" y="767"/>
                  </a:lnTo>
                  <a:lnTo>
                    <a:pt x="1322" y="780"/>
                  </a:lnTo>
                  <a:lnTo>
                    <a:pt x="1311" y="829"/>
                  </a:lnTo>
                  <a:lnTo>
                    <a:pt x="1291" y="870"/>
                  </a:lnTo>
                  <a:lnTo>
                    <a:pt x="1213" y="1251"/>
                  </a:lnTo>
                  <a:lnTo>
                    <a:pt x="1009" y="1206"/>
                  </a:lnTo>
                  <a:lnTo>
                    <a:pt x="817" y="1158"/>
                  </a:lnTo>
                  <a:lnTo>
                    <a:pt x="712" y="11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1" name="Freeform 72"/>
            <p:cNvSpPr>
              <a:spLocks/>
            </p:cNvSpPr>
            <p:nvPr/>
          </p:nvSpPr>
          <p:spPr bwMode="auto">
            <a:xfrm>
              <a:off x="4582" y="1749"/>
              <a:ext cx="533" cy="342"/>
            </a:xfrm>
            <a:custGeom>
              <a:avLst/>
              <a:gdLst>
                <a:gd name="T0" fmla="*/ 465 w 1066"/>
                <a:gd name="T1" fmla="*/ 249 h 684"/>
                <a:gd name="T2" fmla="*/ 464 w 1066"/>
                <a:gd name="T3" fmla="*/ 250 h 684"/>
                <a:gd name="T4" fmla="*/ 451 w 1066"/>
                <a:gd name="T5" fmla="*/ 267 h 684"/>
                <a:gd name="T6" fmla="*/ 422 w 1066"/>
                <a:gd name="T7" fmla="*/ 273 h 684"/>
                <a:gd name="T8" fmla="*/ 251 w 1066"/>
                <a:gd name="T9" fmla="*/ 306 h 684"/>
                <a:gd name="T10" fmla="*/ 139 w 1066"/>
                <a:gd name="T11" fmla="*/ 326 h 684"/>
                <a:gd name="T12" fmla="*/ 131 w 1066"/>
                <a:gd name="T13" fmla="*/ 328 h 684"/>
                <a:gd name="T14" fmla="*/ 105 w 1066"/>
                <a:gd name="T15" fmla="*/ 332 h 684"/>
                <a:gd name="T16" fmla="*/ 41 w 1066"/>
                <a:gd name="T17" fmla="*/ 342 h 684"/>
                <a:gd name="T18" fmla="*/ 27 w 1066"/>
                <a:gd name="T19" fmla="*/ 254 h 684"/>
                <a:gd name="T20" fmla="*/ 24 w 1066"/>
                <a:gd name="T21" fmla="*/ 236 h 684"/>
                <a:gd name="T22" fmla="*/ 20 w 1066"/>
                <a:gd name="T23" fmla="*/ 212 h 684"/>
                <a:gd name="T24" fmla="*/ 0 w 1066"/>
                <a:gd name="T25" fmla="*/ 82 h 684"/>
                <a:gd name="T26" fmla="*/ 1 w 1066"/>
                <a:gd name="T27" fmla="*/ 80 h 684"/>
                <a:gd name="T28" fmla="*/ 57 w 1066"/>
                <a:gd name="T29" fmla="*/ 39 h 684"/>
                <a:gd name="T30" fmla="*/ 62 w 1066"/>
                <a:gd name="T31" fmla="*/ 69 h 684"/>
                <a:gd name="T32" fmla="*/ 234 w 1066"/>
                <a:gd name="T33" fmla="*/ 39 h 684"/>
                <a:gd name="T34" fmla="*/ 420 w 1066"/>
                <a:gd name="T35" fmla="*/ 1 h 684"/>
                <a:gd name="T36" fmla="*/ 434 w 1066"/>
                <a:gd name="T37" fmla="*/ 0 h 684"/>
                <a:gd name="T38" fmla="*/ 447 w 1066"/>
                <a:gd name="T39" fmla="*/ 11 h 684"/>
                <a:gd name="T40" fmla="*/ 455 w 1066"/>
                <a:gd name="T41" fmla="*/ 11 h 684"/>
                <a:gd name="T42" fmla="*/ 460 w 1066"/>
                <a:gd name="T43" fmla="*/ 14 h 684"/>
                <a:gd name="T44" fmla="*/ 466 w 1066"/>
                <a:gd name="T45" fmla="*/ 38 h 684"/>
                <a:gd name="T46" fmla="*/ 476 w 1066"/>
                <a:gd name="T47" fmla="*/ 51 h 684"/>
                <a:gd name="T48" fmla="*/ 499 w 1066"/>
                <a:gd name="T49" fmla="*/ 52 h 684"/>
                <a:gd name="T50" fmla="*/ 505 w 1066"/>
                <a:gd name="T51" fmla="*/ 59 h 684"/>
                <a:gd name="T52" fmla="*/ 486 w 1066"/>
                <a:gd name="T53" fmla="*/ 95 h 684"/>
                <a:gd name="T54" fmla="*/ 488 w 1066"/>
                <a:gd name="T55" fmla="*/ 93 h 684"/>
                <a:gd name="T56" fmla="*/ 478 w 1066"/>
                <a:gd name="T57" fmla="*/ 110 h 684"/>
                <a:gd name="T58" fmla="*/ 488 w 1066"/>
                <a:gd name="T59" fmla="*/ 120 h 684"/>
                <a:gd name="T60" fmla="*/ 478 w 1066"/>
                <a:gd name="T61" fmla="*/ 139 h 684"/>
                <a:gd name="T62" fmla="*/ 482 w 1066"/>
                <a:gd name="T63" fmla="*/ 157 h 684"/>
                <a:gd name="T64" fmla="*/ 493 w 1066"/>
                <a:gd name="T65" fmla="*/ 160 h 684"/>
                <a:gd name="T66" fmla="*/ 497 w 1066"/>
                <a:gd name="T67" fmla="*/ 173 h 684"/>
                <a:gd name="T68" fmla="*/ 510 w 1066"/>
                <a:gd name="T69" fmla="*/ 180 h 684"/>
                <a:gd name="T70" fmla="*/ 533 w 1066"/>
                <a:gd name="T71" fmla="*/ 197 h 684"/>
                <a:gd name="T72" fmla="*/ 513 w 1066"/>
                <a:gd name="T73" fmla="*/ 215 h 684"/>
                <a:gd name="T74" fmla="*/ 507 w 1066"/>
                <a:gd name="T75" fmla="*/ 222 h 684"/>
                <a:gd name="T76" fmla="*/ 504 w 1066"/>
                <a:gd name="T77" fmla="*/ 234 h 684"/>
                <a:gd name="T78" fmla="*/ 498 w 1066"/>
                <a:gd name="T79" fmla="*/ 239 h 684"/>
                <a:gd name="T80" fmla="*/ 481 w 1066"/>
                <a:gd name="T81" fmla="*/ 250 h 684"/>
                <a:gd name="T82" fmla="*/ 468 w 1066"/>
                <a:gd name="T83" fmla="*/ 249 h 684"/>
                <a:gd name="T84" fmla="*/ 465 w 1066"/>
                <a:gd name="T85" fmla="*/ 249 h 6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6"/>
                <a:gd name="T130" fmla="*/ 0 h 684"/>
                <a:gd name="T131" fmla="*/ 1066 w 1066"/>
                <a:gd name="T132" fmla="*/ 684 h 6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6" h="684">
                  <a:moveTo>
                    <a:pt x="931" y="499"/>
                  </a:moveTo>
                  <a:lnTo>
                    <a:pt x="928" y="501"/>
                  </a:lnTo>
                  <a:lnTo>
                    <a:pt x="902" y="534"/>
                  </a:lnTo>
                  <a:lnTo>
                    <a:pt x="844" y="546"/>
                  </a:lnTo>
                  <a:lnTo>
                    <a:pt x="503" y="612"/>
                  </a:lnTo>
                  <a:lnTo>
                    <a:pt x="278" y="652"/>
                  </a:lnTo>
                  <a:lnTo>
                    <a:pt x="261" y="655"/>
                  </a:lnTo>
                  <a:lnTo>
                    <a:pt x="211" y="663"/>
                  </a:lnTo>
                  <a:lnTo>
                    <a:pt x="82" y="684"/>
                  </a:lnTo>
                  <a:lnTo>
                    <a:pt x="55" y="509"/>
                  </a:lnTo>
                  <a:lnTo>
                    <a:pt x="48" y="473"/>
                  </a:lnTo>
                  <a:lnTo>
                    <a:pt x="40" y="424"/>
                  </a:lnTo>
                  <a:lnTo>
                    <a:pt x="0" y="163"/>
                  </a:lnTo>
                  <a:lnTo>
                    <a:pt x="2" y="160"/>
                  </a:lnTo>
                  <a:lnTo>
                    <a:pt x="114" y="77"/>
                  </a:lnTo>
                  <a:lnTo>
                    <a:pt x="124" y="137"/>
                  </a:lnTo>
                  <a:lnTo>
                    <a:pt x="468" y="77"/>
                  </a:lnTo>
                  <a:lnTo>
                    <a:pt x="840" y="1"/>
                  </a:lnTo>
                  <a:lnTo>
                    <a:pt x="868" y="0"/>
                  </a:lnTo>
                  <a:lnTo>
                    <a:pt x="894" y="23"/>
                  </a:lnTo>
                  <a:lnTo>
                    <a:pt x="910" y="23"/>
                  </a:lnTo>
                  <a:lnTo>
                    <a:pt x="920" y="28"/>
                  </a:lnTo>
                  <a:lnTo>
                    <a:pt x="933" y="75"/>
                  </a:lnTo>
                  <a:lnTo>
                    <a:pt x="953" y="102"/>
                  </a:lnTo>
                  <a:lnTo>
                    <a:pt x="999" y="105"/>
                  </a:lnTo>
                  <a:lnTo>
                    <a:pt x="1011" y="119"/>
                  </a:lnTo>
                  <a:lnTo>
                    <a:pt x="973" y="190"/>
                  </a:lnTo>
                  <a:lnTo>
                    <a:pt x="976" y="187"/>
                  </a:lnTo>
                  <a:lnTo>
                    <a:pt x="956" y="221"/>
                  </a:lnTo>
                  <a:lnTo>
                    <a:pt x="976" y="241"/>
                  </a:lnTo>
                  <a:lnTo>
                    <a:pt x="956" y="277"/>
                  </a:lnTo>
                  <a:lnTo>
                    <a:pt x="964" y="313"/>
                  </a:lnTo>
                  <a:lnTo>
                    <a:pt x="987" y="320"/>
                  </a:lnTo>
                  <a:lnTo>
                    <a:pt x="995" y="346"/>
                  </a:lnTo>
                  <a:lnTo>
                    <a:pt x="1021" y="360"/>
                  </a:lnTo>
                  <a:lnTo>
                    <a:pt x="1066" y="394"/>
                  </a:lnTo>
                  <a:lnTo>
                    <a:pt x="1025" y="430"/>
                  </a:lnTo>
                  <a:lnTo>
                    <a:pt x="1015" y="444"/>
                  </a:lnTo>
                  <a:lnTo>
                    <a:pt x="1008" y="469"/>
                  </a:lnTo>
                  <a:lnTo>
                    <a:pt x="997" y="478"/>
                  </a:lnTo>
                  <a:lnTo>
                    <a:pt x="963" y="501"/>
                  </a:lnTo>
                  <a:lnTo>
                    <a:pt x="936" y="498"/>
                  </a:lnTo>
                  <a:lnTo>
                    <a:pt x="931" y="499"/>
                  </a:lnTo>
                  <a:close/>
                </a:path>
              </a:pathLst>
            </a:custGeom>
            <a:solidFill>
              <a:srgbClr val="FFCC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2" name="Freeform 73"/>
            <p:cNvSpPr>
              <a:spLocks/>
            </p:cNvSpPr>
            <p:nvPr/>
          </p:nvSpPr>
          <p:spPr bwMode="auto">
            <a:xfrm>
              <a:off x="5311" y="1669"/>
              <a:ext cx="71" cy="89"/>
            </a:xfrm>
            <a:custGeom>
              <a:avLst/>
              <a:gdLst>
                <a:gd name="T0" fmla="*/ 12 w 140"/>
                <a:gd name="T1" fmla="*/ 87 h 178"/>
                <a:gd name="T2" fmla="*/ 17 w 140"/>
                <a:gd name="T3" fmla="*/ 74 h 178"/>
                <a:gd name="T4" fmla="*/ 9 w 140"/>
                <a:gd name="T5" fmla="*/ 40 h 178"/>
                <a:gd name="T6" fmla="*/ 0 w 140"/>
                <a:gd name="T7" fmla="*/ 7 h 178"/>
                <a:gd name="T8" fmla="*/ 24 w 140"/>
                <a:gd name="T9" fmla="*/ 0 h 178"/>
                <a:gd name="T10" fmla="*/ 35 w 140"/>
                <a:gd name="T11" fmla="*/ 1 h 178"/>
                <a:gd name="T12" fmla="*/ 48 w 140"/>
                <a:gd name="T13" fmla="*/ 23 h 178"/>
                <a:gd name="T14" fmla="*/ 60 w 140"/>
                <a:gd name="T15" fmla="*/ 31 h 178"/>
                <a:gd name="T16" fmla="*/ 67 w 140"/>
                <a:gd name="T17" fmla="*/ 33 h 178"/>
                <a:gd name="T18" fmla="*/ 71 w 140"/>
                <a:gd name="T19" fmla="*/ 51 h 178"/>
                <a:gd name="T20" fmla="*/ 70 w 140"/>
                <a:gd name="T21" fmla="*/ 56 h 178"/>
                <a:gd name="T22" fmla="*/ 62 w 140"/>
                <a:gd name="T23" fmla="*/ 50 h 178"/>
                <a:gd name="T24" fmla="*/ 59 w 140"/>
                <a:gd name="T25" fmla="*/ 58 h 178"/>
                <a:gd name="T26" fmla="*/ 55 w 140"/>
                <a:gd name="T27" fmla="*/ 61 h 178"/>
                <a:gd name="T28" fmla="*/ 49 w 140"/>
                <a:gd name="T29" fmla="*/ 58 h 178"/>
                <a:gd name="T30" fmla="*/ 46 w 140"/>
                <a:gd name="T31" fmla="*/ 63 h 178"/>
                <a:gd name="T32" fmla="*/ 45 w 140"/>
                <a:gd name="T33" fmla="*/ 74 h 178"/>
                <a:gd name="T34" fmla="*/ 14 w 140"/>
                <a:gd name="T35" fmla="*/ 89 h 178"/>
                <a:gd name="T36" fmla="*/ 12 w 140"/>
                <a:gd name="T37" fmla="*/ 87 h 1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0"/>
                <a:gd name="T58" fmla="*/ 0 h 178"/>
                <a:gd name="T59" fmla="*/ 140 w 140"/>
                <a:gd name="T60" fmla="*/ 178 h 1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0" h="178">
                  <a:moveTo>
                    <a:pt x="23" y="173"/>
                  </a:moveTo>
                  <a:lnTo>
                    <a:pt x="33" y="147"/>
                  </a:lnTo>
                  <a:lnTo>
                    <a:pt x="17" y="79"/>
                  </a:lnTo>
                  <a:lnTo>
                    <a:pt x="0" y="15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95" y="46"/>
                  </a:lnTo>
                  <a:lnTo>
                    <a:pt x="119" y="62"/>
                  </a:lnTo>
                  <a:lnTo>
                    <a:pt x="132" y="66"/>
                  </a:lnTo>
                  <a:lnTo>
                    <a:pt x="140" y="102"/>
                  </a:lnTo>
                  <a:lnTo>
                    <a:pt x="139" y="112"/>
                  </a:lnTo>
                  <a:lnTo>
                    <a:pt x="122" y="100"/>
                  </a:lnTo>
                  <a:lnTo>
                    <a:pt x="116" y="117"/>
                  </a:lnTo>
                  <a:lnTo>
                    <a:pt x="108" y="123"/>
                  </a:lnTo>
                  <a:lnTo>
                    <a:pt x="97" y="117"/>
                  </a:lnTo>
                  <a:lnTo>
                    <a:pt x="91" y="127"/>
                  </a:lnTo>
                  <a:lnTo>
                    <a:pt x="89" y="147"/>
                  </a:lnTo>
                  <a:lnTo>
                    <a:pt x="27" y="178"/>
                  </a:lnTo>
                  <a:lnTo>
                    <a:pt x="23" y="1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3" name="Freeform 74"/>
            <p:cNvSpPr>
              <a:spLocks/>
            </p:cNvSpPr>
            <p:nvPr/>
          </p:nvSpPr>
          <p:spPr bwMode="auto">
            <a:xfrm>
              <a:off x="4450" y="2629"/>
              <a:ext cx="465" cy="356"/>
            </a:xfrm>
            <a:custGeom>
              <a:avLst/>
              <a:gdLst>
                <a:gd name="T0" fmla="*/ 277 w 931"/>
                <a:gd name="T1" fmla="*/ 356 h 713"/>
                <a:gd name="T2" fmla="*/ 258 w 931"/>
                <a:gd name="T3" fmla="*/ 353 h 713"/>
                <a:gd name="T4" fmla="*/ 251 w 931"/>
                <a:gd name="T5" fmla="*/ 340 h 713"/>
                <a:gd name="T6" fmla="*/ 250 w 931"/>
                <a:gd name="T7" fmla="*/ 327 h 713"/>
                <a:gd name="T8" fmla="*/ 231 w 931"/>
                <a:gd name="T9" fmla="*/ 304 h 713"/>
                <a:gd name="T10" fmla="*/ 221 w 931"/>
                <a:gd name="T11" fmla="*/ 300 h 713"/>
                <a:gd name="T12" fmla="*/ 218 w 931"/>
                <a:gd name="T13" fmla="*/ 283 h 713"/>
                <a:gd name="T14" fmla="*/ 199 w 931"/>
                <a:gd name="T15" fmla="*/ 250 h 713"/>
                <a:gd name="T16" fmla="*/ 189 w 931"/>
                <a:gd name="T17" fmla="*/ 246 h 713"/>
                <a:gd name="T18" fmla="*/ 165 w 931"/>
                <a:gd name="T19" fmla="*/ 231 h 713"/>
                <a:gd name="T20" fmla="*/ 144 w 931"/>
                <a:gd name="T21" fmla="*/ 200 h 713"/>
                <a:gd name="T22" fmla="*/ 135 w 931"/>
                <a:gd name="T23" fmla="*/ 194 h 713"/>
                <a:gd name="T24" fmla="*/ 87 w 931"/>
                <a:gd name="T25" fmla="*/ 158 h 713"/>
                <a:gd name="T26" fmla="*/ 64 w 931"/>
                <a:gd name="T27" fmla="*/ 132 h 713"/>
                <a:gd name="T28" fmla="*/ 61 w 931"/>
                <a:gd name="T29" fmla="*/ 123 h 713"/>
                <a:gd name="T30" fmla="*/ 47 w 931"/>
                <a:gd name="T31" fmla="*/ 103 h 713"/>
                <a:gd name="T32" fmla="*/ 36 w 931"/>
                <a:gd name="T33" fmla="*/ 104 h 713"/>
                <a:gd name="T34" fmla="*/ 32 w 931"/>
                <a:gd name="T35" fmla="*/ 103 h 713"/>
                <a:gd name="T36" fmla="*/ 2 w 931"/>
                <a:gd name="T37" fmla="*/ 83 h 713"/>
                <a:gd name="T38" fmla="*/ 0 w 931"/>
                <a:gd name="T39" fmla="*/ 81 h 713"/>
                <a:gd name="T40" fmla="*/ 19 w 931"/>
                <a:gd name="T41" fmla="*/ 44 h 713"/>
                <a:gd name="T42" fmla="*/ 26 w 931"/>
                <a:gd name="T43" fmla="*/ 39 h 713"/>
                <a:gd name="T44" fmla="*/ 48 w 931"/>
                <a:gd name="T45" fmla="*/ 32 h 713"/>
                <a:gd name="T46" fmla="*/ 64 w 931"/>
                <a:gd name="T47" fmla="*/ 21 h 713"/>
                <a:gd name="T48" fmla="*/ 85 w 931"/>
                <a:gd name="T49" fmla="*/ 13 h 713"/>
                <a:gd name="T50" fmla="*/ 99 w 931"/>
                <a:gd name="T51" fmla="*/ 10 h 713"/>
                <a:gd name="T52" fmla="*/ 131 w 931"/>
                <a:gd name="T53" fmla="*/ 6 h 713"/>
                <a:gd name="T54" fmla="*/ 140 w 931"/>
                <a:gd name="T55" fmla="*/ 6 h 713"/>
                <a:gd name="T56" fmla="*/ 208 w 931"/>
                <a:gd name="T57" fmla="*/ 0 h 713"/>
                <a:gd name="T58" fmla="*/ 210 w 931"/>
                <a:gd name="T59" fmla="*/ 12 h 713"/>
                <a:gd name="T60" fmla="*/ 224 w 931"/>
                <a:gd name="T61" fmla="*/ 6 h 713"/>
                <a:gd name="T62" fmla="*/ 230 w 931"/>
                <a:gd name="T63" fmla="*/ 14 h 713"/>
                <a:gd name="T64" fmla="*/ 237 w 931"/>
                <a:gd name="T65" fmla="*/ 35 h 713"/>
                <a:gd name="T66" fmla="*/ 341 w 931"/>
                <a:gd name="T67" fmla="*/ 19 h 713"/>
                <a:gd name="T68" fmla="*/ 367 w 931"/>
                <a:gd name="T69" fmla="*/ 35 h 713"/>
                <a:gd name="T70" fmla="*/ 367 w 931"/>
                <a:gd name="T71" fmla="*/ 36 h 713"/>
                <a:gd name="T72" fmla="*/ 409 w 931"/>
                <a:gd name="T73" fmla="*/ 68 h 713"/>
                <a:gd name="T74" fmla="*/ 455 w 931"/>
                <a:gd name="T75" fmla="*/ 101 h 713"/>
                <a:gd name="T76" fmla="*/ 465 w 931"/>
                <a:gd name="T77" fmla="*/ 110 h 713"/>
                <a:gd name="T78" fmla="*/ 429 w 931"/>
                <a:gd name="T79" fmla="*/ 150 h 713"/>
                <a:gd name="T80" fmla="*/ 419 w 931"/>
                <a:gd name="T81" fmla="*/ 175 h 713"/>
                <a:gd name="T82" fmla="*/ 423 w 931"/>
                <a:gd name="T83" fmla="*/ 196 h 713"/>
                <a:gd name="T84" fmla="*/ 412 w 931"/>
                <a:gd name="T85" fmla="*/ 208 h 713"/>
                <a:gd name="T86" fmla="*/ 407 w 931"/>
                <a:gd name="T87" fmla="*/ 222 h 713"/>
                <a:gd name="T88" fmla="*/ 385 w 931"/>
                <a:gd name="T89" fmla="*/ 225 h 713"/>
                <a:gd name="T90" fmla="*/ 390 w 931"/>
                <a:gd name="T91" fmla="*/ 234 h 713"/>
                <a:gd name="T92" fmla="*/ 366 w 931"/>
                <a:gd name="T93" fmla="*/ 258 h 713"/>
                <a:gd name="T94" fmla="*/ 362 w 931"/>
                <a:gd name="T95" fmla="*/ 261 h 713"/>
                <a:gd name="T96" fmla="*/ 355 w 931"/>
                <a:gd name="T97" fmla="*/ 277 h 713"/>
                <a:gd name="T98" fmla="*/ 326 w 931"/>
                <a:gd name="T99" fmla="*/ 294 h 713"/>
                <a:gd name="T100" fmla="*/ 324 w 931"/>
                <a:gd name="T101" fmla="*/ 298 h 713"/>
                <a:gd name="T102" fmla="*/ 321 w 931"/>
                <a:gd name="T103" fmla="*/ 296 h 713"/>
                <a:gd name="T104" fmla="*/ 306 w 931"/>
                <a:gd name="T105" fmla="*/ 296 h 713"/>
                <a:gd name="T106" fmla="*/ 316 w 931"/>
                <a:gd name="T107" fmla="*/ 309 h 713"/>
                <a:gd name="T108" fmla="*/ 300 w 931"/>
                <a:gd name="T109" fmla="*/ 328 h 713"/>
                <a:gd name="T110" fmla="*/ 279 w 931"/>
                <a:gd name="T111" fmla="*/ 310 h 713"/>
                <a:gd name="T112" fmla="*/ 297 w 931"/>
                <a:gd name="T113" fmla="*/ 334 h 713"/>
                <a:gd name="T114" fmla="*/ 285 w 931"/>
                <a:gd name="T115" fmla="*/ 348 h 713"/>
                <a:gd name="T116" fmla="*/ 279 w 931"/>
                <a:gd name="T117" fmla="*/ 352 h 713"/>
                <a:gd name="T118" fmla="*/ 277 w 931"/>
                <a:gd name="T119" fmla="*/ 356 h 7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31"/>
                <a:gd name="T181" fmla="*/ 0 h 713"/>
                <a:gd name="T182" fmla="*/ 931 w 931"/>
                <a:gd name="T183" fmla="*/ 713 h 7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31" h="713">
                  <a:moveTo>
                    <a:pt x="555" y="713"/>
                  </a:moveTo>
                  <a:lnTo>
                    <a:pt x="516" y="707"/>
                  </a:lnTo>
                  <a:lnTo>
                    <a:pt x="503" y="680"/>
                  </a:lnTo>
                  <a:lnTo>
                    <a:pt x="500" y="654"/>
                  </a:lnTo>
                  <a:lnTo>
                    <a:pt x="463" y="608"/>
                  </a:lnTo>
                  <a:lnTo>
                    <a:pt x="443" y="600"/>
                  </a:lnTo>
                  <a:lnTo>
                    <a:pt x="436" y="566"/>
                  </a:lnTo>
                  <a:lnTo>
                    <a:pt x="398" y="501"/>
                  </a:lnTo>
                  <a:lnTo>
                    <a:pt x="379" y="493"/>
                  </a:lnTo>
                  <a:lnTo>
                    <a:pt x="330" y="463"/>
                  </a:lnTo>
                  <a:lnTo>
                    <a:pt x="289" y="400"/>
                  </a:lnTo>
                  <a:lnTo>
                    <a:pt x="270" y="389"/>
                  </a:lnTo>
                  <a:lnTo>
                    <a:pt x="174" y="316"/>
                  </a:lnTo>
                  <a:lnTo>
                    <a:pt x="129" y="265"/>
                  </a:lnTo>
                  <a:lnTo>
                    <a:pt x="122" y="247"/>
                  </a:lnTo>
                  <a:lnTo>
                    <a:pt x="94" y="206"/>
                  </a:lnTo>
                  <a:lnTo>
                    <a:pt x="73" y="208"/>
                  </a:lnTo>
                  <a:lnTo>
                    <a:pt x="65" y="206"/>
                  </a:lnTo>
                  <a:lnTo>
                    <a:pt x="4" y="167"/>
                  </a:lnTo>
                  <a:lnTo>
                    <a:pt x="0" y="162"/>
                  </a:lnTo>
                  <a:lnTo>
                    <a:pt x="39" y="88"/>
                  </a:lnTo>
                  <a:lnTo>
                    <a:pt x="53" y="79"/>
                  </a:lnTo>
                  <a:lnTo>
                    <a:pt x="97" y="64"/>
                  </a:lnTo>
                  <a:lnTo>
                    <a:pt x="129" y="43"/>
                  </a:lnTo>
                  <a:lnTo>
                    <a:pt x="171" y="27"/>
                  </a:lnTo>
                  <a:lnTo>
                    <a:pt x="199" y="21"/>
                  </a:lnTo>
                  <a:lnTo>
                    <a:pt x="262" y="13"/>
                  </a:lnTo>
                  <a:lnTo>
                    <a:pt x="280" y="13"/>
                  </a:lnTo>
                  <a:lnTo>
                    <a:pt x="417" y="0"/>
                  </a:lnTo>
                  <a:lnTo>
                    <a:pt x="421" y="25"/>
                  </a:lnTo>
                  <a:lnTo>
                    <a:pt x="448" y="13"/>
                  </a:lnTo>
                  <a:lnTo>
                    <a:pt x="460" y="28"/>
                  </a:lnTo>
                  <a:lnTo>
                    <a:pt x="475" y="70"/>
                  </a:lnTo>
                  <a:lnTo>
                    <a:pt x="683" y="38"/>
                  </a:lnTo>
                  <a:lnTo>
                    <a:pt x="734" y="70"/>
                  </a:lnTo>
                  <a:lnTo>
                    <a:pt x="734" y="73"/>
                  </a:lnTo>
                  <a:lnTo>
                    <a:pt x="818" y="137"/>
                  </a:lnTo>
                  <a:lnTo>
                    <a:pt x="910" y="203"/>
                  </a:lnTo>
                  <a:lnTo>
                    <a:pt x="931" y="221"/>
                  </a:lnTo>
                  <a:lnTo>
                    <a:pt x="859" y="300"/>
                  </a:lnTo>
                  <a:lnTo>
                    <a:pt x="838" y="351"/>
                  </a:lnTo>
                  <a:lnTo>
                    <a:pt x="846" y="393"/>
                  </a:lnTo>
                  <a:lnTo>
                    <a:pt x="824" y="417"/>
                  </a:lnTo>
                  <a:lnTo>
                    <a:pt x="815" y="444"/>
                  </a:lnTo>
                  <a:lnTo>
                    <a:pt x="771" y="451"/>
                  </a:lnTo>
                  <a:lnTo>
                    <a:pt x="780" y="469"/>
                  </a:lnTo>
                  <a:lnTo>
                    <a:pt x="733" y="517"/>
                  </a:lnTo>
                  <a:lnTo>
                    <a:pt x="725" y="522"/>
                  </a:lnTo>
                  <a:lnTo>
                    <a:pt x="710" y="554"/>
                  </a:lnTo>
                  <a:lnTo>
                    <a:pt x="652" y="588"/>
                  </a:lnTo>
                  <a:lnTo>
                    <a:pt x="649" y="597"/>
                  </a:lnTo>
                  <a:lnTo>
                    <a:pt x="643" y="593"/>
                  </a:lnTo>
                  <a:lnTo>
                    <a:pt x="612" y="593"/>
                  </a:lnTo>
                  <a:lnTo>
                    <a:pt x="633" y="618"/>
                  </a:lnTo>
                  <a:lnTo>
                    <a:pt x="601" y="656"/>
                  </a:lnTo>
                  <a:lnTo>
                    <a:pt x="558" y="620"/>
                  </a:lnTo>
                  <a:lnTo>
                    <a:pt x="594" y="668"/>
                  </a:lnTo>
                  <a:lnTo>
                    <a:pt x="570" y="696"/>
                  </a:lnTo>
                  <a:lnTo>
                    <a:pt x="558" y="704"/>
                  </a:lnTo>
                  <a:lnTo>
                    <a:pt x="555" y="713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4" name="Freeform 75"/>
            <p:cNvSpPr>
              <a:spLocks/>
            </p:cNvSpPr>
            <p:nvPr/>
          </p:nvSpPr>
          <p:spPr bwMode="auto">
            <a:xfrm>
              <a:off x="2585" y="1438"/>
              <a:ext cx="641" cy="432"/>
            </a:xfrm>
            <a:custGeom>
              <a:avLst/>
              <a:gdLst>
                <a:gd name="T0" fmla="*/ 636 w 1283"/>
                <a:gd name="T1" fmla="*/ 425 h 863"/>
                <a:gd name="T2" fmla="*/ 641 w 1283"/>
                <a:gd name="T3" fmla="*/ 432 h 863"/>
                <a:gd name="T4" fmla="*/ 625 w 1283"/>
                <a:gd name="T5" fmla="*/ 428 h 863"/>
                <a:gd name="T6" fmla="*/ 609 w 1283"/>
                <a:gd name="T7" fmla="*/ 408 h 863"/>
                <a:gd name="T8" fmla="*/ 580 w 1283"/>
                <a:gd name="T9" fmla="*/ 396 h 863"/>
                <a:gd name="T10" fmla="*/ 551 w 1283"/>
                <a:gd name="T11" fmla="*/ 389 h 863"/>
                <a:gd name="T12" fmla="*/ 539 w 1283"/>
                <a:gd name="T13" fmla="*/ 389 h 863"/>
                <a:gd name="T14" fmla="*/ 519 w 1283"/>
                <a:gd name="T15" fmla="*/ 387 h 863"/>
                <a:gd name="T16" fmla="*/ 506 w 1283"/>
                <a:gd name="T17" fmla="*/ 399 h 863"/>
                <a:gd name="T18" fmla="*/ 495 w 1283"/>
                <a:gd name="T19" fmla="*/ 390 h 863"/>
                <a:gd name="T20" fmla="*/ 482 w 1283"/>
                <a:gd name="T21" fmla="*/ 384 h 863"/>
                <a:gd name="T22" fmla="*/ 467 w 1283"/>
                <a:gd name="T23" fmla="*/ 370 h 863"/>
                <a:gd name="T24" fmla="*/ 380 w 1283"/>
                <a:gd name="T25" fmla="*/ 367 h 863"/>
                <a:gd name="T26" fmla="*/ 237 w 1283"/>
                <a:gd name="T27" fmla="*/ 360 h 863"/>
                <a:gd name="T28" fmla="*/ 46 w 1283"/>
                <a:gd name="T29" fmla="*/ 346 h 863"/>
                <a:gd name="T30" fmla="*/ 0 w 1283"/>
                <a:gd name="T31" fmla="*/ 342 h 863"/>
                <a:gd name="T32" fmla="*/ 6 w 1283"/>
                <a:gd name="T33" fmla="*/ 285 h 863"/>
                <a:gd name="T34" fmla="*/ 17 w 1283"/>
                <a:gd name="T35" fmla="*/ 158 h 863"/>
                <a:gd name="T36" fmla="*/ 21 w 1283"/>
                <a:gd name="T37" fmla="*/ 109 h 863"/>
                <a:gd name="T38" fmla="*/ 23 w 1283"/>
                <a:gd name="T39" fmla="*/ 84 h 863"/>
                <a:gd name="T40" fmla="*/ 30 w 1283"/>
                <a:gd name="T41" fmla="*/ 7 h 863"/>
                <a:gd name="T42" fmla="*/ 31 w 1283"/>
                <a:gd name="T43" fmla="*/ 0 h 863"/>
                <a:gd name="T44" fmla="*/ 115 w 1283"/>
                <a:gd name="T45" fmla="*/ 7 h 863"/>
                <a:gd name="T46" fmla="*/ 195 w 1283"/>
                <a:gd name="T47" fmla="*/ 13 h 863"/>
                <a:gd name="T48" fmla="*/ 316 w 1283"/>
                <a:gd name="T49" fmla="*/ 20 h 863"/>
                <a:gd name="T50" fmla="*/ 437 w 1283"/>
                <a:gd name="T51" fmla="*/ 26 h 863"/>
                <a:gd name="T52" fmla="*/ 581 w 1283"/>
                <a:gd name="T53" fmla="*/ 31 h 863"/>
                <a:gd name="T54" fmla="*/ 634 w 1283"/>
                <a:gd name="T55" fmla="*/ 31 h 863"/>
                <a:gd name="T56" fmla="*/ 632 w 1283"/>
                <a:gd name="T57" fmla="*/ 45 h 863"/>
                <a:gd name="T58" fmla="*/ 612 w 1283"/>
                <a:gd name="T59" fmla="*/ 72 h 863"/>
                <a:gd name="T60" fmla="*/ 622 w 1283"/>
                <a:gd name="T61" fmla="*/ 92 h 863"/>
                <a:gd name="T62" fmla="*/ 640 w 1283"/>
                <a:gd name="T63" fmla="*/ 102 h 863"/>
                <a:gd name="T64" fmla="*/ 641 w 1283"/>
                <a:gd name="T65" fmla="*/ 109 h 863"/>
                <a:gd name="T66" fmla="*/ 640 w 1283"/>
                <a:gd name="T67" fmla="*/ 274 h 863"/>
                <a:gd name="T68" fmla="*/ 639 w 1283"/>
                <a:gd name="T69" fmla="*/ 315 h 863"/>
                <a:gd name="T70" fmla="*/ 627 w 1283"/>
                <a:gd name="T71" fmla="*/ 315 h 863"/>
                <a:gd name="T72" fmla="*/ 634 w 1283"/>
                <a:gd name="T73" fmla="*/ 330 h 863"/>
                <a:gd name="T74" fmla="*/ 631 w 1283"/>
                <a:gd name="T75" fmla="*/ 343 h 863"/>
                <a:gd name="T76" fmla="*/ 639 w 1283"/>
                <a:gd name="T77" fmla="*/ 363 h 863"/>
                <a:gd name="T78" fmla="*/ 634 w 1283"/>
                <a:gd name="T79" fmla="*/ 384 h 863"/>
                <a:gd name="T80" fmla="*/ 624 w 1283"/>
                <a:gd name="T81" fmla="*/ 404 h 863"/>
                <a:gd name="T82" fmla="*/ 636 w 1283"/>
                <a:gd name="T83" fmla="*/ 425 h 8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3"/>
                <a:gd name="T127" fmla="*/ 0 h 863"/>
                <a:gd name="T128" fmla="*/ 1283 w 1283"/>
                <a:gd name="T129" fmla="*/ 863 h 8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3" h="863">
                  <a:moveTo>
                    <a:pt x="1273" y="849"/>
                  </a:moveTo>
                  <a:lnTo>
                    <a:pt x="1282" y="863"/>
                  </a:lnTo>
                  <a:lnTo>
                    <a:pt x="1250" y="856"/>
                  </a:lnTo>
                  <a:lnTo>
                    <a:pt x="1218" y="815"/>
                  </a:lnTo>
                  <a:lnTo>
                    <a:pt x="1161" y="792"/>
                  </a:lnTo>
                  <a:lnTo>
                    <a:pt x="1103" y="778"/>
                  </a:lnTo>
                  <a:lnTo>
                    <a:pt x="1079" y="778"/>
                  </a:lnTo>
                  <a:lnTo>
                    <a:pt x="1038" y="774"/>
                  </a:lnTo>
                  <a:lnTo>
                    <a:pt x="1012" y="798"/>
                  </a:lnTo>
                  <a:lnTo>
                    <a:pt x="990" y="779"/>
                  </a:lnTo>
                  <a:lnTo>
                    <a:pt x="965" y="768"/>
                  </a:lnTo>
                  <a:lnTo>
                    <a:pt x="934" y="740"/>
                  </a:lnTo>
                  <a:lnTo>
                    <a:pt x="760" y="734"/>
                  </a:lnTo>
                  <a:lnTo>
                    <a:pt x="474" y="720"/>
                  </a:lnTo>
                  <a:lnTo>
                    <a:pt x="92" y="692"/>
                  </a:lnTo>
                  <a:lnTo>
                    <a:pt x="0" y="683"/>
                  </a:lnTo>
                  <a:lnTo>
                    <a:pt x="12" y="570"/>
                  </a:lnTo>
                  <a:lnTo>
                    <a:pt x="34" y="316"/>
                  </a:lnTo>
                  <a:lnTo>
                    <a:pt x="42" y="218"/>
                  </a:lnTo>
                  <a:lnTo>
                    <a:pt x="47" y="168"/>
                  </a:lnTo>
                  <a:lnTo>
                    <a:pt x="61" y="14"/>
                  </a:lnTo>
                  <a:lnTo>
                    <a:pt x="62" y="0"/>
                  </a:lnTo>
                  <a:lnTo>
                    <a:pt x="231" y="13"/>
                  </a:lnTo>
                  <a:lnTo>
                    <a:pt x="391" y="25"/>
                  </a:lnTo>
                  <a:lnTo>
                    <a:pt x="632" y="40"/>
                  </a:lnTo>
                  <a:lnTo>
                    <a:pt x="875" y="52"/>
                  </a:lnTo>
                  <a:lnTo>
                    <a:pt x="1163" y="61"/>
                  </a:lnTo>
                  <a:lnTo>
                    <a:pt x="1268" y="62"/>
                  </a:lnTo>
                  <a:lnTo>
                    <a:pt x="1265" y="89"/>
                  </a:lnTo>
                  <a:lnTo>
                    <a:pt x="1225" y="143"/>
                  </a:lnTo>
                  <a:lnTo>
                    <a:pt x="1245" y="183"/>
                  </a:lnTo>
                  <a:lnTo>
                    <a:pt x="1280" y="204"/>
                  </a:lnTo>
                  <a:lnTo>
                    <a:pt x="1283" y="218"/>
                  </a:lnTo>
                  <a:lnTo>
                    <a:pt x="1280" y="547"/>
                  </a:lnTo>
                  <a:lnTo>
                    <a:pt x="1279" y="629"/>
                  </a:lnTo>
                  <a:lnTo>
                    <a:pt x="1255" y="629"/>
                  </a:lnTo>
                  <a:lnTo>
                    <a:pt x="1269" y="659"/>
                  </a:lnTo>
                  <a:lnTo>
                    <a:pt x="1262" y="686"/>
                  </a:lnTo>
                  <a:lnTo>
                    <a:pt x="1279" y="726"/>
                  </a:lnTo>
                  <a:lnTo>
                    <a:pt x="1268" y="768"/>
                  </a:lnTo>
                  <a:lnTo>
                    <a:pt x="1249" y="807"/>
                  </a:lnTo>
                  <a:lnTo>
                    <a:pt x="1273" y="84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5" name="Freeform 76"/>
            <p:cNvSpPr>
              <a:spLocks/>
            </p:cNvSpPr>
            <p:nvPr/>
          </p:nvSpPr>
          <p:spPr bwMode="auto">
            <a:xfrm>
              <a:off x="3793" y="2467"/>
              <a:ext cx="785" cy="270"/>
            </a:xfrm>
            <a:custGeom>
              <a:avLst/>
              <a:gdLst>
                <a:gd name="T0" fmla="*/ 219 w 1569"/>
                <a:gd name="T1" fmla="*/ 255 h 539"/>
                <a:gd name="T2" fmla="*/ 182 w 1569"/>
                <a:gd name="T3" fmla="*/ 258 h 539"/>
                <a:gd name="T4" fmla="*/ 0 w 1569"/>
                <a:gd name="T5" fmla="*/ 270 h 539"/>
                <a:gd name="T6" fmla="*/ 11 w 1569"/>
                <a:gd name="T7" fmla="*/ 236 h 539"/>
                <a:gd name="T8" fmla="*/ 10 w 1569"/>
                <a:gd name="T9" fmla="*/ 225 h 539"/>
                <a:gd name="T10" fmla="*/ 19 w 1569"/>
                <a:gd name="T11" fmla="*/ 212 h 539"/>
                <a:gd name="T12" fmla="*/ 26 w 1569"/>
                <a:gd name="T13" fmla="*/ 217 h 539"/>
                <a:gd name="T14" fmla="*/ 33 w 1569"/>
                <a:gd name="T15" fmla="*/ 204 h 539"/>
                <a:gd name="T16" fmla="*/ 38 w 1569"/>
                <a:gd name="T17" fmla="*/ 189 h 539"/>
                <a:gd name="T18" fmla="*/ 49 w 1569"/>
                <a:gd name="T19" fmla="*/ 170 h 539"/>
                <a:gd name="T20" fmla="*/ 56 w 1569"/>
                <a:gd name="T21" fmla="*/ 159 h 539"/>
                <a:gd name="T22" fmla="*/ 59 w 1569"/>
                <a:gd name="T23" fmla="*/ 133 h 539"/>
                <a:gd name="T24" fmla="*/ 48 w 1569"/>
                <a:gd name="T25" fmla="*/ 121 h 539"/>
                <a:gd name="T26" fmla="*/ 55 w 1569"/>
                <a:gd name="T27" fmla="*/ 110 h 539"/>
                <a:gd name="T28" fmla="*/ 62 w 1569"/>
                <a:gd name="T29" fmla="*/ 89 h 539"/>
                <a:gd name="T30" fmla="*/ 72 w 1569"/>
                <a:gd name="T31" fmla="*/ 88 h 539"/>
                <a:gd name="T32" fmla="*/ 158 w 1569"/>
                <a:gd name="T33" fmla="*/ 82 h 539"/>
                <a:gd name="T34" fmla="*/ 194 w 1569"/>
                <a:gd name="T35" fmla="*/ 58 h 539"/>
                <a:gd name="T36" fmla="*/ 367 w 1569"/>
                <a:gd name="T37" fmla="*/ 48 h 539"/>
                <a:gd name="T38" fmla="*/ 404 w 1569"/>
                <a:gd name="T39" fmla="*/ 46 h 539"/>
                <a:gd name="T40" fmla="*/ 453 w 1569"/>
                <a:gd name="T41" fmla="*/ 41 h 539"/>
                <a:gd name="T42" fmla="*/ 575 w 1569"/>
                <a:gd name="T43" fmla="*/ 30 h 539"/>
                <a:gd name="T44" fmla="*/ 618 w 1569"/>
                <a:gd name="T45" fmla="*/ 25 h 539"/>
                <a:gd name="T46" fmla="*/ 769 w 1569"/>
                <a:gd name="T47" fmla="*/ 2 h 539"/>
                <a:gd name="T48" fmla="*/ 781 w 1569"/>
                <a:gd name="T49" fmla="*/ 3 h 539"/>
                <a:gd name="T50" fmla="*/ 782 w 1569"/>
                <a:gd name="T51" fmla="*/ 34 h 539"/>
                <a:gd name="T52" fmla="*/ 765 w 1569"/>
                <a:gd name="T53" fmla="*/ 44 h 539"/>
                <a:gd name="T54" fmla="*/ 740 w 1569"/>
                <a:gd name="T55" fmla="*/ 61 h 539"/>
                <a:gd name="T56" fmla="*/ 715 w 1569"/>
                <a:gd name="T57" fmla="*/ 86 h 539"/>
                <a:gd name="T58" fmla="*/ 706 w 1569"/>
                <a:gd name="T59" fmla="*/ 80 h 539"/>
                <a:gd name="T60" fmla="*/ 677 w 1569"/>
                <a:gd name="T61" fmla="*/ 112 h 539"/>
                <a:gd name="T62" fmla="*/ 650 w 1569"/>
                <a:gd name="T63" fmla="*/ 128 h 539"/>
                <a:gd name="T64" fmla="*/ 615 w 1569"/>
                <a:gd name="T65" fmla="*/ 148 h 539"/>
                <a:gd name="T66" fmla="*/ 590 w 1569"/>
                <a:gd name="T67" fmla="*/ 162 h 539"/>
                <a:gd name="T68" fmla="*/ 562 w 1569"/>
                <a:gd name="T69" fmla="*/ 195 h 539"/>
                <a:gd name="T70" fmla="*/ 533 w 1569"/>
                <a:gd name="T71" fmla="*/ 226 h 539"/>
                <a:gd name="T72" fmla="*/ 441 w 1569"/>
                <a:gd name="T73" fmla="*/ 236 h 5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9"/>
                <a:gd name="T112" fmla="*/ 0 h 539"/>
                <a:gd name="T113" fmla="*/ 1569 w 1569"/>
                <a:gd name="T114" fmla="*/ 539 h 5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9" h="539">
                  <a:moveTo>
                    <a:pt x="829" y="476"/>
                  </a:moveTo>
                  <a:lnTo>
                    <a:pt x="437" y="509"/>
                  </a:lnTo>
                  <a:lnTo>
                    <a:pt x="393" y="513"/>
                  </a:lnTo>
                  <a:lnTo>
                    <a:pt x="364" y="516"/>
                  </a:lnTo>
                  <a:lnTo>
                    <a:pt x="110" y="531"/>
                  </a:lnTo>
                  <a:lnTo>
                    <a:pt x="0" y="539"/>
                  </a:lnTo>
                  <a:lnTo>
                    <a:pt x="42" y="502"/>
                  </a:lnTo>
                  <a:lnTo>
                    <a:pt x="21" y="472"/>
                  </a:lnTo>
                  <a:lnTo>
                    <a:pt x="31" y="449"/>
                  </a:lnTo>
                  <a:lnTo>
                    <a:pt x="20" y="449"/>
                  </a:lnTo>
                  <a:lnTo>
                    <a:pt x="27" y="435"/>
                  </a:lnTo>
                  <a:lnTo>
                    <a:pt x="37" y="424"/>
                  </a:lnTo>
                  <a:lnTo>
                    <a:pt x="38" y="442"/>
                  </a:lnTo>
                  <a:lnTo>
                    <a:pt x="51" y="434"/>
                  </a:lnTo>
                  <a:lnTo>
                    <a:pt x="41" y="407"/>
                  </a:lnTo>
                  <a:lnTo>
                    <a:pt x="65" y="408"/>
                  </a:lnTo>
                  <a:lnTo>
                    <a:pt x="55" y="394"/>
                  </a:lnTo>
                  <a:lnTo>
                    <a:pt x="75" y="378"/>
                  </a:lnTo>
                  <a:lnTo>
                    <a:pt x="53" y="364"/>
                  </a:lnTo>
                  <a:lnTo>
                    <a:pt x="98" y="339"/>
                  </a:lnTo>
                  <a:lnTo>
                    <a:pt x="93" y="319"/>
                  </a:lnTo>
                  <a:lnTo>
                    <a:pt x="112" y="317"/>
                  </a:lnTo>
                  <a:lnTo>
                    <a:pt x="95" y="299"/>
                  </a:lnTo>
                  <a:lnTo>
                    <a:pt x="117" y="265"/>
                  </a:lnTo>
                  <a:lnTo>
                    <a:pt x="112" y="254"/>
                  </a:lnTo>
                  <a:lnTo>
                    <a:pt x="95" y="241"/>
                  </a:lnTo>
                  <a:lnTo>
                    <a:pt x="127" y="235"/>
                  </a:lnTo>
                  <a:lnTo>
                    <a:pt x="109" y="220"/>
                  </a:lnTo>
                  <a:lnTo>
                    <a:pt x="126" y="218"/>
                  </a:lnTo>
                  <a:lnTo>
                    <a:pt x="123" y="177"/>
                  </a:lnTo>
                  <a:lnTo>
                    <a:pt x="133" y="177"/>
                  </a:lnTo>
                  <a:lnTo>
                    <a:pt x="143" y="176"/>
                  </a:lnTo>
                  <a:lnTo>
                    <a:pt x="157" y="176"/>
                  </a:lnTo>
                  <a:lnTo>
                    <a:pt x="316" y="164"/>
                  </a:lnTo>
                  <a:lnTo>
                    <a:pt x="394" y="162"/>
                  </a:lnTo>
                  <a:lnTo>
                    <a:pt x="388" y="116"/>
                  </a:lnTo>
                  <a:lnTo>
                    <a:pt x="469" y="119"/>
                  </a:lnTo>
                  <a:lnTo>
                    <a:pt x="733" y="95"/>
                  </a:lnTo>
                  <a:lnTo>
                    <a:pt x="775" y="95"/>
                  </a:lnTo>
                  <a:lnTo>
                    <a:pt x="808" y="91"/>
                  </a:lnTo>
                  <a:lnTo>
                    <a:pt x="876" y="88"/>
                  </a:lnTo>
                  <a:lnTo>
                    <a:pt x="906" y="81"/>
                  </a:lnTo>
                  <a:lnTo>
                    <a:pt x="995" y="78"/>
                  </a:lnTo>
                  <a:lnTo>
                    <a:pt x="1150" y="60"/>
                  </a:lnTo>
                  <a:lnTo>
                    <a:pt x="1198" y="52"/>
                  </a:lnTo>
                  <a:lnTo>
                    <a:pt x="1236" y="50"/>
                  </a:lnTo>
                  <a:lnTo>
                    <a:pt x="1449" y="22"/>
                  </a:lnTo>
                  <a:lnTo>
                    <a:pt x="1537" y="4"/>
                  </a:lnTo>
                  <a:lnTo>
                    <a:pt x="1569" y="0"/>
                  </a:lnTo>
                  <a:lnTo>
                    <a:pt x="1561" y="6"/>
                  </a:lnTo>
                  <a:lnTo>
                    <a:pt x="1561" y="54"/>
                  </a:lnTo>
                  <a:lnTo>
                    <a:pt x="1563" y="67"/>
                  </a:lnTo>
                  <a:lnTo>
                    <a:pt x="1528" y="82"/>
                  </a:lnTo>
                  <a:lnTo>
                    <a:pt x="1530" y="88"/>
                  </a:lnTo>
                  <a:lnTo>
                    <a:pt x="1507" y="130"/>
                  </a:lnTo>
                  <a:lnTo>
                    <a:pt x="1479" y="121"/>
                  </a:lnTo>
                  <a:lnTo>
                    <a:pt x="1446" y="144"/>
                  </a:lnTo>
                  <a:lnTo>
                    <a:pt x="1429" y="172"/>
                  </a:lnTo>
                  <a:lnTo>
                    <a:pt x="1414" y="176"/>
                  </a:lnTo>
                  <a:lnTo>
                    <a:pt x="1411" y="159"/>
                  </a:lnTo>
                  <a:lnTo>
                    <a:pt x="1360" y="190"/>
                  </a:lnTo>
                  <a:lnTo>
                    <a:pt x="1354" y="224"/>
                  </a:lnTo>
                  <a:lnTo>
                    <a:pt x="1300" y="249"/>
                  </a:lnTo>
                  <a:lnTo>
                    <a:pt x="1300" y="256"/>
                  </a:lnTo>
                  <a:lnTo>
                    <a:pt x="1259" y="293"/>
                  </a:lnTo>
                  <a:lnTo>
                    <a:pt x="1229" y="295"/>
                  </a:lnTo>
                  <a:lnTo>
                    <a:pt x="1180" y="326"/>
                  </a:lnTo>
                  <a:lnTo>
                    <a:pt x="1180" y="323"/>
                  </a:lnTo>
                  <a:lnTo>
                    <a:pt x="1172" y="367"/>
                  </a:lnTo>
                  <a:lnTo>
                    <a:pt x="1123" y="390"/>
                  </a:lnTo>
                  <a:lnTo>
                    <a:pt x="1120" y="445"/>
                  </a:lnTo>
                  <a:lnTo>
                    <a:pt x="1065" y="451"/>
                  </a:lnTo>
                  <a:lnTo>
                    <a:pt x="909" y="469"/>
                  </a:lnTo>
                  <a:lnTo>
                    <a:pt x="882" y="472"/>
                  </a:lnTo>
                  <a:lnTo>
                    <a:pt x="829" y="4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6" name="Freeform 77"/>
            <p:cNvSpPr>
              <a:spLocks noEditPoints="1"/>
            </p:cNvSpPr>
            <p:nvPr/>
          </p:nvSpPr>
          <p:spPr bwMode="auto">
            <a:xfrm>
              <a:off x="2216" y="2546"/>
              <a:ext cx="1280" cy="1267"/>
            </a:xfrm>
            <a:custGeom>
              <a:avLst/>
              <a:gdLst>
                <a:gd name="T0" fmla="*/ 1228 w 2559"/>
                <a:gd name="T1" fmla="*/ 450 h 2535"/>
                <a:gd name="T2" fmla="*/ 1246 w 2559"/>
                <a:gd name="T3" fmla="*/ 571 h 2535"/>
                <a:gd name="T4" fmla="*/ 1265 w 2559"/>
                <a:gd name="T5" fmla="*/ 609 h 2535"/>
                <a:gd name="T6" fmla="*/ 1268 w 2559"/>
                <a:gd name="T7" fmla="*/ 633 h 2535"/>
                <a:gd name="T8" fmla="*/ 1280 w 2559"/>
                <a:gd name="T9" fmla="*/ 685 h 2535"/>
                <a:gd name="T10" fmla="*/ 1268 w 2559"/>
                <a:gd name="T11" fmla="*/ 757 h 2535"/>
                <a:gd name="T12" fmla="*/ 1247 w 2559"/>
                <a:gd name="T13" fmla="*/ 811 h 2535"/>
                <a:gd name="T14" fmla="*/ 1202 w 2559"/>
                <a:gd name="T15" fmla="*/ 838 h 2535"/>
                <a:gd name="T16" fmla="*/ 1171 w 2559"/>
                <a:gd name="T17" fmla="*/ 847 h 2535"/>
                <a:gd name="T18" fmla="*/ 1169 w 2559"/>
                <a:gd name="T19" fmla="*/ 819 h 2535"/>
                <a:gd name="T20" fmla="*/ 1142 w 2559"/>
                <a:gd name="T21" fmla="*/ 824 h 2535"/>
                <a:gd name="T22" fmla="*/ 1140 w 2559"/>
                <a:gd name="T23" fmla="*/ 825 h 2535"/>
                <a:gd name="T24" fmla="*/ 1150 w 2559"/>
                <a:gd name="T25" fmla="*/ 857 h 2535"/>
                <a:gd name="T26" fmla="*/ 998 w 2559"/>
                <a:gd name="T27" fmla="*/ 974 h 2535"/>
                <a:gd name="T28" fmla="*/ 911 w 2559"/>
                <a:gd name="T29" fmla="*/ 1067 h 2535"/>
                <a:gd name="T30" fmla="*/ 900 w 2559"/>
                <a:gd name="T31" fmla="*/ 1179 h 2535"/>
                <a:gd name="T32" fmla="*/ 893 w 2559"/>
                <a:gd name="T33" fmla="*/ 1256 h 2535"/>
                <a:gd name="T34" fmla="*/ 840 w 2559"/>
                <a:gd name="T35" fmla="*/ 1239 h 2535"/>
                <a:gd name="T36" fmla="*/ 713 w 2559"/>
                <a:gd name="T37" fmla="*/ 1198 h 2535"/>
                <a:gd name="T38" fmla="*/ 679 w 2559"/>
                <a:gd name="T39" fmla="*/ 1123 h 2535"/>
                <a:gd name="T40" fmla="*/ 678 w 2559"/>
                <a:gd name="T41" fmla="*/ 1070 h 2535"/>
                <a:gd name="T42" fmla="*/ 633 w 2559"/>
                <a:gd name="T43" fmla="*/ 1010 h 2535"/>
                <a:gd name="T44" fmla="*/ 563 w 2559"/>
                <a:gd name="T45" fmla="*/ 879 h 2535"/>
                <a:gd name="T46" fmla="*/ 508 w 2559"/>
                <a:gd name="T47" fmla="*/ 813 h 2535"/>
                <a:gd name="T48" fmla="*/ 424 w 2559"/>
                <a:gd name="T49" fmla="*/ 788 h 2535"/>
                <a:gd name="T50" fmla="*/ 366 w 2559"/>
                <a:gd name="T51" fmla="*/ 790 h 2535"/>
                <a:gd name="T52" fmla="*/ 330 w 2559"/>
                <a:gd name="T53" fmla="*/ 852 h 2535"/>
                <a:gd name="T54" fmla="*/ 249 w 2559"/>
                <a:gd name="T55" fmla="*/ 836 h 2535"/>
                <a:gd name="T56" fmla="*/ 169 w 2559"/>
                <a:gd name="T57" fmla="*/ 752 h 2535"/>
                <a:gd name="T58" fmla="*/ 108 w 2559"/>
                <a:gd name="T59" fmla="*/ 636 h 2535"/>
                <a:gd name="T60" fmla="*/ 23 w 2559"/>
                <a:gd name="T61" fmla="*/ 524 h 2535"/>
                <a:gd name="T62" fmla="*/ 2 w 2559"/>
                <a:gd name="T63" fmla="*/ 491 h 2535"/>
                <a:gd name="T64" fmla="*/ 347 w 2559"/>
                <a:gd name="T65" fmla="*/ 524 h 2535"/>
                <a:gd name="T66" fmla="*/ 389 w 2559"/>
                <a:gd name="T67" fmla="*/ 52 h 2535"/>
                <a:gd name="T68" fmla="*/ 585 w 2559"/>
                <a:gd name="T69" fmla="*/ 13 h 2535"/>
                <a:gd name="T70" fmla="*/ 662 w 2559"/>
                <a:gd name="T71" fmla="*/ 245 h 2535"/>
                <a:gd name="T72" fmla="*/ 711 w 2559"/>
                <a:gd name="T73" fmla="*/ 266 h 2535"/>
                <a:gd name="T74" fmla="*/ 737 w 2559"/>
                <a:gd name="T75" fmla="*/ 275 h 2535"/>
                <a:gd name="T76" fmla="*/ 779 w 2559"/>
                <a:gd name="T77" fmla="*/ 302 h 2535"/>
                <a:gd name="T78" fmla="*/ 815 w 2559"/>
                <a:gd name="T79" fmla="*/ 298 h 2535"/>
                <a:gd name="T80" fmla="*/ 853 w 2559"/>
                <a:gd name="T81" fmla="*/ 318 h 2535"/>
                <a:gd name="T82" fmla="*/ 880 w 2559"/>
                <a:gd name="T83" fmla="*/ 319 h 2535"/>
                <a:gd name="T84" fmla="*/ 907 w 2559"/>
                <a:gd name="T85" fmla="*/ 341 h 2535"/>
                <a:gd name="T86" fmla="*/ 935 w 2559"/>
                <a:gd name="T87" fmla="*/ 353 h 2535"/>
                <a:gd name="T88" fmla="*/ 950 w 2559"/>
                <a:gd name="T89" fmla="*/ 324 h 2535"/>
                <a:gd name="T90" fmla="*/ 984 w 2559"/>
                <a:gd name="T91" fmla="*/ 332 h 2535"/>
                <a:gd name="T92" fmla="*/ 1046 w 2559"/>
                <a:gd name="T93" fmla="*/ 333 h 2535"/>
                <a:gd name="T94" fmla="*/ 1107 w 2559"/>
                <a:gd name="T95" fmla="*/ 334 h 2535"/>
                <a:gd name="T96" fmla="*/ 1185 w 2559"/>
                <a:gd name="T97" fmla="*/ 363 h 2535"/>
                <a:gd name="T98" fmla="*/ 1227 w 2559"/>
                <a:gd name="T99" fmla="*/ 405 h 2535"/>
                <a:gd name="T100" fmla="*/ 1152 w 2559"/>
                <a:gd name="T101" fmla="*/ 843 h 25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59"/>
                <a:gd name="T154" fmla="*/ 0 h 2535"/>
                <a:gd name="T155" fmla="*/ 2559 w 2559"/>
                <a:gd name="T156" fmla="*/ 2535 h 25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59" h="2535">
                  <a:moveTo>
                    <a:pt x="2454" y="810"/>
                  </a:moveTo>
                  <a:lnTo>
                    <a:pt x="2456" y="870"/>
                  </a:lnTo>
                  <a:lnTo>
                    <a:pt x="2456" y="901"/>
                  </a:lnTo>
                  <a:lnTo>
                    <a:pt x="2459" y="1063"/>
                  </a:lnTo>
                  <a:lnTo>
                    <a:pt x="2467" y="1112"/>
                  </a:lnTo>
                  <a:lnTo>
                    <a:pt x="2492" y="1143"/>
                  </a:lnTo>
                  <a:lnTo>
                    <a:pt x="2508" y="1175"/>
                  </a:lnTo>
                  <a:lnTo>
                    <a:pt x="2503" y="1202"/>
                  </a:lnTo>
                  <a:lnTo>
                    <a:pt x="2530" y="1218"/>
                  </a:lnTo>
                  <a:lnTo>
                    <a:pt x="2520" y="1229"/>
                  </a:lnTo>
                  <a:lnTo>
                    <a:pt x="2541" y="1252"/>
                  </a:lnTo>
                  <a:lnTo>
                    <a:pt x="2535" y="1267"/>
                  </a:lnTo>
                  <a:lnTo>
                    <a:pt x="2550" y="1297"/>
                  </a:lnTo>
                  <a:lnTo>
                    <a:pt x="2557" y="1294"/>
                  </a:lnTo>
                  <a:lnTo>
                    <a:pt x="2559" y="1371"/>
                  </a:lnTo>
                  <a:lnTo>
                    <a:pt x="2527" y="1439"/>
                  </a:lnTo>
                  <a:lnTo>
                    <a:pt x="2527" y="1477"/>
                  </a:lnTo>
                  <a:lnTo>
                    <a:pt x="2535" y="1514"/>
                  </a:lnTo>
                  <a:lnTo>
                    <a:pt x="2534" y="1559"/>
                  </a:lnTo>
                  <a:lnTo>
                    <a:pt x="2508" y="1603"/>
                  </a:lnTo>
                  <a:lnTo>
                    <a:pt x="2494" y="1622"/>
                  </a:lnTo>
                  <a:lnTo>
                    <a:pt x="2511" y="1654"/>
                  </a:lnTo>
                  <a:lnTo>
                    <a:pt x="2408" y="1677"/>
                  </a:lnTo>
                  <a:lnTo>
                    <a:pt x="2403" y="1677"/>
                  </a:lnTo>
                  <a:lnTo>
                    <a:pt x="2331" y="1725"/>
                  </a:lnTo>
                  <a:lnTo>
                    <a:pt x="2320" y="1718"/>
                  </a:lnTo>
                  <a:lnTo>
                    <a:pt x="2342" y="1695"/>
                  </a:lnTo>
                  <a:lnTo>
                    <a:pt x="2377" y="1680"/>
                  </a:lnTo>
                  <a:lnTo>
                    <a:pt x="2320" y="1683"/>
                  </a:lnTo>
                  <a:lnTo>
                    <a:pt x="2338" y="1639"/>
                  </a:lnTo>
                  <a:lnTo>
                    <a:pt x="2321" y="1629"/>
                  </a:lnTo>
                  <a:lnTo>
                    <a:pt x="2300" y="1650"/>
                  </a:lnTo>
                  <a:lnTo>
                    <a:pt x="2283" y="1649"/>
                  </a:lnTo>
                  <a:lnTo>
                    <a:pt x="2286" y="1664"/>
                  </a:lnTo>
                  <a:lnTo>
                    <a:pt x="2283" y="1650"/>
                  </a:lnTo>
                  <a:lnTo>
                    <a:pt x="2279" y="1650"/>
                  </a:lnTo>
                  <a:lnTo>
                    <a:pt x="2274" y="1654"/>
                  </a:lnTo>
                  <a:lnTo>
                    <a:pt x="2274" y="1677"/>
                  </a:lnTo>
                  <a:lnTo>
                    <a:pt x="2300" y="1715"/>
                  </a:lnTo>
                  <a:lnTo>
                    <a:pt x="2331" y="1731"/>
                  </a:lnTo>
                  <a:lnTo>
                    <a:pt x="2177" y="1847"/>
                  </a:lnTo>
                  <a:lnTo>
                    <a:pt x="1996" y="1949"/>
                  </a:lnTo>
                  <a:lnTo>
                    <a:pt x="1896" y="2021"/>
                  </a:lnTo>
                  <a:lnTo>
                    <a:pt x="1859" y="2074"/>
                  </a:lnTo>
                  <a:lnTo>
                    <a:pt x="1821" y="2135"/>
                  </a:lnTo>
                  <a:lnTo>
                    <a:pt x="1791" y="2203"/>
                  </a:lnTo>
                  <a:lnTo>
                    <a:pt x="1785" y="2282"/>
                  </a:lnTo>
                  <a:lnTo>
                    <a:pt x="1799" y="2359"/>
                  </a:lnTo>
                  <a:lnTo>
                    <a:pt x="1815" y="2404"/>
                  </a:lnTo>
                  <a:lnTo>
                    <a:pt x="1828" y="2498"/>
                  </a:lnTo>
                  <a:lnTo>
                    <a:pt x="1785" y="2513"/>
                  </a:lnTo>
                  <a:lnTo>
                    <a:pt x="1777" y="2535"/>
                  </a:lnTo>
                  <a:lnTo>
                    <a:pt x="1724" y="2488"/>
                  </a:lnTo>
                  <a:lnTo>
                    <a:pt x="1679" y="2478"/>
                  </a:lnTo>
                  <a:lnTo>
                    <a:pt x="1608" y="2479"/>
                  </a:lnTo>
                  <a:lnTo>
                    <a:pt x="1526" y="2430"/>
                  </a:lnTo>
                  <a:lnTo>
                    <a:pt x="1425" y="2397"/>
                  </a:lnTo>
                  <a:lnTo>
                    <a:pt x="1408" y="2352"/>
                  </a:lnTo>
                  <a:lnTo>
                    <a:pt x="1387" y="2289"/>
                  </a:lnTo>
                  <a:lnTo>
                    <a:pt x="1358" y="2247"/>
                  </a:lnTo>
                  <a:lnTo>
                    <a:pt x="1358" y="2192"/>
                  </a:lnTo>
                  <a:lnTo>
                    <a:pt x="1341" y="2180"/>
                  </a:lnTo>
                  <a:lnTo>
                    <a:pt x="1355" y="2141"/>
                  </a:lnTo>
                  <a:lnTo>
                    <a:pt x="1344" y="2113"/>
                  </a:lnTo>
                  <a:lnTo>
                    <a:pt x="1276" y="2062"/>
                  </a:lnTo>
                  <a:lnTo>
                    <a:pt x="1266" y="2021"/>
                  </a:lnTo>
                  <a:lnTo>
                    <a:pt x="1210" y="1970"/>
                  </a:lnTo>
                  <a:lnTo>
                    <a:pt x="1131" y="1799"/>
                  </a:lnTo>
                  <a:lnTo>
                    <a:pt x="1126" y="1758"/>
                  </a:lnTo>
                  <a:lnTo>
                    <a:pt x="1107" y="1721"/>
                  </a:lnTo>
                  <a:lnTo>
                    <a:pt x="1014" y="1652"/>
                  </a:lnTo>
                  <a:lnTo>
                    <a:pt x="1015" y="1627"/>
                  </a:lnTo>
                  <a:lnTo>
                    <a:pt x="1004" y="1640"/>
                  </a:lnTo>
                  <a:lnTo>
                    <a:pt x="988" y="1591"/>
                  </a:lnTo>
                  <a:lnTo>
                    <a:pt x="848" y="1576"/>
                  </a:lnTo>
                  <a:lnTo>
                    <a:pt x="805" y="1551"/>
                  </a:lnTo>
                  <a:lnTo>
                    <a:pt x="790" y="1579"/>
                  </a:lnTo>
                  <a:lnTo>
                    <a:pt x="732" y="1581"/>
                  </a:lnTo>
                  <a:lnTo>
                    <a:pt x="683" y="1670"/>
                  </a:lnTo>
                  <a:lnTo>
                    <a:pt x="683" y="1698"/>
                  </a:lnTo>
                  <a:lnTo>
                    <a:pt x="659" y="1704"/>
                  </a:lnTo>
                  <a:lnTo>
                    <a:pt x="629" y="1748"/>
                  </a:lnTo>
                  <a:lnTo>
                    <a:pt x="598" y="1748"/>
                  </a:lnTo>
                  <a:lnTo>
                    <a:pt x="498" y="1673"/>
                  </a:lnTo>
                  <a:lnTo>
                    <a:pt x="448" y="1654"/>
                  </a:lnTo>
                  <a:lnTo>
                    <a:pt x="361" y="1572"/>
                  </a:lnTo>
                  <a:lnTo>
                    <a:pt x="337" y="1505"/>
                  </a:lnTo>
                  <a:lnTo>
                    <a:pt x="337" y="1430"/>
                  </a:lnTo>
                  <a:lnTo>
                    <a:pt x="292" y="1334"/>
                  </a:lnTo>
                  <a:lnTo>
                    <a:pt x="215" y="1273"/>
                  </a:lnTo>
                  <a:lnTo>
                    <a:pt x="112" y="1135"/>
                  </a:lnTo>
                  <a:lnTo>
                    <a:pt x="71" y="1112"/>
                  </a:lnTo>
                  <a:lnTo>
                    <a:pt x="46" y="1048"/>
                  </a:lnTo>
                  <a:lnTo>
                    <a:pt x="18" y="1033"/>
                  </a:lnTo>
                  <a:lnTo>
                    <a:pt x="0" y="1012"/>
                  </a:lnTo>
                  <a:lnTo>
                    <a:pt x="4" y="982"/>
                  </a:lnTo>
                  <a:lnTo>
                    <a:pt x="53" y="985"/>
                  </a:lnTo>
                  <a:lnTo>
                    <a:pt x="347" y="1018"/>
                  </a:lnTo>
                  <a:lnTo>
                    <a:pt x="694" y="1048"/>
                  </a:lnTo>
                  <a:lnTo>
                    <a:pt x="712" y="827"/>
                  </a:lnTo>
                  <a:lnTo>
                    <a:pt x="755" y="410"/>
                  </a:lnTo>
                  <a:lnTo>
                    <a:pt x="778" y="105"/>
                  </a:lnTo>
                  <a:lnTo>
                    <a:pt x="794" y="0"/>
                  </a:lnTo>
                  <a:lnTo>
                    <a:pt x="948" y="12"/>
                  </a:lnTo>
                  <a:lnTo>
                    <a:pt x="1170" y="27"/>
                  </a:lnTo>
                  <a:lnTo>
                    <a:pt x="1343" y="36"/>
                  </a:lnTo>
                  <a:lnTo>
                    <a:pt x="1341" y="140"/>
                  </a:lnTo>
                  <a:lnTo>
                    <a:pt x="1323" y="491"/>
                  </a:lnTo>
                  <a:lnTo>
                    <a:pt x="1351" y="502"/>
                  </a:lnTo>
                  <a:lnTo>
                    <a:pt x="1375" y="535"/>
                  </a:lnTo>
                  <a:lnTo>
                    <a:pt x="1422" y="533"/>
                  </a:lnTo>
                  <a:lnTo>
                    <a:pt x="1436" y="539"/>
                  </a:lnTo>
                  <a:lnTo>
                    <a:pt x="1442" y="519"/>
                  </a:lnTo>
                  <a:lnTo>
                    <a:pt x="1473" y="550"/>
                  </a:lnTo>
                  <a:lnTo>
                    <a:pt x="1473" y="577"/>
                  </a:lnTo>
                  <a:lnTo>
                    <a:pt x="1520" y="584"/>
                  </a:lnTo>
                  <a:lnTo>
                    <a:pt x="1557" y="604"/>
                  </a:lnTo>
                  <a:lnTo>
                    <a:pt x="1585" y="596"/>
                  </a:lnTo>
                  <a:lnTo>
                    <a:pt x="1618" y="616"/>
                  </a:lnTo>
                  <a:lnTo>
                    <a:pt x="1630" y="597"/>
                  </a:lnTo>
                  <a:lnTo>
                    <a:pt x="1673" y="601"/>
                  </a:lnTo>
                  <a:lnTo>
                    <a:pt x="1686" y="635"/>
                  </a:lnTo>
                  <a:lnTo>
                    <a:pt x="1706" y="637"/>
                  </a:lnTo>
                  <a:lnTo>
                    <a:pt x="1703" y="661"/>
                  </a:lnTo>
                  <a:lnTo>
                    <a:pt x="1730" y="669"/>
                  </a:lnTo>
                  <a:lnTo>
                    <a:pt x="1760" y="638"/>
                  </a:lnTo>
                  <a:lnTo>
                    <a:pt x="1782" y="662"/>
                  </a:lnTo>
                  <a:lnTo>
                    <a:pt x="1795" y="657"/>
                  </a:lnTo>
                  <a:lnTo>
                    <a:pt x="1813" y="682"/>
                  </a:lnTo>
                  <a:lnTo>
                    <a:pt x="1851" y="658"/>
                  </a:lnTo>
                  <a:lnTo>
                    <a:pt x="1851" y="695"/>
                  </a:lnTo>
                  <a:lnTo>
                    <a:pt x="1869" y="706"/>
                  </a:lnTo>
                  <a:lnTo>
                    <a:pt x="1872" y="672"/>
                  </a:lnTo>
                  <a:lnTo>
                    <a:pt x="1900" y="651"/>
                  </a:lnTo>
                  <a:lnTo>
                    <a:pt x="1900" y="648"/>
                  </a:lnTo>
                  <a:lnTo>
                    <a:pt x="1933" y="682"/>
                  </a:lnTo>
                  <a:lnTo>
                    <a:pt x="1954" y="659"/>
                  </a:lnTo>
                  <a:lnTo>
                    <a:pt x="1968" y="665"/>
                  </a:lnTo>
                  <a:lnTo>
                    <a:pt x="1961" y="675"/>
                  </a:lnTo>
                  <a:lnTo>
                    <a:pt x="2008" y="705"/>
                  </a:lnTo>
                  <a:lnTo>
                    <a:pt x="2091" y="667"/>
                  </a:lnTo>
                  <a:lnTo>
                    <a:pt x="2111" y="680"/>
                  </a:lnTo>
                  <a:lnTo>
                    <a:pt x="2159" y="657"/>
                  </a:lnTo>
                  <a:lnTo>
                    <a:pt x="2213" y="668"/>
                  </a:lnTo>
                  <a:lnTo>
                    <a:pt x="2240" y="657"/>
                  </a:lnTo>
                  <a:lnTo>
                    <a:pt x="2320" y="710"/>
                  </a:lnTo>
                  <a:lnTo>
                    <a:pt x="2370" y="726"/>
                  </a:lnTo>
                  <a:lnTo>
                    <a:pt x="2388" y="747"/>
                  </a:lnTo>
                  <a:lnTo>
                    <a:pt x="2454" y="744"/>
                  </a:lnTo>
                  <a:lnTo>
                    <a:pt x="2454" y="810"/>
                  </a:lnTo>
                  <a:close/>
                  <a:moveTo>
                    <a:pt x="2300" y="1688"/>
                  </a:moveTo>
                  <a:lnTo>
                    <a:pt x="2300" y="1691"/>
                  </a:lnTo>
                  <a:lnTo>
                    <a:pt x="2304" y="1687"/>
                  </a:lnTo>
                  <a:lnTo>
                    <a:pt x="2300" y="168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7" name="Freeform 78"/>
            <p:cNvSpPr>
              <a:spLocks/>
            </p:cNvSpPr>
            <p:nvPr/>
          </p:nvSpPr>
          <p:spPr bwMode="auto">
            <a:xfrm>
              <a:off x="2216" y="2546"/>
              <a:ext cx="1280" cy="1267"/>
            </a:xfrm>
            <a:custGeom>
              <a:avLst/>
              <a:gdLst>
                <a:gd name="T0" fmla="*/ 1228 w 2559"/>
                <a:gd name="T1" fmla="*/ 450 h 2535"/>
                <a:gd name="T2" fmla="*/ 1246 w 2559"/>
                <a:gd name="T3" fmla="*/ 571 h 2535"/>
                <a:gd name="T4" fmla="*/ 1265 w 2559"/>
                <a:gd name="T5" fmla="*/ 609 h 2535"/>
                <a:gd name="T6" fmla="*/ 1268 w 2559"/>
                <a:gd name="T7" fmla="*/ 633 h 2535"/>
                <a:gd name="T8" fmla="*/ 1280 w 2559"/>
                <a:gd name="T9" fmla="*/ 685 h 2535"/>
                <a:gd name="T10" fmla="*/ 1268 w 2559"/>
                <a:gd name="T11" fmla="*/ 757 h 2535"/>
                <a:gd name="T12" fmla="*/ 1247 w 2559"/>
                <a:gd name="T13" fmla="*/ 811 h 2535"/>
                <a:gd name="T14" fmla="*/ 1202 w 2559"/>
                <a:gd name="T15" fmla="*/ 838 h 2535"/>
                <a:gd name="T16" fmla="*/ 1171 w 2559"/>
                <a:gd name="T17" fmla="*/ 847 h 2535"/>
                <a:gd name="T18" fmla="*/ 1169 w 2559"/>
                <a:gd name="T19" fmla="*/ 819 h 2535"/>
                <a:gd name="T20" fmla="*/ 1142 w 2559"/>
                <a:gd name="T21" fmla="*/ 824 h 2535"/>
                <a:gd name="T22" fmla="*/ 1140 w 2559"/>
                <a:gd name="T23" fmla="*/ 825 h 2535"/>
                <a:gd name="T24" fmla="*/ 1150 w 2559"/>
                <a:gd name="T25" fmla="*/ 857 h 2535"/>
                <a:gd name="T26" fmla="*/ 998 w 2559"/>
                <a:gd name="T27" fmla="*/ 974 h 2535"/>
                <a:gd name="T28" fmla="*/ 911 w 2559"/>
                <a:gd name="T29" fmla="*/ 1067 h 2535"/>
                <a:gd name="T30" fmla="*/ 900 w 2559"/>
                <a:gd name="T31" fmla="*/ 1179 h 2535"/>
                <a:gd name="T32" fmla="*/ 893 w 2559"/>
                <a:gd name="T33" fmla="*/ 1256 h 2535"/>
                <a:gd name="T34" fmla="*/ 840 w 2559"/>
                <a:gd name="T35" fmla="*/ 1239 h 2535"/>
                <a:gd name="T36" fmla="*/ 713 w 2559"/>
                <a:gd name="T37" fmla="*/ 1198 h 2535"/>
                <a:gd name="T38" fmla="*/ 679 w 2559"/>
                <a:gd name="T39" fmla="*/ 1123 h 2535"/>
                <a:gd name="T40" fmla="*/ 678 w 2559"/>
                <a:gd name="T41" fmla="*/ 1070 h 2535"/>
                <a:gd name="T42" fmla="*/ 633 w 2559"/>
                <a:gd name="T43" fmla="*/ 1010 h 2535"/>
                <a:gd name="T44" fmla="*/ 563 w 2559"/>
                <a:gd name="T45" fmla="*/ 879 h 2535"/>
                <a:gd name="T46" fmla="*/ 508 w 2559"/>
                <a:gd name="T47" fmla="*/ 813 h 2535"/>
                <a:gd name="T48" fmla="*/ 424 w 2559"/>
                <a:gd name="T49" fmla="*/ 788 h 2535"/>
                <a:gd name="T50" fmla="*/ 366 w 2559"/>
                <a:gd name="T51" fmla="*/ 790 h 2535"/>
                <a:gd name="T52" fmla="*/ 330 w 2559"/>
                <a:gd name="T53" fmla="*/ 852 h 2535"/>
                <a:gd name="T54" fmla="*/ 249 w 2559"/>
                <a:gd name="T55" fmla="*/ 836 h 2535"/>
                <a:gd name="T56" fmla="*/ 169 w 2559"/>
                <a:gd name="T57" fmla="*/ 752 h 2535"/>
                <a:gd name="T58" fmla="*/ 108 w 2559"/>
                <a:gd name="T59" fmla="*/ 636 h 2535"/>
                <a:gd name="T60" fmla="*/ 23 w 2559"/>
                <a:gd name="T61" fmla="*/ 524 h 2535"/>
                <a:gd name="T62" fmla="*/ 2 w 2559"/>
                <a:gd name="T63" fmla="*/ 491 h 2535"/>
                <a:gd name="T64" fmla="*/ 347 w 2559"/>
                <a:gd name="T65" fmla="*/ 524 h 2535"/>
                <a:gd name="T66" fmla="*/ 389 w 2559"/>
                <a:gd name="T67" fmla="*/ 52 h 2535"/>
                <a:gd name="T68" fmla="*/ 585 w 2559"/>
                <a:gd name="T69" fmla="*/ 13 h 2535"/>
                <a:gd name="T70" fmla="*/ 662 w 2559"/>
                <a:gd name="T71" fmla="*/ 245 h 2535"/>
                <a:gd name="T72" fmla="*/ 711 w 2559"/>
                <a:gd name="T73" fmla="*/ 266 h 2535"/>
                <a:gd name="T74" fmla="*/ 737 w 2559"/>
                <a:gd name="T75" fmla="*/ 275 h 2535"/>
                <a:gd name="T76" fmla="*/ 779 w 2559"/>
                <a:gd name="T77" fmla="*/ 302 h 2535"/>
                <a:gd name="T78" fmla="*/ 815 w 2559"/>
                <a:gd name="T79" fmla="*/ 298 h 2535"/>
                <a:gd name="T80" fmla="*/ 853 w 2559"/>
                <a:gd name="T81" fmla="*/ 318 h 2535"/>
                <a:gd name="T82" fmla="*/ 880 w 2559"/>
                <a:gd name="T83" fmla="*/ 319 h 2535"/>
                <a:gd name="T84" fmla="*/ 907 w 2559"/>
                <a:gd name="T85" fmla="*/ 341 h 2535"/>
                <a:gd name="T86" fmla="*/ 935 w 2559"/>
                <a:gd name="T87" fmla="*/ 353 h 2535"/>
                <a:gd name="T88" fmla="*/ 950 w 2559"/>
                <a:gd name="T89" fmla="*/ 324 h 2535"/>
                <a:gd name="T90" fmla="*/ 984 w 2559"/>
                <a:gd name="T91" fmla="*/ 332 h 2535"/>
                <a:gd name="T92" fmla="*/ 1046 w 2559"/>
                <a:gd name="T93" fmla="*/ 333 h 2535"/>
                <a:gd name="T94" fmla="*/ 1107 w 2559"/>
                <a:gd name="T95" fmla="*/ 334 h 2535"/>
                <a:gd name="T96" fmla="*/ 1185 w 2559"/>
                <a:gd name="T97" fmla="*/ 363 h 2535"/>
                <a:gd name="T98" fmla="*/ 1227 w 2559"/>
                <a:gd name="T99" fmla="*/ 405 h 25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59"/>
                <a:gd name="T151" fmla="*/ 0 h 2535"/>
                <a:gd name="T152" fmla="*/ 2559 w 2559"/>
                <a:gd name="T153" fmla="*/ 2535 h 25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59" h="2535">
                  <a:moveTo>
                    <a:pt x="2454" y="810"/>
                  </a:moveTo>
                  <a:lnTo>
                    <a:pt x="2456" y="870"/>
                  </a:lnTo>
                  <a:lnTo>
                    <a:pt x="2456" y="901"/>
                  </a:lnTo>
                  <a:lnTo>
                    <a:pt x="2459" y="1063"/>
                  </a:lnTo>
                  <a:lnTo>
                    <a:pt x="2467" y="1112"/>
                  </a:lnTo>
                  <a:lnTo>
                    <a:pt x="2492" y="1143"/>
                  </a:lnTo>
                  <a:lnTo>
                    <a:pt x="2508" y="1175"/>
                  </a:lnTo>
                  <a:lnTo>
                    <a:pt x="2503" y="1202"/>
                  </a:lnTo>
                  <a:lnTo>
                    <a:pt x="2530" y="1218"/>
                  </a:lnTo>
                  <a:lnTo>
                    <a:pt x="2520" y="1229"/>
                  </a:lnTo>
                  <a:lnTo>
                    <a:pt x="2541" y="1252"/>
                  </a:lnTo>
                  <a:lnTo>
                    <a:pt x="2535" y="1267"/>
                  </a:lnTo>
                  <a:lnTo>
                    <a:pt x="2550" y="1297"/>
                  </a:lnTo>
                  <a:lnTo>
                    <a:pt x="2557" y="1294"/>
                  </a:lnTo>
                  <a:lnTo>
                    <a:pt x="2559" y="1371"/>
                  </a:lnTo>
                  <a:lnTo>
                    <a:pt x="2527" y="1439"/>
                  </a:lnTo>
                  <a:lnTo>
                    <a:pt x="2527" y="1477"/>
                  </a:lnTo>
                  <a:lnTo>
                    <a:pt x="2535" y="1514"/>
                  </a:lnTo>
                  <a:lnTo>
                    <a:pt x="2534" y="1559"/>
                  </a:lnTo>
                  <a:lnTo>
                    <a:pt x="2508" y="1603"/>
                  </a:lnTo>
                  <a:lnTo>
                    <a:pt x="2494" y="1622"/>
                  </a:lnTo>
                  <a:lnTo>
                    <a:pt x="2511" y="1654"/>
                  </a:lnTo>
                  <a:lnTo>
                    <a:pt x="2408" y="1677"/>
                  </a:lnTo>
                  <a:lnTo>
                    <a:pt x="2403" y="1677"/>
                  </a:lnTo>
                  <a:lnTo>
                    <a:pt x="2331" y="1725"/>
                  </a:lnTo>
                  <a:lnTo>
                    <a:pt x="2320" y="1718"/>
                  </a:lnTo>
                  <a:lnTo>
                    <a:pt x="2342" y="1695"/>
                  </a:lnTo>
                  <a:lnTo>
                    <a:pt x="2377" y="1680"/>
                  </a:lnTo>
                  <a:lnTo>
                    <a:pt x="2320" y="1683"/>
                  </a:lnTo>
                  <a:lnTo>
                    <a:pt x="2338" y="1639"/>
                  </a:lnTo>
                  <a:lnTo>
                    <a:pt x="2321" y="1629"/>
                  </a:lnTo>
                  <a:lnTo>
                    <a:pt x="2300" y="1650"/>
                  </a:lnTo>
                  <a:lnTo>
                    <a:pt x="2283" y="1649"/>
                  </a:lnTo>
                  <a:lnTo>
                    <a:pt x="2286" y="1664"/>
                  </a:lnTo>
                  <a:lnTo>
                    <a:pt x="2283" y="1650"/>
                  </a:lnTo>
                  <a:lnTo>
                    <a:pt x="2279" y="1650"/>
                  </a:lnTo>
                  <a:lnTo>
                    <a:pt x="2274" y="1654"/>
                  </a:lnTo>
                  <a:lnTo>
                    <a:pt x="2274" y="1677"/>
                  </a:lnTo>
                  <a:lnTo>
                    <a:pt x="2300" y="1715"/>
                  </a:lnTo>
                  <a:lnTo>
                    <a:pt x="2331" y="1731"/>
                  </a:lnTo>
                  <a:lnTo>
                    <a:pt x="2177" y="1847"/>
                  </a:lnTo>
                  <a:lnTo>
                    <a:pt x="1996" y="1949"/>
                  </a:lnTo>
                  <a:lnTo>
                    <a:pt x="1896" y="2021"/>
                  </a:lnTo>
                  <a:lnTo>
                    <a:pt x="1859" y="2074"/>
                  </a:lnTo>
                  <a:lnTo>
                    <a:pt x="1821" y="2135"/>
                  </a:lnTo>
                  <a:lnTo>
                    <a:pt x="1791" y="2203"/>
                  </a:lnTo>
                  <a:lnTo>
                    <a:pt x="1785" y="2282"/>
                  </a:lnTo>
                  <a:lnTo>
                    <a:pt x="1799" y="2359"/>
                  </a:lnTo>
                  <a:lnTo>
                    <a:pt x="1815" y="2404"/>
                  </a:lnTo>
                  <a:lnTo>
                    <a:pt x="1828" y="2498"/>
                  </a:lnTo>
                  <a:lnTo>
                    <a:pt x="1785" y="2513"/>
                  </a:lnTo>
                  <a:lnTo>
                    <a:pt x="1777" y="2535"/>
                  </a:lnTo>
                  <a:lnTo>
                    <a:pt x="1724" y="2488"/>
                  </a:lnTo>
                  <a:lnTo>
                    <a:pt x="1679" y="2478"/>
                  </a:lnTo>
                  <a:lnTo>
                    <a:pt x="1608" y="2479"/>
                  </a:lnTo>
                  <a:lnTo>
                    <a:pt x="1526" y="2430"/>
                  </a:lnTo>
                  <a:lnTo>
                    <a:pt x="1425" y="2397"/>
                  </a:lnTo>
                  <a:lnTo>
                    <a:pt x="1408" y="2352"/>
                  </a:lnTo>
                  <a:lnTo>
                    <a:pt x="1387" y="2289"/>
                  </a:lnTo>
                  <a:lnTo>
                    <a:pt x="1358" y="2247"/>
                  </a:lnTo>
                  <a:lnTo>
                    <a:pt x="1358" y="2192"/>
                  </a:lnTo>
                  <a:lnTo>
                    <a:pt x="1341" y="2180"/>
                  </a:lnTo>
                  <a:lnTo>
                    <a:pt x="1355" y="2141"/>
                  </a:lnTo>
                  <a:lnTo>
                    <a:pt x="1344" y="2113"/>
                  </a:lnTo>
                  <a:lnTo>
                    <a:pt x="1276" y="2062"/>
                  </a:lnTo>
                  <a:lnTo>
                    <a:pt x="1266" y="2021"/>
                  </a:lnTo>
                  <a:lnTo>
                    <a:pt x="1210" y="1970"/>
                  </a:lnTo>
                  <a:lnTo>
                    <a:pt x="1131" y="1799"/>
                  </a:lnTo>
                  <a:lnTo>
                    <a:pt x="1126" y="1758"/>
                  </a:lnTo>
                  <a:lnTo>
                    <a:pt x="1107" y="1721"/>
                  </a:lnTo>
                  <a:lnTo>
                    <a:pt x="1014" y="1652"/>
                  </a:lnTo>
                  <a:lnTo>
                    <a:pt x="1015" y="1627"/>
                  </a:lnTo>
                  <a:lnTo>
                    <a:pt x="1004" y="1640"/>
                  </a:lnTo>
                  <a:lnTo>
                    <a:pt x="988" y="1591"/>
                  </a:lnTo>
                  <a:lnTo>
                    <a:pt x="848" y="1576"/>
                  </a:lnTo>
                  <a:lnTo>
                    <a:pt x="805" y="1551"/>
                  </a:lnTo>
                  <a:lnTo>
                    <a:pt x="790" y="1579"/>
                  </a:lnTo>
                  <a:lnTo>
                    <a:pt x="732" y="1581"/>
                  </a:lnTo>
                  <a:lnTo>
                    <a:pt x="683" y="1670"/>
                  </a:lnTo>
                  <a:lnTo>
                    <a:pt x="683" y="1698"/>
                  </a:lnTo>
                  <a:lnTo>
                    <a:pt x="659" y="1704"/>
                  </a:lnTo>
                  <a:lnTo>
                    <a:pt x="629" y="1748"/>
                  </a:lnTo>
                  <a:lnTo>
                    <a:pt x="598" y="1748"/>
                  </a:lnTo>
                  <a:lnTo>
                    <a:pt x="498" y="1673"/>
                  </a:lnTo>
                  <a:lnTo>
                    <a:pt x="448" y="1654"/>
                  </a:lnTo>
                  <a:lnTo>
                    <a:pt x="361" y="1572"/>
                  </a:lnTo>
                  <a:lnTo>
                    <a:pt x="337" y="1505"/>
                  </a:lnTo>
                  <a:lnTo>
                    <a:pt x="337" y="1430"/>
                  </a:lnTo>
                  <a:lnTo>
                    <a:pt x="292" y="1334"/>
                  </a:lnTo>
                  <a:lnTo>
                    <a:pt x="215" y="1273"/>
                  </a:lnTo>
                  <a:lnTo>
                    <a:pt x="112" y="1135"/>
                  </a:lnTo>
                  <a:lnTo>
                    <a:pt x="71" y="1112"/>
                  </a:lnTo>
                  <a:lnTo>
                    <a:pt x="46" y="1048"/>
                  </a:lnTo>
                  <a:lnTo>
                    <a:pt x="18" y="1033"/>
                  </a:lnTo>
                  <a:lnTo>
                    <a:pt x="0" y="1012"/>
                  </a:lnTo>
                  <a:lnTo>
                    <a:pt x="4" y="982"/>
                  </a:lnTo>
                  <a:lnTo>
                    <a:pt x="53" y="985"/>
                  </a:lnTo>
                  <a:lnTo>
                    <a:pt x="347" y="1018"/>
                  </a:lnTo>
                  <a:lnTo>
                    <a:pt x="694" y="1048"/>
                  </a:lnTo>
                  <a:lnTo>
                    <a:pt x="712" y="827"/>
                  </a:lnTo>
                  <a:lnTo>
                    <a:pt x="755" y="410"/>
                  </a:lnTo>
                  <a:lnTo>
                    <a:pt x="778" y="105"/>
                  </a:lnTo>
                  <a:lnTo>
                    <a:pt x="794" y="0"/>
                  </a:lnTo>
                  <a:lnTo>
                    <a:pt x="948" y="12"/>
                  </a:lnTo>
                  <a:lnTo>
                    <a:pt x="1170" y="27"/>
                  </a:lnTo>
                  <a:lnTo>
                    <a:pt x="1343" y="36"/>
                  </a:lnTo>
                  <a:lnTo>
                    <a:pt x="1341" y="140"/>
                  </a:lnTo>
                  <a:lnTo>
                    <a:pt x="1323" y="491"/>
                  </a:lnTo>
                  <a:lnTo>
                    <a:pt x="1351" y="502"/>
                  </a:lnTo>
                  <a:lnTo>
                    <a:pt x="1375" y="535"/>
                  </a:lnTo>
                  <a:lnTo>
                    <a:pt x="1422" y="533"/>
                  </a:lnTo>
                  <a:lnTo>
                    <a:pt x="1436" y="539"/>
                  </a:lnTo>
                  <a:lnTo>
                    <a:pt x="1442" y="519"/>
                  </a:lnTo>
                  <a:lnTo>
                    <a:pt x="1473" y="550"/>
                  </a:lnTo>
                  <a:lnTo>
                    <a:pt x="1473" y="577"/>
                  </a:lnTo>
                  <a:lnTo>
                    <a:pt x="1520" y="584"/>
                  </a:lnTo>
                  <a:lnTo>
                    <a:pt x="1557" y="604"/>
                  </a:lnTo>
                  <a:lnTo>
                    <a:pt x="1585" y="596"/>
                  </a:lnTo>
                  <a:lnTo>
                    <a:pt x="1618" y="616"/>
                  </a:lnTo>
                  <a:lnTo>
                    <a:pt x="1630" y="597"/>
                  </a:lnTo>
                  <a:lnTo>
                    <a:pt x="1673" y="601"/>
                  </a:lnTo>
                  <a:lnTo>
                    <a:pt x="1686" y="635"/>
                  </a:lnTo>
                  <a:lnTo>
                    <a:pt x="1706" y="637"/>
                  </a:lnTo>
                  <a:lnTo>
                    <a:pt x="1703" y="661"/>
                  </a:lnTo>
                  <a:lnTo>
                    <a:pt x="1730" y="669"/>
                  </a:lnTo>
                  <a:lnTo>
                    <a:pt x="1760" y="638"/>
                  </a:lnTo>
                  <a:lnTo>
                    <a:pt x="1782" y="662"/>
                  </a:lnTo>
                  <a:lnTo>
                    <a:pt x="1795" y="657"/>
                  </a:lnTo>
                  <a:lnTo>
                    <a:pt x="1813" y="682"/>
                  </a:lnTo>
                  <a:lnTo>
                    <a:pt x="1851" y="658"/>
                  </a:lnTo>
                  <a:lnTo>
                    <a:pt x="1851" y="695"/>
                  </a:lnTo>
                  <a:lnTo>
                    <a:pt x="1869" y="706"/>
                  </a:lnTo>
                  <a:lnTo>
                    <a:pt x="1872" y="672"/>
                  </a:lnTo>
                  <a:lnTo>
                    <a:pt x="1900" y="651"/>
                  </a:lnTo>
                  <a:lnTo>
                    <a:pt x="1900" y="648"/>
                  </a:lnTo>
                  <a:lnTo>
                    <a:pt x="1933" y="682"/>
                  </a:lnTo>
                  <a:lnTo>
                    <a:pt x="1954" y="659"/>
                  </a:lnTo>
                  <a:lnTo>
                    <a:pt x="1968" y="665"/>
                  </a:lnTo>
                  <a:lnTo>
                    <a:pt x="1961" y="675"/>
                  </a:lnTo>
                  <a:lnTo>
                    <a:pt x="2008" y="705"/>
                  </a:lnTo>
                  <a:lnTo>
                    <a:pt x="2091" y="667"/>
                  </a:lnTo>
                  <a:lnTo>
                    <a:pt x="2111" y="680"/>
                  </a:lnTo>
                  <a:lnTo>
                    <a:pt x="2159" y="657"/>
                  </a:lnTo>
                  <a:lnTo>
                    <a:pt x="2213" y="668"/>
                  </a:lnTo>
                  <a:lnTo>
                    <a:pt x="2240" y="657"/>
                  </a:lnTo>
                  <a:lnTo>
                    <a:pt x="2320" y="710"/>
                  </a:lnTo>
                  <a:lnTo>
                    <a:pt x="2370" y="726"/>
                  </a:lnTo>
                  <a:lnTo>
                    <a:pt x="2388" y="747"/>
                  </a:lnTo>
                  <a:lnTo>
                    <a:pt x="2454" y="744"/>
                  </a:lnTo>
                  <a:lnTo>
                    <a:pt x="2454" y="8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8" name="Freeform 79"/>
            <p:cNvSpPr>
              <a:spLocks/>
            </p:cNvSpPr>
            <p:nvPr/>
          </p:nvSpPr>
          <p:spPr bwMode="auto">
            <a:xfrm>
              <a:off x="3367" y="3389"/>
              <a:ext cx="2" cy="2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2 h 4"/>
                <a:gd name="T4" fmla="*/ 2 w 4"/>
                <a:gd name="T5" fmla="*/ 0 h 4"/>
                <a:gd name="T6" fmla="*/ 0 w 4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1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09" name="Freeform 80"/>
            <p:cNvSpPr>
              <a:spLocks/>
            </p:cNvSpPr>
            <p:nvPr/>
          </p:nvSpPr>
          <p:spPr bwMode="auto">
            <a:xfrm>
              <a:off x="1615" y="1774"/>
              <a:ext cx="517" cy="652"/>
            </a:xfrm>
            <a:custGeom>
              <a:avLst/>
              <a:gdLst>
                <a:gd name="T0" fmla="*/ 452 w 1035"/>
                <a:gd name="T1" fmla="*/ 652 h 1304"/>
                <a:gd name="T2" fmla="*/ 364 w 1035"/>
                <a:gd name="T3" fmla="*/ 639 h 1304"/>
                <a:gd name="T4" fmla="*/ 103 w 1035"/>
                <a:gd name="T5" fmla="*/ 595 h 1304"/>
                <a:gd name="T6" fmla="*/ 0 w 1035"/>
                <a:gd name="T7" fmla="*/ 575 h 1304"/>
                <a:gd name="T8" fmla="*/ 13 w 1035"/>
                <a:gd name="T9" fmla="*/ 504 h 1304"/>
                <a:gd name="T10" fmla="*/ 36 w 1035"/>
                <a:gd name="T11" fmla="*/ 393 h 1304"/>
                <a:gd name="T12" fmla="*/ 91 w 1035"/>
                <a:gd name="T13" fmla="*/ 114 h 1304"/>
                <a:gd name="T14" fmla="*/ 113 w 1035"/>
                <a:gd name="T15" fmla="*/ 0 h 1304"/>
                <a:gd name="T16" fmla="*/ 200 w 1035"/>
                <a:gd name="T17" fmla="*/ 17 h 1304"/>
                <a:gd name="T18" fmla="*/ 326 w 1035"/>
                <a:gd name="T19" fmla="*/ 39 h 1304"/>
                <a:gd name="T20" fmla="*/ 366 w 1035"/>
                <a:gd name="T21" fmla="*/ 44 h 1304"/>
                <a:gd name="T22" fmla="*/ 358 w 1035"/>
                <a:gd name="T23" fmla="*/ 93 h 1304"/>
                <a:gd name="T24" fmla="*/ 347 w 1035"/>
                <a:gd name="T25" fmla="*/ 162 h 1304"/>
                <a:gd name="T26" fmla="*/ 436 w 1035"/>
                <a:gd name="T27" fmla="*/ 175 h 1304"/>
                <a:gd name="T28" fmla="*/ 517 w 1035"/>
                <a:gd name="T29" fmla="*/ 187 h 1304"/>
                <a:gd name="T30" fmla="*/ 512 w 1035"/>
                <a:gd name="T31" fmla="*/ 226 h 1304"/>
                <a:gd name="T32" fmla="*/ 476 w 1035"/>
                <a:gd name="T33" fmla="*/ 477 h 1304"/>
                <a:gd name="T34" fmla="*/ 471 w 1035"/>
                <a:gd name="T35" fmla="*/ 518 h 1304"/>
                <a:gd name="T36" fmla="*/ 460 w 1035"/>
                <a:gd name="T37" fmla="*/ 596 h 1304"/>
                <a:gd name="T38" fmla="*/ 452 w 1035"/>
                <a:gd name="T39" fmla="*/ 652 h 1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35"/>
                <a:gd name="T61" fmla="*/ 0 h 1304"/>
                <a:gd name="T62" fmla="*/ 1035 w 1035"/>
                <a:gd name="T63" fmla="*/ 1304 h 13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35" h="1304">
                  <a:moveTo>
                    <a:pt x="905" y="1304"/>
                  </a:moveTo>
                  <a:lnTo>
                    <a:pt x="729" y="1277"/>
                  </a:lnTo>
                  <a:lnTo>
                    <a:pt x="207" y="1189"/>
                  </a:lnTo>
                  <a:lnTo>
                    <a:pt x="0" y="1150"/>
                  </a:lnTo>
                  <a:lnTo>
                    <a:pt x="27" y="1009"/>
                  </a:lnTo>
                  <a:lnTo>
                    <a:pt x="73" y="787"/>
                  </a:lnTo>
                  <a:lnTo>
                    <a:pt x="182" y="228"/>
                  </a:lnTo>
                  <a:lnTo>
                    <a:pt x="227" y="0"/>
                  </a:lnTo>
                  <a:lnTo>
                    <a:pt x="400" y="33"/>
                  </a:lnTo>
                  <a:lnTo>
                    <a:pt x="653" y="77"/>
                  </a:lnTo>
                  <a:lnTo>
                    <a:pt x="733" y="89"/>
                  </a:lnTo>
                  <a:lnTo>
                    <a:pt x="716" y="187"/>
                  </a:lnTo>
                  <a:lnTo>
                    <a:pt x="694" y="323"/>
                  </a:lnTo>
                  <a:lnTo>
                    <a:pt x="872" y="350"/>
                  </a:lnTo>
                  <a:lnTo>
                    <a:pt x="1035" y="374"/>
                  </a:lnTo>
                  <a:lnTo>
                    <a:pt x="1025" y="452"/>
                  </a:lnTo>
                  <a:lnTo>
                    <a:pt x="952" y="954"/>
                  </a:lnTo>
                  <a:lnTo>
                    <a:pt x="943" y="1035"/>
                  </a:lnTo>
                  <a:lnTo>
                    <a:pt x="920" y="1192"/>
                  </a:lnTo>
                  <a:lnTo>
                    <a:pt x="905" y="1304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0" name="Freeform 81"/>
            <p:cNvSpPr>
              <a:spLocks/>
            </p:cNvSpPr>
            <p:nvPr/>
          </p:nvSpPr>
          <p:spPr bwMode="auto">
            <a:xfrm>
              <a:off x="5103" y="1330"/>
              <a:ext cx="155" cy="292"/>
            </a:xfrm>
            <a:custGeom>
              <a:avLst/>
              <a:gdLst>
                <a:gd name="T0" fmla="*/ 134 w 312"/>
                <a:gd name="T1" fmla="*/ 278 h 583"/>
                <a:gd name="T2" fmla="*/ 93 w 312"/>
                <a:gd name="T3" fmla="*/ 287 h 583"/>
                <a:gd name="T4" fmla="*/ 86 w 312"/>
                <a:gd name="T5" fmla="*/ 289 h 583"/>
                <a:gd name="T6" fmla="*/ 66 w 312"/>
                <a:gd name="T7" fmla="*/ 292 h 583"/>
                <a:gd name="T8" fmla="*/ 60 w 312"/>
                <a:gd name="T9" fmla="*/ 270 h 583"/>
                <a:gd name="T10" fmla="*/ 54 w 312"/>
                <a:gd name="T11" fmla="*/ 227 h 583"/>
                <a:gd name="T12" fmla="*/ 47 w 312"/>
                <a:gd name="T13" fmla="*/ 201 h 583"/>
                <a:gd name="T14" fmla="*/ 41 w 312"/>
                <a:gd name="T15" fmla="*/ 193 h 583"/>
                <a:gd name="T16" fmla="*/ 31 w 312"/>
                <a:gd name="T17" fmla="*/ 200 h 583"/>
                <a:gd name="T18" fmla="*/ 32 w 312"/>
                <a:gd name="T19" fmla="*/ 180 h 583"/>
                <a:gd name="T20" fmla="*/ 18 w 312"/>
                <a:gd name="T21" fmla="*/ 146 h 583"/>
                <a:gd name="T22" fmla="*/ 21 w 312"/>
                <a:gd name="T23" fmla="*/ 120 h 583"/>
                <a:gd name="T24" fmla="*/ 12 w 312"/>
                <a:gd name="T25" fmla="*/ 89 h 583"/>
                <a:gd name="T26" fmla="*/ 10 w 312"/>
                <a:gd name="T27" fmla="*/ 88 h 583"/>
                <a:gd name="T28" fmla="*/ 0 w 312"/>
                <a:gd name="T29" fmla="*/ 37 h 583"/>
                <a:gd name="T30" fmla="*/ 12 w 312"/>
                <a:gd name="T31" fmla="*/ 34 h 583"/>
                <a:gd name="T32" fmla="*/ 114 w 312"/>
                <a:gd name="T33" fmla="*/ 8 h 583"/>
                <a:gd name="T34" fmla="*/ 145 w 312"/>
                <a:gd name="T35" fmla="*/ 0 h 583"/>
                <a:gd name="T36" fmla="*/ 150 w 312"/>
                <a:gd name="T37" fmla="*/ 13 h 583"/>
                <a:gd name="T38" fmla="*/ 142 w 312"/>
                <a:gd name="T39" fmla="*/ 33 h 583"/>
                <a:gd name="T40" fmla="*/ 155 w 312"/>
                <a:gd name="T41" fmla="*/ 50 h 583"/>
                <a:gd name="T42" fmla="*/ 138 w 312"/>
                <a:gd name="T43" fmla="*/ 83 h 583"/>
                <a:gd name="T44" fmla="*/ 124 w 312"/>
                <a:gd name="T45" fmla="*/ 88 h 583"/>
                <a:gd name="T46" fmla="*/ 127 w 312"/>
                <a:gd name="T47" fmla="*/ 108 h 583"/>
                <a:gd name="T48" fmla="*/ 124 w 312"/>
                <a:gd name="T49" fmla="*/ 155 h 583"/>
                <a:gd name="T50" fmla="*/ 120 w 312"/>
                <a:gd name="T51" fmla="*/ 177 h 583"/>
                <a:gd name="T52" fmla="*/ 120 w 312"/>
                <a:gd name="T53" fmla="*/ 221 h 583"/>
                <a:gd name="T54" fmla="*/ 126 w 312"/>
                <a:gd name="T55" fmla="*/ 246 h 583"/>
                <a:gd name="T56" fmla="*/ 122 w 312"/>
                <a:gd name="T57" fmla="*/ 266 h 583"/>
                <a:gd name="T58" fmla="*/ 134 w 312"/>
                <a:gd name="T59" fmla="*/ 278 h 5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2"/>
                <a:gd name="T91" fmla="*/ 0 h 583"/>
                <a:gd name="T92" fmla="*/ 312 w 312"/>
                <a:gd name="T93" fmla="*/ 583 h 58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2" h="583">
                  <a:moveTo>
                    <a:pt x="269" y="556"/>
                  </a:moveTo>
                  <a:lnTo>
                    <a:pt x="188" y="573"/>
                  </a:lnTo>
                  <a:lnTo>
                    <a:pt x="173" y="577"/>
                  </a:lnTo>
                  <a:lnTo>
                    <a:pt x="133" y="583"/>
                  </a:lnTo>
                  <a:lnTo>
                    <a:pt x="121" y="540"/>
                  </a:lnTo>
                  <a:lnTo>
                    <a:pt x="108" y="454"/>
                  </a:lnTo>
                  <a:lnTo>
                    <a:pt x="95" y="402"/>
                  </a:lnTo>
                  <a:lnTo>
                    <a:pt x="82" y="386"/>
                  </a:lnTo>
                  <a:lnTo>
                    <a:pt x="63" y="400"/>
                  </a:lnTo>
                  <a:lnTo>
                    <a:pt x="65" y="359"/>
                  </a:lnTo>
                  <a:lnTo>
                    <a:pt x="37" y="292"/>
                  </a:lnTo>
                  <a:lnTo>
                    <a:pt x="42" y="240"/>
                  </a:lnTo>
                  <a:lnTo>
                    <a:pt x="25" y="178"/>
                  </a:lnTo>
                  <a:lnTo>
                    <a:pt x="21" y="176"/>
                  </a:lnTo>
                  <a:lnTo>
                    <a:pt x="0" y="73"/>
                  </a:lnTo>
                  <a:lnTo>
                    <a:pt x="24" y="67"/>
                  </a:lnTo>
                  <a:lnTo>
                    <a:pt x="230" y="16"/>
                  </a:lnTo>
                  <a:lnTo>
                    <a:pt x="292" y="0"/>
                  </a:lnTo>
                  <a:lnTo>
                    <a:pt x="302" y="25"/>
                  </a:lnTo>
                  <a:lnTo>
                    <a:pt x="286" y="66"/>
                  </a:lnTo>
                  <a:lnTo>
                    <a:pt x="312" y="99"/>
                  </a:lnTo>
                  <a:lnTo>
                    <a:pt x="278" y="165"/>
                  </a:lnTo>
                  <a:lnTo>
                    <a:pt x="249" y="176"/>
                  </a:lnTo>
                  <a:lnTo>
                    <a:pt x="255" y="216"/>
                  </a:lnTo>
                  <a:lnTo>
                    <a:pt x="249" y="310"/>
                  </a:lnTo>
                  <a:lnTo>
                    <a:pt x="242" y="353"/>
                  </a:lnTo>
                  <a:lnTo>
                    <a:pt x="242" y="441"/>
                  </a:lnTo>
                  <a:lnTo>
                    <a:pt x="253" y="492"/>
                  </a:lnTo>
                  <a:lnTo>
                    <a:pt x="246" y="532"/>
                  </a:lnTo>
                  <a:lnTo>
                    <a:pt x="269" y="55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1" name="Freeform 82"/>
            <p:cNvSpPr>
              <a:spLocks noEditPoints="1"/>
            </p:cNvSpPr>
            <p:nvPr/>
          </p:nvSpPr>
          <p:spPr bwMode="auto">
            <a:xfrm>
              <a:off x="4393" y="2089"/>
              <a:ext cx="732" cy="404"/>
            </a:xfrm>
            <a:custGeom>
              <a:avLst/>
              <a:gdLst>
                <a:gd name="T0" fmla="*/ 556 w 1464"/>
                <a:gd name="T1" fmla="*/ 57 h 809"/>
                <a:gd name="T2" fmla="*/ 551 w 1464"/>
                <a:gd name="T3" fmla="*/ 76 h 809"/>
                <a:gd name="T4" fmla="*/ 542 w 1464"/>
                <a:gd name="T5" fmla="*/ 76 h 809"/>
                <a:gd name="T6" fmla="*/ 541 w 1464"/>
                <a:gd name="T7" fmla="*/ 87 h 809"/>
                <a:gd name="T8" fmla="*/ 541 w 1464"/>
                <a:gd name="T9" fmla="*/ 109 h 809"/>
                <a:gd name="T10" fmla="*/ 562 w 1464"/>
                <a:gd name="T11" fmla="*/ 101 h 809"/>
                <a:gd name="T12" fmla="*/ 595 w 1464"/>
                <a:gd name="T13" fmla="*/ 122 h 809"/>
                <a:gd name="T14" fmla="*/ 609 w 1464"/>
                <a:gd name="T15" fmla="*/ 124 h 809"/>
                <a:gd name="T16" fmla="*/ 645 w 1464"/>
                <a:gd name="T17" fmla="*/ 146 h 809"/>
                <a:gd name="T18" fmla="*/ 648 w 1464"/>
                <a:gd name="T19" fmla="*/ 177 h 809"/>
                <a:gd name="T20" fmla="*/ 613 w 1464"/>
                <a:gd name="T21" fmla="*/ 163 h 809"/>
                <a:gd name="T22" fmla="*/ 609 w 1464"/>
                <a:gd name="T23" fmla="*/ 166 h 809"/>
                <a:gd name="T24" fmla="*/ 648 w 1464"/>
                <a:gd name="T25" fmla="*/ 184 h 809"/>
                <a:gd name="T26" fmla="*/ 650 w 1464"/>
                <a:gd name="T27" fmla="*/ 190 h 809"/>
                <a:gd name="T28" fmla="*/ 655 w 1464"/>
                <a:gd name="T29" fmla="*/ 212 h 809"/>
                <a:gd name="T30" fmla="*/ 651 w 1464"/>
                <a:gd name="T31" fmla="*/ 217 h 809"/>
                <a:gd name="T32" fmla="*/ 647 w 1464"/>
                <a:gd name="T33" fmla="*/ 225 h 809"/>
                <a:gd name="T34" fmla="*/ 660 w 1464"/>
                <a:gd name="T35" fmla="*/ 236 h 809"/>
                <a:gd name="T36" fmla="*/ 663 w 1464"/>
                <a:gd name="T37" fmla="*/ 253 h 809"/>
                <a:gd name="T38" fmla="*/ 690 w 1464"/>
                <a:gd name="T39" fmla="*/ 251 h 809"/>
                <a:gd name="T40" fmla="*/ 541 w 1464"/>
                <a:gd name="T41" fmla="*/ 327 h 809"/>
                <a:gd name="T42" fmla="*/ 451 w 1464"/>
                <a:gd name="T43" fmla="*/ 344 h 809"/>
                <a:gd name="T44" fmla="*/ 413 w 1464"/>
                <a:gd name="T45" fmla="*/ 351 h 809"/>
                <a:gd name="T46" fmla="*/ 331 w 1464"/>
                <a:gd name="T47" fmla="*/ 363 h 809"/>
                <a:gd name="T48" fmla="*/ 213 w 1464"/>
                <a:gd name="T49" fmla="*/ 380 h 809"/>
                <a:gd name="T50" fmla="*/ 185 w 1464"/>
                <a:gd name="T51" fmla="*/ 378 h 809"/>
                <a:gd name="T52" fmla="*/ 125 w 1464"/>
                <a:gd name="T53" fmla="*/ 389 h 809"/>
                <a:gd name="T54" fmla="*/ 0 w 1464"/>
                <a:gd name="T55" fmla="*/ 404 h 809"/>
                <a:gd name="T56" fmla="*/ 67 w 1464"/>
                <a:gd name="T57" fmla="*/ 361 h 809"/>
                <a:gd name="T58" fmla="*/ 92 w 1464"/>
                <a:gd name="T59" fmla="*/ 322 h 809"/>
                <a:gd name="T60" fmla="*/ 141 w 1464"/>
                <a:gd name="T61" fmla="*/ 275 h 809"/>
                <a:gd name="T62" fmla="*/ 139 w 1464"/>
                <a:gd name="T63" fmla="*/ 282 h 809"/>
                <a:gd name="T64" fmla="*/ 167 w 1464"/>
                <a:gd name="T65" fmla="*/ 307 h 809"/>
                <a:gd name="T66" fmla="*/ 198 w 1464"/>
                <a:gd name="T67" fmla="*/ 291 h 809"/>
                <a:gd name="T68" fmla="*/ 232 w 1464"/>
                <a:gd name="T69" fmla="*/ 291 h 809"/>
                <a:gd name="T70" fmla="*/ 242 w 1464"/>
                <a:gd name="T71" fmla="*/ 273 h 809"/>
                <a:gd name="T72" fmla="*/ 272 w 1464"/>
                <a:gd name="T73" fmla="*/ 262 h 809"/>
                <a:gd name="T74" fmla="*/ 296 w 1464"/>
                <a:gd name="T75" fmla="*/ 241 h 809"/>
                <a:gd name="T76" fmla="*/ 305 w 1464"/>
                <a:gd name="T77" fmla="*/ 201 h 809"/>
                <a:gd name="T78" fmla="*/ 329 w 1464"/>
                <a:gd name="T79" fmla="*/ 121 h 809"/>
                <a:gd name="T80" fmla="*/ 367 w 1464"/>
                <a:gd name="T81" fmla="*/ 128 h 809"/>
                <a:gd name="T82" fmla="*/ 393 w 1464"/>
                <a:gd name="T83" fmla="*/ 89 h 809"/>
                <a:gd name="T84" fmla="*/ 427 w 1464"/>
                <a:gd name="T85" fmla="*/ 35 h 809"/>
                <a:gd name="T86" fmla="*/ 476 w 1464"/>
                <a:gd name="T87" fmla="*/ 30 h 809"/>
                <a:gd name="T88" fmla="*/ 485 w 1464"/>
                <a:gd name="T89" fmla="*/ 5 h 809"/>
                <a:gd name="T90" fmla="*/ 504 w 1464"/>
                <a:gd name="T91" fmla="*/ 25 h 809"/>
                <a:gd name="T92" fmla="*/ 545 w 1464"/>
                <a:gd name="T93" fmla="*/ 40 h 809"/>
                <a:gd name="T94" fmla="*/ 696 w 1464"/>
                <a:gd name="T95" fmla="*/ 129 h 809"/>
                <a:gd name="T96" fmla="*/ 732 w 1464"/>
                <a:gd name="T97" fmla="*/ 112 h 809"/>
                <a:gd name="T98" fmla="*/ 713 w 1464"/>
                <a:gd name="T99" fmla="*/ 143 h 809"/>
                <a:gd name="T100" fmla="*/ 694 w 1464"/>
                <a:gd name="T101" fmla="*/ 229 h 809"/>
                <a:gd name="T102" fmla="*/ 678 w 1464"/>
                <a:gd name="T103" fmla="*/ 213 h 809"/>
                <a:gd name="T104" fmla="*/ 687 w 1464"/>
                <a:gd name="T105" fmla="*/ 148 h 809"/>
                <a:gd name="T106" fmla="*/ 689 w 1464"/>
                <a:gd name="T107" fmla="*/ 135 h 8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64"/>
                <a:gd name="T163" fmla="*/ 0 h 809"/>
                <a:gd name="T164" fmla="*/ 1464 w 1464"/>
                <a:gd name="T165" fmla="*/ 809 h 8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64" h="809">
                  <a:moveTo>
                    <a:pt x="1103" y="99"/>
                  </a:moveTo>
                  <a:lnTo>
                    <a:pt x="1111" y="115"/>
                  </a:lnTo>
                  <a:lnTo>
                    <a:pt x="1105" y="135"/>
                  </a:lnTo>
                  <a:lnTo>
                    <a:pt x="1102" y="153"/>
                  </a:lnTo>
                  <a:lnTo>
                    <a:pt x="1088" y="157"/>
                  </a:lnTo>
                  <a:lnTo>
                    <a:pt x="1083" y="153"/>
                  </a:lnTo>
                  <a:lnTo>
                    <a:pt x="1079" y="165"/>
                  </a:lnTo>
                  <a:lnTo>
                    <a:pt x="1081" y="174"/>
                  </a:lnTo>
                  <a:lnTo>
                    <a:pt x="1073" y="187"/>
                  </a:lnTo>
                  <a:lnTo>
                    <a:pt x="1081" y="218"/>
                  </a:lnTo>
                  <a:lnTo>
                    <a:pt x="1083" y="224"/>
                  </a:lnTo>
                  <a:lnTo>
                    <a:pt x="1123" y="203"/>
                  </a:lnTo>
                  <a:lnTo>
                    <a:pt x="1149" y="244"/>
                  </a:lnTo>
                  <a:lnTo>
                    <a:pt x="1190" y="244"/>
                  </a:lnTo>
                  <a:lnTo>
                    <a:pt x="1211" y="247"/>
                  </a:lnTo>
                  <a:lnTo>
                    <a:pt x="1217" y="249"/>
                  </a:lnTo>
                  <a:lnTo>
                    <a:pt x="1233" y="268"/>
                  </a:lnTo>
                  <a:lnTo>
                    <a:pt x="1289" y="292"/>
                  </a:lnTo>
                  <a:lnTo>
                    <a:pt x="1285" y="341"/>
                  </a:lnTo>
                  <a:lnTo>
                    <a:pt x="1295" y="354"/>
                  </a:lnTo>
                  <a:lnTo>
                    <a:pt x="1256" y="359"/>
                  </a:lnTo>
                  <a:lnTo>
                    <a:pt x="1225" y="326"/>
                  </a:lnTo>
                  <a:lnTo>
                    <a:pt x="1197" y="313"/>
                  </a:lnTo>
                  <a:lnTo>
                    <a:pt x="1218" y="333"/>
                  </a:lnTo>
                  <a:lnTo>
                    <a:pt x="1249" y="364"/>
                  </a:lnTo>
                  <a:lnTo>
                    <a:pt x="1296" y="369"/>
                  </a:lnTo>
                  <a:lnTo>
                    <a:pt x="1288" y="380"/>
                  </a:lnTo>
                  <a:lnTo>
                    <a:pt x="1299" y="381"/>
                  </a:lnTo>
                  <a:lnTo>
                    <a:pt x="1315" y="412"/>
                  </a:lnTo>
                  <a:lnTo>
                    <a:pt x="1309" y="425"/>
                  </a:lnTo>
                  <a:lnTo>
                    <a:pt x="1286" y="411"/>
                  </a:lnTo>
                  <a:lnTo>
                    <a:pt x="1301" y="435"/>
                  </a:lnTo>
                  <a:lnTo>
                    <a:pt x="1274" y="449"/>
                  </a:lnTo>
                  <a:lnTo>
                    <a:pt x="1294" y="451"/>
                  </a:lnTo>
                  <a:lnTo>
                    <a:pt x="1296" y="463"/>
                  </a:lnTo>
                  <a:lnTo>
                    <a:pt x="1319" y="472"/>
                  </a:lnTo>
                  <a:lnTo>
                    <a:pt x="1323" y="503"/>
                  </a:lnTo>
                  <a:lnTo>
                    <a:pt x="1326" y="506"/>
                  </a:lnTo>
                  <a:lnTo>
                    <a:pt x="1346" y="510"/>
                  </a:lnTo>
                  <a:lnTo>
                    <a:pt x="1380" y="503"/>
                  </a:lnTo>
                  <a:lnTo>
                    <a:pt x="1421" y="585"/>
                  </a:lnTo>
                  <a:lnTo>
                    <a:pt x="1081" y="654"/>
                  </a:lnTo>
                  <a:lnTo>
                    <a:pt x="952" y="677"/>
                  </a:lnTo>
                  <a:lnTo>
                    <a:pt x="903" y="689"/>
                  </a:lnTo>
                  <a:lnTo>
                    <a:pt x="891" y="689"/>
                  </a:lnTo>
                  <a:lnTo>
                    <a:pt x="827" y="703"/>
                  </a:lnTo>
                  <a:lnTo>
                    <a:pt x="723" y="721"/>
                  </a:lnTo>
                  <a:lnTo>
                    <a:pt x="661" y="727"/>
                  </a:lnTo>
                  <a:lnTo>
                    <a:pt x="590" y="738"/>
                  </a:lnTo>
                  <a:lnTo>
                    <a:pt x="426" y="760"/>
                  </a:lnTo>
                  <a:lnTo>
                    <a:pt x="363" y="763"/>
                  </a:lnTo>
                  <a:lnTo>
                    <a:pt x="371" y="757"/>
                  </a:lnTo>
                  <a:lnTo>
                    <a:pt x="339" y="761"/>
                  </a:lnTo>
                  <a:lnTo>
                    <a:pt x="251" y="779"/>
                  </a:lnTo>
                  <a:lnTo>
                    <a:pt x="38" y="807"/>
                  </a:lnTo>
                  <a:lnTo>
                    <a:pt x="0" y="809"/>
                  </a:lnTo>
                  <a:lnTo>
                    <a:pt x="37" y="792"/>
                  </a:lnTo>
                  <a:lnTo>
                    <a:pt x="134" y="723"/>
                  </a:lnTo>
                  <a:lnTo>
                    <a:pt x="137" y="703"/>
                  </a:lnTo>
                  <a:lnTo>
                    <a:pt x="183" y="645"/>
                  </a:lnTo>
                  <a:lnTo>
                    <a:pt x="227" y="618"/>
                  </a:lnTo>
                  <a:lnTo>
                    <a:pt x="282" y="550"/>
                  </a:lnTo>
                  <a:lnTo>
                    <a:pt x="289" y="554"/>
                  </a:lnTo>
                  <a:lnTo>
                    <a:pt x="277" y="565"/>
                  </a:lnTo>
                  <a:lnTo>
                    <a:pt x="295" y="591"/>
                  </a:lnTo>
                  <a:lnTo>
                    <a:pt x="333" y="615"/>
                  </a:lnTo>
                  <a:lnTo>
                    <a:pt x="366" y="615"/>
                  </a:lnTo>
                  <a:lnTo>
                    <a:pt x="396" y="583"/>
                  </a:lnTo>
                  <a:lnTo>
                    <a:pt x="421" y="601"/>
                  </a:lnTo>
                  <a:lnTo>
                    <a:pt x="465" y="583"/>
                  </a:lnTo>
                  <a:lnTo>
                    <a:pt x="488" y="565"/>
                  </a:lnTo>
                  <a:lnTo>
                    <a:pt x="484" y="546"/>
                  </a:lnTo>
                  <a:lnTo>
                    <a:pt x="502" y="558"/>
                  </a:lnTo>
                  <a:lnTo>
                    <a:pt x="543" y="524"/>
                  </a:lnTo>
                  <a:lnTo>
                    <a:pt x="556" y="536"/>
                  </a:lnTo>
                  <a:lnTo>
                    <a:pt x="592" y="482"/>
                  </a:lnTo>
                  <a:lnTo>
                    <a:pt x="572" y="472"/>
                  </a:lnTo>
                  <a:lnTo>
                    <a:pt x="610" y="402"/>
                  </a:lnTo>
                  <a:lnTo>
                    <a:pt x="644" y="320"/>
                  </a:lnTo>
                  <a:lnTo>
                    <a:pt x="657" y="242"/>
                  </a:lnTo>
                  <a:lnTo>
                    <a:pt x="725" y="272"/>
                  </a:lnTo>
                  <a:lnTo>
                    <a:pt x="735" y="257"/>
                  </a:lnTo>
                  <a:lnTo>
                    <a:pt x="759" y="162"/>
                  </a:lnTo>
                  <a:lnTo>
                    <a:pt x="787" y="178"/>
                  </a:lnTo>
                  <a:lnTo>
                    <a:pt x="830" y="101"/>
                  </a:lnTo>
                  <a:lnTo>
                    <a:pt x="855" y="71"/>
                  </a:lnTo>
                  <a:lnTo>
                    <a:pt x="851" y="0"/>
                  </a:lnTo>
                  <a:lnTo>
                    <a:pt x="952" y="61"/>
                  </a:lnTo>
                  <a:lnTo>
                    <a:pt x="963" y="14"/>
                  </a:lnTo>
                  <a:lnTo>
                    <a:pt x="970" y="11"/>
                  </a:lnTo>
                  <a:lnTo>
                    <a:pt x="1015" y="28"/>
                  </a:lnTo>
                  <a:lnTo>
                    <a:pt x="1009" y="50"/>
                  </a:lnTo>
                  <a:lnTo>
                    <a:pt x="1045" y="61"/>
                  </a:lnTo>
                  <a:lnTo>
                    <a:pt x="1089" y="81"/>
                  </a:lnTo>
                  <a:lnTo>
                    <a:pt x="1103" y="99"/>
                  </a:lnTo>
                  <a:close/>
                  <a:moveTo>
                    <a:pt x="1391" y="258"/>
                  </a:moveTo>
                  <a:lnTo>
                    <a:pt x="1396" y="242"/>
                  </a:lnTo>
                  <a:lnTo>
                    <a:pt x="1464" y="224"/>
                  </a:lnTo>
                  <a:lnTo>
                    <a:pt x="1459" y="225"/>
                  </a:lnTo>
                  <a:lnTo>
                    <a:pt x="1425" y="286"/>
                  </a:lnTo>
                  <a:lnTo>
                    <a:pt x="1414" y="364"/>
                  </a:lnTo>
                  <a:lnTo>
                    <a:pt x="1387" y="459"/>
                  </a:lnTo>
                  <a:lnTo>
                    <a:pt x="1381" y="465"/>
                  </a:lnTo>
                  <a:lnTo>
                    <a:pt x="1356" y="427"/>
                  </a:lnTo>
                  <a:lnTo>
                    <a:pt x="1359" y="357"/>
                  </a:lnTo>
                  <a:lnTo>
                    <a:pt x="1373" y="296"/>
                  </a:lnTo>
                  <a:lnTo>
                    <a:pt x="1393" y="278"/>
                  </a:lnTo>
                  <a:lnTo>
                    <a:pt x="1377" y="271"/>
                  </a:lnTo>
                  <a:lnTo>
                    <a:pt x="1391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2" name="Freeform 83"/>
            <p:cNvSpPr>
              <a:spLocks/>
            </p:cNvSpPr>
            <p:nvPr/>
          </p:nvSpPr>
          <p:spPr bwMode="auto">
            <a:xfrm>
              <a:off x="4393" y="2089"/>
              <a:ext cx="710" cy="404"/>
            </a:xfrm>
            <a:custGeom>
              <a:avLst/>
              <a:gdLst>
                <a:gd name="T0" fmla="*/ 555 w 1421"/>
                <a:gd name="T1" fmla="*/ 57 h 809"/>
                <a:gd name="T2" fmla="*/ 551 w 1421"/>
                <a:gd name="T3" fmla="*/ 76 h 809"/>
                <a:gd name="T4" fmla="*/ 541 w 1421"/>
                <a:gd name="T5" fmla="*/ 76 h 809"/>
                <a:gd name="T6" fmla="*/ 540 w 1421"/>
                <a:gd name="T7" fmla="*/ 87 h 809"/>
                <a:gd name="T8" fmla="*/ 540 w 1421"/>
                <a:gd name="T9" fmla="*/ 109 h 809"/>
                <a:gd name="T10" fmla="*/ 561 w 1421"/>
                <a:gd name="T11" fmla="*/ 101 h 809"/>
                <a:gd name="T12" fmla="*/ 595 w 1421"/>
                <a:gd name="T13" fmla="*/ 122 h 809"/>
                <a:gd name="T14" fmla="*/ 608 w 1421"/>
                <a:gd name="T15" fmla="*/ 124 h 809"/>
                <a:gd name="T16" fmla="*/ 644 w 1421"/>
                <a:gd name="T17" fmla="*/ 146 h 809"/>
                <a:gd name="T18" fmla="*/ 647 w 1421"/>
                <a:gd name="T19" fmla="*/ 177 h 809"/>
                <a:gd name="T20" fmla="*/ 612 w 1421"/>
                <a:gd name="T21" fmla="*/ 163 h 809"/>
                <a:gd name="T22" fmla="*/ 609 w 1421"/>
                <a:gd name="T23" fmla="*/ 166 h 809"/>
                <a:gd name="T24" fmla="*/ 648 w 1421"/>
                <a:gd name="T25" fmla="*/ 184 h 809"/>
                <a:gd name="T26" fmla="*/ 649 w 1421"/>
                <a:gd name="T27" fmla="*/ 190 h 809"/>
                <a:gd name="T28" fmla="*/ 654 w 1421"/>
                <a:gd name="T29" fmla="*/ 212 h 809"/>
                <a:gd name="T30" fmla="*/ 650 w 1421"/>
                <a:gd name="T31" fmla="*/ 217 h 809"/>
                <a:gd name="T32" fmla="*/ 647 w 1421"/>
                <a:gd name="T33" fmla="*/ 225 h 809"/>
                <a:gd name="T34" fmla="*/ 659 w 1421"/>
                <a:gd name="T35" fmla="*/ 236 h 809"/>
                <a:gd name="T36" fmla="*/ 663 w 1421"/>
                <a:gd name="T37" fmla="*/ 253 h 809"/>
                <a:gd name="T38" fmla="*/ 690 w 1421"/>
                <a:gd name="T39" fmla="*/ 251 h 809"/>
                <a:gd name="T40" fmla="*/ 540 w 1421"/>
                <a:gd name="T41" fmla="*/ 327 h 809"/>
                <a:gd name="T42" fmla="*/ 451 w 1421"/>
                <a:gd name="T43" fmla="*/ 344 h 809"/>
                <a:gd name="T44" fmla="*/ 413 w 1421"/>
                <a:gd name="T45" fmla="*/ 351 h 809"/>
                <a:gd name="T46" fmla="*/ 330 w 1421"/>
                <a:gd name="T47" fmla="*/ 363 h 809"/>
                <a:gd name="T48" fmla="*/ 213 w 1421"/>
                <a:gd name="T49" fmla="*/ 380 h 809"/>
                <a:gd name="T50" fmla="*/ 185 w 1421"/>
                <a:gd name="T51" fmla="*/ 378 h 809"/>
                <a:gd name="T52" fmla="*/ 125 w 1421"/>
                <a:gd name="T53" fmla="*/ 389 h 809"/>
                <a:gd name="T54" fmla="*/ 0 w 1421"/>
                <a:gd name="T55" fmla="*/ 404 h 809"/>
                <a:gd name="T56" fmla="*/ 67 w 1421"/>
                <a:gd name="T57" fmla="*/ 361 h 809"/>
                <a:gd name="T58" fmla="*/ 91 w 1421"/>
                <a:gd name="T59" fmla="*/ 322 h 809"/>
                <a:gd name="T60" fmla="*/ 141 w 1421"/>
                <a:gd name="T61" fmla="*/ 275 h 809"/>
                <a:gd name="T62" fmla="*/ 138 w 1421"/>
                <a:gd name="T63" fmla="*/ 282 h 809"/>
                <a:gd name="T64" fmla="*/ 166 w 1421"/>
                <a:gd name="T65" fmla="*/ 307 h 809"/>
                <a:gd name="T66" fmla="*/ 198 w 1421"/>
                <a:gd name="T67" fmla="*/ 291 h 809"/>
                <a:gd name="T68" fmla="*/ 232 w 1421"/>
                <a:gd name="T69" fmla="*/ 291 h 809"/>
                <a:gd name="T70" fmla="*/ 242 w 1421"/>
                <a:gd name="T71" fmla="*/ 273 h 809"/>
                <a:gd name="T72" fmla="*/ 271 w 1421"/>
                <a:gd name="T73" fmla="*/ 262 h 809"/>
                <a:gd name="T74" fmla="*/ 296 w 1421"/>
                <a:gd name="T75" fmla="*/ 241 h 809"/>
                <a:gd name="T76" fmla="*/ 305 w 1421"/>
                <a:gd name="T77" fmla="*/ 201 h 809"/>
                <a:gd name="T78" fmla="*/ 328 w 1421"/>
                <a:gd name="T79" fmla="*/ 121 h 809"/>
                <a:gd name="T80" fmla="*/ 367 w 1421"/>
                <a:gd name="T81" fmla="*/ 128 h 809"/>
                <a:gd name="T82" fmla="*/ 393 w 1421"/>
                <a:gd name="T83" fmla="*/ 89 h 809"/>
                <a:gd name="T84" fmla="*/ 427 w 1421"/>
                <a:gd name="T85" fmla="*/ 35 h 809"/>
                <a:gd name="T86" fmla="*/ 476 w 1421"/>
                <a:gd name="T87" fmla="*/ 30 h 809"/>
                <a:gd name="T88" fmla="*/ 485 w 1421"/>
                <a:gd name="T89" fmla="*/ 5 h 809"/>
                <a:gd name="T90" fmla="*/ 504 w 1421"/>
                <a:gd name="T91" fmla="*/ 25 h 809"/>
                <a:gd name="T92" fmla="*/ 544 w 1421"/>
                <a:gd name="T93" fmla="*/ 40 h 8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1"/>
                <a:gd name="T142" fmla="*/ 0 h 809"/>
                <a:gd name="T143" fmla="*/ 1421 w 1421"/>
                <a:gd name="T144" fmla="*/ 809 h 8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1" h="809">
                  <a:moveTo>
                    <a:pt x="1103" y="99"/>
                  </a:moveTo>
                  <a:lnTo>
                    <a:pt x="1111" y="115"/>
                  </a:lnTo>
                  <a:lnTo>
                    <a:pt x="1105" y="135"/>
                  </a:lnTo>
                  <a:lnTo>
                    <a:pt x="1102" y="153"/>
                  </a:lnTo>
                  <a:lnTo>
                    <a:pt x="1088" y="157"/>
                  </a:lnTo>
                  <a:lnTo>
                    <a:pt x="1083" y="153"/>
                  </a:lnTo>
                  <a:lnTo>
                    <a:pt x="1079" y="165"/>
                  </a:lnTo>
                  <a:lnTo>
                    <a:pt x="1081" y="174"/>
                  </a:lnTo>
                  <a:lnTo>
                    <a:pt x="1073" y="187"/>
                  </a:lnTo>
                  <a:lnTo>
                    <a:pt x="1081" y="218"/>
                  </a:lnTo>
                  <a:lnTo>
                    <a:pt x="1083" y="224"/>
                  </a:lnTo>
                  <a:lnTo>
                    <a:pt x="1123" y="203"/>
                  </a:lnTo>
                  <a:lnTo>
                    <a:pt x="1149" y="244"/>
                  </a:lnTo>
                  <a:lnTo>
                    <a:pt x="1190" y="244"/>
                  </a:lnTo>
                  <a:lnTo>
                    <a:pt x="1211" y="247"/>
                  </a:lnTo>
                  <a:lnTo>
                    <a:pt x="1217" y="249"/>
                  </a:lnTo>
                  <a:lnTo>
                    <a:pt x="1233" y="268"/>
                  </a:lnTo>
                  <a:lnTo>
                    <a:pt x="1289" y="292"/>
                  </a:lnTo>
                  <a:lnTo>
                    <a:pt x="1285" y="341"/>
                  </a:lnTo>
                  <a:lnTo>
                    <a:pt x="1295" y="354"/>
                  </a:lnTo>
                  <a:lnTo>
                    <a:pt x="1256" y="359"/>
                  </a:lnTo>
                  <a:lnTo>
                    <a:pt x="1225" y="326"/>
                  </a:lnTo>
                  <a:lnTo>
                    <a:pt x="1197" y="313"/>
                  </a:lnTo>
                  <a:lnTo>
                    <a:pt x="1218" y="333"/>
                  </a:lnTo>
                  <a:lnTo>
                    <a:pt x="1249" y="364"/>
                  </a:lnTo>
                  <a:lnTo>
                    <a:pt x="1296" y="369"/>
                  </a:lnTo>
                  <a:lnTo>
                    <a:pt x="1288" y="380"/>
                  </a:lnTo>
                  <a:lnTo>
                    <a:pt x="1299" y="381"/>
                  </a:lnTo>
                  <a:lnTo>
                    <a:pt x="1315" y="412"/>
                  </a:lnTo>
                  <a:lnTo>
                    <a:pt x="1309" y="425"/>
                  </a:lnTo>
                  <a:lnTo>
                    <a:pt x="1286" y="411"/>
                  </a:lnTo>
                  <a:lnTo>
                    <a:pt x="1301" y="435"/>
                  </a:lnTo>
                  <a:lnTo>
                    <a:pt x="1274" y="449"/>
                  </a:lnTo>
                  <a:lnTo>
                    <a:pt x="1294" y="451"/>
                  </a:lnTo>
                  <a:lnTo>
                    <a:pt x="1296" y="463"/>
                  </a:lnTo>
                  <a:lnTo>
                    <a:pt x="1319" y="472"/>
                  </a:lnTo>
                  <a:lnTo>
                    <a:pt x="1323" y="503"/>
                  </a:lnTo>
                  <a:lnTo>
                    <a:pt x="1326" y="506"/>
                  </a:lnTo>
                  <a:lnTo>
                    <a:pt x="1346" y="510"/>
                  </a:lnTo>
                  <a:lnTo>
                    <a:pt x="1380" y="503"/>
                  </a:lnTo>
                  <a:lnTo>
                    <a:pt x="1421" y="585"/>
                  </a:lnTo>
                  <a:lnTo>
                    <a:pt x="1081" y="654"/>
                  </a:lnTo>
                  <a:lnTo>
                    <a:pt x="952" y="677"/>
                  </a:lnTo>
                  <a:lnTo>
                    <a:pt x="903" y="689"/>
                  </a:lnTo>
                  <a:lnTo>
                    <a:pt x="891" y="689"/>
                  </a:lnTo>
                  <a:lnTo>
                    <a:pt x="827" y="703"/>
                  </a:lnTo>
                  <a:lnTo>
                    <a:pt x="723" y="721"/>
                  </a:lnTo>
                  <a:lnTo>
                    <a:pt x="661" y="727"/>
                  </a:lnTo>
                  <a:lnTo>
                    <a:pt x="590" y="738"/>
                  </a:lnTo>
                  <a:lnTo>
                    <a:pt x="426" y="760"/>
                  </a:lnTo>
                  <a:lnTo>
                    <a:pt x="363" y="763"/>
                  </a:lnTo>
                  <a:lnTo>
                    <a:pt x="371" y="757"/>
                  </a:lnTo>
                  <a:lnTo>
                    <a:pt x="339" y="761"/>
                  </a:lnTo>
                  <a:lnTo>
                    <a:pt x="251" y="779"/>
                  </a:lnTo>
                  <a:lnTo>
                    <a:pt x="38" y="807"/>
                  </a:lnTo>
                  <a:lnTo>
                    <a:pt x="0" y="809"/>
                  </a:lnTo>
                  <a:lnTo>
                    <a:pt x="37" y="792"/>
                  </a:lnTo>
                  <a:lnTo>
                    <a:pt x="134" y="723"/>
                  </a:lnTo>
                  <a:lnTo>
                    <a:pt x="137" y="703"/>
                  </a:lnTo>
                  <a:lnTo>
                    <a:pt x="183" y="645"/>
                  </a:lnTo>
                  <a:lnTo>
                    <a:pt x="227" y="618"/>
                  </a:lnTo>
                  <a:lnTo>
                    <a:pt x="282" y="550"/>
                  </a:lnTo>
                  <a:lnTo>
                    <a:pt x="289" y="554"/>
                  </a:lnTo>
                  <a:lnTo>
                    <a:pt x="277" y="565"/>
                  </a:lnTo>
                  <a:lnTo>
                    <a:pt x="295" y="591"/>
                  </a:lnTo>
                  <a:lnTo>
                    <a:pt x="333" y="615"/>
                  </a:lnTo>
                  <a:lnTo>
                    <a:pt x="366" y="615"/>
                  </a:lnTo>
                  <a:lnTo>
                    <a:pt x="396" y="583"/>
                  </a:lnTo>
                  <a:lnTo>
                    <a:pt x="421" y="601"/>
                  </a:lnTo>
                  <a:lnTo>
                    <a:pt x="465" y="583"/>
                  </a:lnTo>
                  <a:lnTo>
                    <a:pt x="488" y="565"/>
                  </a:lnTo>
                  <a:lnTo>
                    <a:pt x="484" y="546"/>
                  </a:lnTo>
                  <a:lnTo>
                    <a:pt x="502" y="558"/>
                  </a:lnTo>
                  <a:lnTo>
                    <a:pt x="543" y="524"/>
                  </a:lnTo>
                  <a:lnTo>
                    <a:pt x="556" y="536"/>
                  </a:lnTo>
                  <a:lnTo>
                    <a:pt x="592" y="482"/>
                  </a:lnTo>
                  <a:lnTo>
                    <a:pt x="572" y="472"/>
                  </a:lnTo>
                  <a:lnTo>
                    <a:pt x="610" y="402"/>
                  </a:lnTo>
                  <a:lnTo>
                    <a:pt x="644" y="320"/>
                  </a:lnTo>
                  <a:lnTo>
                    <a:pt x="657" y="242"/>
                  </a:lnTo>
                  <a:lnTo>
                    <a:pt x="725" y="272"/>
                  </a:lnTo>
                  <a:lnTo>
                    <a:pt x="735" y="257"/>
                  </a:lnTo>
                  <a:lnTo>
                    <a:pt x="759" y="162"/>
                  </a:lnTo>
                  <a:lnTo>
                    <a:pt x="787" y="178"/>
                  </a:lnTo>
                  <a:lnTo>
                    <a:pt x="830" y="101"/>
                  </a:lnTo>
                  <a:lnTo>
                    <a:pt x="855" y="71"/>
                  </a:lnTo>
                  <a:lnTo>
                    <a:pt x="851" y="0"/>
                  </a:lnTo>
                  <a:lnTo>
                    <a:pt x="952" y="61"/>
                  </a:lnTo>
                  <a:lnTo>
                    <a:pt x="963" y="14"/>
                  </a:lnTo>
                  <a:lnTo>
                    <a:pt x="970" y="11"/>
                  </a:lnTo>
                  <a:lnTo>
                    <a:pt x="1015" y="28"/>
                  </a:lnTo>
                  <a:lnTo>
                    <a:pt x="1009" y="50"/>
                  </a:lnTo>
                  <a:lnTo>
                    <a:pt x="1045" y="61"/>
                  </a:lnTo>
                  <a:lnTo>
                    <a:pt x="1089" y="81"/>
                  </a:lnTo>
                  <a:lnTo>
                    <a:pt x="1103" y="9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3" name="Freeform 84"/>
            <p:cNvSpPr>
              <a:spLocks/>
            </p:cNvSpPr>
            <p:nvPr/>
          </p:nvSpPr>
          <p:spPr bwMode="auto">
            <a:xfrm>
              <a:off x="5071" y="2200"/>
              <a:ext cx="54" cy="121"/>
            </a:xfrm>
            <a:custGeom>
              <a:avLst/>
              <a:gdLst>
                <a:gd name="T0" fmla="*/ 18 w 108"/>
                <a:gd name="T1" fmla="*/ 17 h 241"/>
                <a:gd name="T2" fmla="*/ 20 w 108"/>
                <a:gd name="T3" fmla="*/ 9 h 241"/>
                <a:gd name="T4" fmla="*/ 54 w 108"/>
                <a:gd name="T5" fmla="*/ 0 h 241"/>
                <a:gd name="T6" fmla="*/ 52 w 108"/>
                <a:gd name="T7" fmla="*/ 1 h 241"/>
                <a:gd name="T8" fmla="*/ 35 w 108"/>
                <a:gd name="T9" fmla="*/ 31 h 241"/>
                <a:gd name="T10" fmla="*/ 29 w 108"/>
                <a:gd name="T11" fmla="*/ 70 h 241"/>
                <a:gd name="T12" fmla="*/ 15 w 108"/>
                <a:gd name="T13" fmla="*/ 118 h 241"/>
                <a:gd name="T14" fmla="*/ 13 w 108"/>
                <a:gd name="T15" fmla="*/ 121 h 241"/>
                <a:gd name="T16" fmla="*/ 0 w 108"/>
                <a:gd name="T17" fmla="*/ 102 h 241"/>
                <a:gd name="T18" fmla="*/ 2 w 108"/>
                <a:gd name="T19" fmla="*/ 67 h 241"/>
                <a:gd name="T20" fmla="*/ 9 w 108"/>
                <a:gd name="T21" fmla="*/ 36 h 241"/>
                <a:gd name="T22" fmla="*/ 19 w 108"/>
                <a:gd name="T23" fmla="*/ 27 h 241"/>
                <a:gd name="T24" fmla="*/ 11 w 108"/>
                <a:gd name="T25" fmla="*/ 24 h 241"/>
                <a:gd name="T26" fmla="*/ 18 w 108"/>
                <a:gd name="T27" fmla="*/ 17 h 2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"/>
                <a:gd name="T43" fmla="*/ 0 h 241"/>
                <a:gd name="T44" fmla="*/ 108 w 108"/>
                <a:gd name="T45" fmla="*/ 241 h 2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" h="241">
                  <a:moveTo>
                    <a:pt x="35" y="34"/>
                  </a:moveTo>
                  <a:lnTo>
                    <a:pt x="40" y="18"/>
                  </a:lnTo>
                  <a:lnTo>
                    <a:pt x="108" y="0"/>
                  </a:lnTo>
                  <a:lnTo>
                    <a:pt x="103" y="1"/>
                  </a:lnTo>
                  <a:lnTo>
                    <a:pt x="69" y="62"/>
                  </a:lnTo>
                  <a:lnTo>
                    <a:pt x="58" y="140"/>
                  </a:lnTo>
                  <a:lnTo>
                    <a:pt x="31" y="235"/>
                  </a:lnTo>
                  <a:lnTo>
                    <a:pt x="25" y="241"/>
                  </a:lnTo>
                  <a:lnTo>
                    <a:pt x="0" y="203"/>
                  </a:lnTo>
                  <a:lnTo>
                    <a:pt x="3" y="133"/>
                  </a:lnTo>
                  <a:lnTo>
                    <a:pt x="17" y="72"/>
                  </a:lnTo>
                  <a:lnTo>
                    <a:pt x="37" y="54"/>
                  </a:lnTo>
                  <a:lnTo>
                    <a:pt x="21" y="47"/>
                  </a:lnTo>
                  <a:lnTo>
                    <a:pt x="35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4" name="Freeform 85"/>
            <p:cNvSpPr>
              <a:spLocks/>
            </p:cNvSpPr>
            <p:nvPr/>
          </p:nvSpPr>
          <p:spPr bwMode="auto">
            <a:xfrm>
              <a:off x="4462" y="1985"/>
              <a:ext cx="412" cy="411"/>
            </a:xfrm>
            <a:custGeom>
              <a:avLst/>
              <a:gdLst>
                <a:gd name="T0" fmla="*/ 56 w 824"/>
                <a:gd name="T1" fmla="*/ 380 h 821"/>
                <a:gd name="T2" fmla="*/ 26 w 824"/>
                <a:gd name="T3" fmla="*/ 347 h 821"/>
                <a:gd name="T4" fmla="*/ 1 w 824"/>
                <a:gd name="T5" fmla="*/ 318 h 821"/>
                <a:gd name="T6" fmla="*/ 0 w 824"/>
                <a:gd name="T7" fmla="*/ 285 h 821"/>
                <a:gd name="T8" fmla="*/ 24 w 824"/>
                <a:gd name="T9" fmla="*/ 278 h 821"/>
                <a:gd name="T10" fmla="*/ 31 w 824"/>
                <a:gd name="T11" fmla="*/ 259 h 821"/>
                <a:gd name="T12" fmla="*/ 35 w 824"/>
                <a:gd name="T13" fmla="*/ 216 h 821"/>
                <a:gd name="T14" fmla="*/ 53 w 824"/>
                <a:gd name="T15" fmla="*/ 222 h 821"/>
                <a:gd name="T16" fmla="*/ 59 w 824"/>
                <a:gd name="T17" fmla="*/ 197 h 821"/>
                <a:gd name="T18" fmla="*/ 61 w 824"/>
                <a:gd name="T19" fmla="*/ 186 h 821"/>
                <a:gd name="T20" fmla="*/ 92 w 824"/>
                <a:gd name="T21" fmla="*/ 163 h 821"/>
                <a:gd name="T22" fmla="*/ 118 w 824"/>
                <a:gd name="T23" fmla="*/ 134 h 821"/>
                <a:gd name="T24" fmla="*/ 133 w 824"/>
                <a:gd name="T25" fmla="*/ 110 h 821"/>
                <a:gd name="T26" fmla="*/ 137 w 824"/>
                <a:gd name="T27" fmla="*/ 72 h 821"/>
                <a:gd name="T28" fmla="*/ 138 w 824"/>
                <a:gd name="T29" fmla="*/ 55 h 821"/>
                <a:gd name="T30" fmla="*/ 133 w 824"/>
                <a:gd name="T31" fmla="*/ 8 h 821"/>
                <a:gd name="T32" fmla="*/ 148 w 824"/>
                <a:gd name="T33" fmla="*/ 18 h 821"/>
                <a:gd name="T34" fmla="*/ 225 w 824"/>
                <a:gd name="T35" fmla="*/ 95 h 821"/>
                <a:gd name="T36" fmla="*/ 261 w 824"/>
                <a:gd name="T37" fmla="*/ 151 h 821"/>
                <a:gd name="T38" fmla="*/ 294 w 824"/>
                <a:gd name="T39" fmla="*/ 112 h 821"/>
                <a:gd name="T40" fmla="*/ 316 w 824"/>
                <a:gd name="T41" fmla="*/ 89 h 821"/>
                <a:gd name="T42" fmla="*/ 344 w 824"/>
                <a:gd name="T43" fmla="*/ 99 h 821"/>
                <a:gd name="T44" fmla="*/ 354 w 824"/>
                <a:gd name="T45" fmla="*/ 84 h 821"/>
                <a:gd name="T46" fmla="*/ 380 w 824"/>
                <a:gd name="T47" fmla="*/ 80 h 821"/>
                <a:gd name="T48" fmla="*/ 393 w 824"/>
                <a:gd name="T49" fmla="*/ 86 h 821"/>
                <a:gd name="T50" fmla="*/ 406 w 824"/>
                <a:gd name="T51" fmla="*/ 90 h 821"/>
                <a:gd name="T52" fmla="*/ 412 w 824"/>
                <a:gd name="T53" fmla="*/ 110 h 821"/>
                <a:gd name="T54" fmla="*/ 356 w 824"/>
                <a:gd name="T55" fmla="*/ 103 h 821"/>
                <a:gd name="T56" fmla="*/ 346 w 824"/>
                <a:gd name="T57" fmla="*/ 154 h 821"/>
                <a:gd name="T58" fmla="*/ 310 w 824"/>
                <a:gd name="T59" fmla="*/ 184 h 821"/>
                <a:gd name="T60" fmla="*/ 293 w 824"/>
                <a:gd name="T61" fmla="*/ 239 h 821"/>
                <a:gd name="T62" fmla="*/ 252 w 824"/>
                <a:gd name="T63" fmla="*/ 263 h 821"/>
                <a:gd name="T64" fmla="*/ 216 w 824"/>
                <a:gd name="T65" fmla="*/ 339 h 821"/>
                <a:gd name="T66" fmla="*/ 208 w 824"/>
                <a:gd name="T67" fmla="*/ 371 h 821"/>
                <a:gd name="T68" fmla="*/ 182 w 824"/>
                <a:gd name="T69" fmla="*/ 382 h 821"/>
                <a:gd name="T70" fmla="*/ 175 w 824"/>
                <a:gd name="T71" fmla="*/ 386 h 821"/>
                <a:gd name="T72" fmla="*/ 141 w 824"/>
                <a:gd name="T73" fmla="*/ 404 h 821"/>
                <a:gd name="T74" fmla="*/ 113 w 824"/>
                <a:gd name="T75" fmla="*/ 411 h 821"/>
                <a:gd name="T76" fmla="*/ 78 w 824"/>
                <a:gd name="T77" fmla="*/ 399 h 821"/>
                <a:gd name="T78" fmla="*/ 75 w 824"/>
                <a:gd name="T79" fmla="*/ 380 h 8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4"/>
                <a:gd name="T121" fmla="*/ 0 h 821"/>
                <a:gd name="T122" fmla="*/ 824 w 824"/>
                <a:gd name="T123" fmla="*/ 821 h 8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4" h="821">
                  <a:moveTo>
                    <a:pt x="143" y="756"/>
                  </a:moveTo>
                  <a:lnTo>
                    <a:pt x="112" y="759"/>
                  </a:lnTo>
                  <a:lnTo>
                    <a:pt x="67" y="719"/>
                  </a:lnTo>
                  <a:lnTo>
                    <a:pt x="51" y="694"/>
                  </a:lnTo>
                  <a:lnTo>
                    <a:pt x="30" y="677"/>
                  </a:lnTo>
                  <a:lnTo>
                    <a:pt x="1" y="636"/>
                  </a:lnTo>
                  <a:lnTo>
                    <a:pt x="6" y="610"/>
                  </a:lnTo>
                  <a:lnTo>
                    <a:pt x="0" y="569"/>
                  </a:lnTo>
                  <a:lnTo>
                    <a:pt x="16" y="566"/>
                  </a:lnTo>
                  <a:lnTo>
                    <a:pt x="48" y="555"/>
                  </a:lnTo>
                  <a:lnTo>
                    <a:pt x="50" y="521"/>
                  </a:lnTo>
                  <a:lnTo>
                    <a:pt x="62" y="518"/>
                  </a:lnTo>
                  <a:lnTo>
                    <a:pt x="57" y="473"/>
                  </a:lnTo>
                  <a:lnTo>
                    <a:pt x="69" y="431"/>
                  </a:lnTo>
                  <a:lnTo>
                    <a:pt x="82" y="413"/>
                  </a:lnTo>
                  <a:lnTo>
                    <a:pt x="107" y="444"/>
                  </a:lnTo>
                  <a:lnTo>
                    <a:pt x="132" y="426"/>
                  </a:lnTo>
                  <a:lnTo>
                    <a:pt x="118" y="394"/>
                  </a:lnTo>
                  <a:lnTo>
                    <a:pt x="132" y="392"/>
                  </a:lnTo>
                  <a:lnTo>
                    <a:pt x="123" y="371"/>
                  </a:lnTo>
                  <a:lnTo>
                    <a:pt x="170" y="310"/>
                  </a:lnTo>
                  <a:lnTo>
                    <a:pt x="184" y="325"/>
                  </a:lnTo>
                  <a:lnTo>
                    <a:pt x="224" y="287"/>
                  </a:lnTo>
                  <a:lnTo>
                    <a:pt x="237" y="267"/>
                  </a:lnTo>
                  <a:lnTo>
                    <a:pt x="251" y="249"/>
                  </a:lnTo>
                  <a:lnTo>
                    <a:pt x="265" y="220"/>
                  </a:lnTo>
                  <a:lnTo>
                    <a:pt x="265" y="190"/>
                  </a:lnTo>
                  <a:lnTo>
                    <a:pt x="274" y="144"/>
                  </a:lnTo>
                  <a:lnTo>
                    <a:pt x="272" y="117"/>
                  </a:lnTo>
                  <a:lnTo>
                    <a:pt x="275" y="109"/>
                  </a:lnTo>
                  <a:lnTo>
                    <a:pt x="280" y="39"/>
                  </a:lnTo>
                  <a:lnTo>
                    <a:pt x="265" y="16"/>
                  </a:lnTo>
                  <a:lnTo>
                    <a:pt x="288" y="0"/>
                  </a:lnTo>
                  <a:lnTo>
                    <a:pt x="295" y="36"/>
                  </a:lnTo>
                  <a:lnTo>
                    <a:pt x="322" y="211"/>
                  </a:lnTo>
                  <a:lnTo>
                    <a:pt x="451" y="190"/>
                  </a:lnTo>
                  <a:lnTo>
                    <a:pt x="501" y="182"/>
                  </a:lnTo>
                  <a:lnTo>
                    <a:pt x="521" y="302"/>
                  </a:lnTo>
                  <a:lnTo>
                    <a:pt x="556" y="267"/>
                  </a:lnTo>
                  <a:lnTo>
                    <a:pt x="587" y="224"/>
                  </a:lnTo>
                  <a:lnTo>
                    <a:pt x="604" y="231"/>
                  </a:lnTo>
                  <a:lnTo>
                    <a:pt x="631" y="178"/>
                  </a:lnTo>
                  <a:lnTo>
                    <a:pt x="652" y="200"/>
                  </a:lnTo>
                  <a:lnTo>
                    <a:pt x="687" y="198"/>
                  </a:lnTo>
                  <a:lnTo>
                    <a:pt x="692" y="172"/>
                  </a:lnTo>
                  <a:lnTo>
                    <a:pt x="708" y="168"/>
                  </a:lnTo>
                  <a:lnTo>
                    <a:pt x="730" y="147"/>
                  </a:lnTo>
                  <a:lnTo>
                    <a:pt x="760" y="160"/>
                  </a:lnTo>
                  <a:lnTo>
                    <a:pt x="793" y="158"/>
                  </a:lnTo>
                  <a:lnTo>
                    <a:pt x="786" y="172"/>
                  </a:lnTo>
                  <a:lnTo>
                    <a:pt x="800" y="182"/>
                  </a:lnTo>
                  <a:lnTo>
                    <a:pt x="811" y="179"/>
                  </a:lnTo>
                  <a:lnTo>
                    <a:pt x="807" y="195"/>
                  </a:lnTo>
                  <a:lnTo>
                    <a:pt x="824" y="220"/>
                  </a:lnTo>
                  <a:lnTo>
                    <a:pt x="813" y="267"/>
                  </a:lnTo>
                  <a:lnTo>
                    <a:pt x="712" y="206"/>
                  </a:lnTo>
                  <a:lnTo>
                    <a:pt x="716" y="277"/>
                  </a:lnTo>
                  <a:lnTo>
                    <a:pt x="691" y="307"/>
                  </a:lnTo>
                  <a:lnTo>
                    <a:pt x="648" y="384"/>
                  </a:lnTo>
                  <a:lnTo>
                    <a:pt x="620" y="368"/>
                  </a:lnTo>
                  <a:lnTo>
                    <a:pt x="596" y="463"/>
                  </a:lnTo>
                  <a:lnTo>
                    <a:pt x="586" y="478"/>
                  </a:lnTo>
                  <a:lnTo>
                    <a:pt x="518" y="448"/>
                  </a:lnTo>
                  <a:lnTo>
                    <a:pt x="505" y="526"/>
                  </a:lnTo>
                  <a:lnTo>
                    <a:pt x="471" y="608"/>
                  </a:lnTo>
                  <a:lnTo>
                    <a:pt x="433" y="678"/>
                  </a:lnTo>
                  <a:lnTo>
                    <a:pt x="453" y="688"/>
                  </a:lnTo>
                  <a:lnTo>
                    <a:pt x="417" y="742"/>
                  </a:lnTo>
                  <a:lnTo>
                    <a:pt x="404" y="730"/>
                  </a:lnTo>
                  <a:lnTo>
                    <a:pt x="363" y="764"/>
                  </a:lnTo>
                  <a:lnTo>
                    <a:pt x="345" y="752"/>
                  </a:lnTo>
                  <a:lnTo>
                    <a:pt x="349" y="771"/>
                  </a:lnTo>
                  <a:lnTo>
                    <a:pt x="326" y="789"/>
                  </a:lnTo>
                  <a:lnTo>
                    <a:pt x="282" y="807"/>
                  </a:lnTo>
                  <a:lnTo>
                    <a:pt x="257" y="789"/>
                  </a:lnTo>
                  <a:lnTo>
                    <a:pt x="227" y="821"/>
                  </a:lnTo>
                  <a:lnTo>
                    <a:pt x="194" y="821"/>
                  </a:lnTo>
                  <a:lnTo>
                    <a:pt x="156" y="797"/>
                  </a:lnTo>
                  <a:lnTo>
                    <a:pt x="138" y="771"/>
                  </a:lnTo>
                  <a:lnTo>
                    <a:pt x="150" y="760"/>
                  </a:lnTo>
                  <a:lnTo>
                    <a:pt x="143" y="75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5" name="Freeform 86"/>
            <p:cNvSpPr>
              <a:spLocks noEditPoints="1"/>
            </p:cNvSpPr>
            <p:nvPr/>
          </p:nvSpPr>
          <p:spPr bwMode="auto">
            <a:xfrm>
              <a:off x="3518" y="1342"/>
              <a:ext cx="493" cy="516"/>
            </a:xfrm>
            <a:custGeom>
              <a:avLst/>
              <a:gdLst>
                <a:gd name="T0" fmla="*/ 344 w 986"/>
                <a:gd name="T1" fmla="*/ 510 h 1033"/>
                <a:gd name="T2" fmla="*/ 200 w 986"/>
                <a:gd name="T3" fmla="*/ 516 h 1033"/>
                <a:gd name="T4" fmla="*/ 178 w 986"/>
                <a:gd name="T5" fmla="*/ 498 h 1033"/>
                <a:gd name="T6" fmla="*/ 154 w 986"/>
                <a:gd name="T7" fmla="*/ 463 h 1033"/>
                <a:gd name="T8" fmla="*/ 161 w 986"/>
                <a:gd name="T9" fmla="*/ 433 h 1033"/>
                <a:gd name="T10" fmla="*/ 144 w 986"/>
                <a:gd name="T11" fmla="*/ 403 h 1033"/>
                <a:gd name="T12" fmla="*/ 139 w 986"/>
                <a:gd name="T13" fmla="*/ 362 h 1033"/>
                <a:gd name="T14" fmla="*/ 114 w 986"/>
                <a:gd name="T15" fmla="*/ 343 h 1033"/>
                <a:gd name="T16" fmla="*/ 84 w 986"/>
                <a:gd name="T17" fmla="*/ 310 h 1033"/>
                <a:gd name="T18" fmla="*/ 56 w 986"/>
                <a:gd name="T19" fmla="*/ 295 h 1033"/>
                <a:gd name="T20" fmla="*/ 31 w 986"/>
                <a:gd name="T21" fmla="*/ 283 h 1033"/>
                <a:gd name="T22" fmla="*/ 9 w 986"/>
                <a:gd name="T23" fmla="*/ 263 h 1033"/>
                <a:gd name="T24" fmla="*/ 12 w 986"/>
                <a:gd name="T25" fmla="*/ 200 h 1033"/>
                <a:gd name="T26" fmla="*/ 10 w 986"/>
                <a:gd name="T27" fmla="*/ 169 h 1033"/>
                <a:gd name="T28" fmla="*/ 0 w 986"/>
                <a:gd name="T29" fmla="*/ 159 h 1033"/>
                <a:gd name="T30" fmla="*/ 15 w 986"/>
                <a:gd name="T31" fmla="*/ 127 h 1033"/>
                <a:gd name="T32" fmla="*/ 46 w 986"/>
                <a:gd name="T33" fmla="*/ 98 h 1033"/>
                <a:gd name="T34" fmla="*/ 58 w 986"/>
                <a:gd name="T35" fmla="*/ 30 h 1033"/>
                <a:gd name="T36" fmla="*/ 101 w 986"/>
                <a:gd name="T37" fmla="*/ 27 h 1033"/>
                <a:gd name="T38" fmla="*/ 165 w 986"/>
                <a:gd name="T39" fmla="*/ 8 h 1033"/>
                <a:gd name="T40" fmla="*/ 166 w 986"/>
                <a:gd name="T41" fmla="*/ 37 h 1033"/>
                <a:gd name="T42" fmla="*/ 183 w 986"/>
                <a:gd name="T43" fmla="*/ 43 h 1033"/>
                <a:gd name="T44" fmla="*/ 210 w 986"/>
                <a:gd name="T45" fmla="*/ 51 h 1033"/>
                <a:gd name="T46" fmla="*/ 311 w 986"/>
                <a:gd name="T47" fmla="*/ 93 h 1033"/>
                <a:gd name="T48" fmla="*/ 338 w 986"/>
                <a:gd name="T49" fmla="*/ 100 h 1033"/>
                <a:gd name="T50" fmla="*/ 387 w 986"/>
                <a:gd name="T51" fmla="*/ 111 h 1033"/>
                <a:gd name="T52" fmla="*/ 389 w 986"/>
                <a:gd name="T53" fmla="*/ 122 h 1033"/>
                <a:gd name="T54" fmla="*/ 413 w 986"/>
                <a:gd name="T55" fmla="*/ 142 h 1033"/>
                <a:gd name="T56" fmla="*/ 426 w 986"/>
                <a:gd name="T57" fmla="*/ 167 h 1033"/>
                <a:gd name="T58" fmla="*/ 434 w 986"/>
                <a:gd name="T59" fmla="*/ 198 h 1033"/>
                <a:gd name="T60" fmla="*/ 421 w 986"/>
                <a:gd name="T61" fmla="*/ 215 h 1033"/>
                <a:gd name="T62" fmla="*/ 408 w 986"/>
                <a:gd name="T63" fmla="*/ 267 h 1033"/>
                <a:gd name="T64" fmla="*/ 434 w 986"/>
                <a:gd name="T65" fmla="*/ 230 h 1033"/>
                <a:gd name="T66" fmla="*/ 461 w 986"/>
                <a:gd name="T67" fmla="*/ 188 h 1033"/>
                <a:gd name="T68" fmla="*/ 483 w 986"/>
                <a:gd name="T69" fmla="*/ 181 h 1033"/>
                <a:gd name="T70" fmla="*/ 478 w 986"/>
                <a:gd name="T71" fmla="*/ 195 h 1033"/>
                <a:gd name="T72" fmla="*/ 444 w 986"/>
                <a:gd name="T73" fmla="*/ 288 h 1033"/>
                <a:gd name="T74" fmla="*/ 438 w 986"/>
                <a:gd name="T75" fmla="*/ 315 h 1033"/>
                <a:gd name="T76" fmla="*/ 438 w 986"/>
                <a:gd name="T77" fmla="*/ 363 h 1033"/>
                <a:gd name="T78" fmla="*/ 427 w 986"/>
                <a:gd name="T79" fmla="*/ 423 h 1033"/>
                <a:gd name="T80" fmla="*/ 441 w 986"/>
                <a:gd name="T81" fmla="*/ 468 h 1033"/>
                <a:gd name="T82" fmla="*/ 441 w 986"/>
                <a:gd name="T83" fmla="*/ 503 h 1033"/>
                <a:gd name="T84" fmla="*/ 487 w 986"/>
                <a:gd name="T85" fmla="*/ 171 h 1033"/>
                <a:gd name="T86" fmla="*/ 485 w 986"/>
                <a:gd name="T87" fmla="*/ 157 h 10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86"/>
                <a:gd name="T133" fmla="*/ 0 h 1033"/>
                <a:gd name="T134" fmla="*/ 986 w 986"/>
                <a:gd name="T135" fmla="*/ 1033 h 10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86" h="1033">
                  <a:moveTo>
                    <a:pt x="881" y="1006"/>
                  </a:moveTo>
                  <a:lnTo>
                    <a:pt x="688" y="1021"/>
                  </a:lnTo>
                  <a:lnTo>
                    <a:pt x="438" y="1033"/>
                  </a:lnTo>
                  <a:lnTo>
                    <a:pt x="399" y="1032"/>
                  </a:lnTo>
                  <a:lnTo>
                    <a:pt x="387" y="1005"/>
                  </a:lnTo>
                  <a:lnTo>
                    <a:pt x="355" y="997"/>
                  </a:lnTo>
                  <a:lnTo>
                    <a:pt x="322" y="981"/>
                  </a:lnTo>
                  <a:lnTo>
                    <a:pt x="308" y="926"/>
                  </a:lnTo>
                  <a:lnTo>
                    <a:pt x="299" y="907"/>
                  </a:lnTo>
                  <a:lnTo>
                    <a:pt x="322" y="866"/>
                  </a:lnTo>
                  <a:lnTo>
                    <a:pt x="295" y="825"/>
                  </a:lnTo>
                  <a:lnTo>
                    <a:pt x="288" y="807"/>
                  </a:lnTo>
                  <a:lnTo>
                    <a:pt x="279" y="754"/>
                  </a:lnTo>
                  <a:lnTo>
                    <a:pt x="277" y="725"/>
                  </a:lnTo>
                  <a:lnTo>
                    <a:pt x="251" y="696"/>
                  </a:lnTo>
                  <a:lnTo>
                    <a:pt x="227" y="687"/>
                  </a:lnTo>
                  <a:lnTo>
                    <a:pt x="176" y="651"/>
                  </a:lnTo>
                  <a:lnTo>
                    <a:pt x="167" y="621"/>
                  </a:lnTo>
                  <a:lnTo>
                    <a:pt x="139" y="603"/>
                  </a:lnTo>
                  <a:lnTo>
                    <a:pt x="111" y="591"/>
                  </a:lnTo>
                  <a:lnTo>
                    <a:pt x="101" y="574"/>
                  </a:lnTo>
                  <a:lnTo>
                    <a:pt x="63" y="567"/>
                  </a:lnTo>
                  <a:lnTo>
                    <a:pt x="28" y="533"/>
                  </a:lnTo>
                  <a:lnTo>
                    <a:pt x="18" y="527"/>
                  </a:lnTo>
                  <a:lnTo>
                    <a:pt x="21" y="418"/>
                  </a:lnTo>
                  <a:lnTo>
                    <a:pt x="24" y="400"/>
                  </a:lnTo>
                  <a:lnTo>
                    <a:pt x="37" y="366"/>
                  </a:lnTo>
                  <a:lnTo>
                    <a:pt x="20" y="338"/>
                  </a:lnTo>
                  <a:lnTo>
                    <a:pt x="0" y="335"/>
                  </a:lnTo>
                  <a:lnTo>
                    <a:pt x="0" y="319"/>
                  </a:lnTo>
                  <a:lnTo>
                    <a:pt x="6" y="299"/>
                  </a:lnTo>
                  <a:lnTo>
                    <a:pt x="30" y="255"/>
                  </a:lnTo>
                  <a:lnTo>
                    <a:pt x="84" y="230"/>
                  </a:lnTo>
                  <a:lnTo>
                    <a:pt x="91" y="196"/>
                  </a:lnTo>
                  <a:lnTo>
                    <a:pt x="86" y="79"/>
                  </a:lnTo>
                  <a:lnTo>
                    <a:pt x="116" y="60"/>
                  </a:lnTo>
                  <a:lnTo>
                    <a:pt x="132" y="67"/>
                  </a:lnTo>
                  <a:lnTo>
                    <a:pt x="201" y="54"/>
                  </a:lnTo>
                  <a:lnTo>
                    <a:pt x="313" y="0"/>
                  </a:lnTo>
                  <a:lnTo>
                    <a:pt x="329" y="16"/>
                  </a:lnTo>
                  <a:lnTo>
                    <a:pt x="304" y="89"/>
                  </a:lnTo>
                  <a:lnTo>
                    <a:pt x="332" y="75"/>
                  </a:lnTo>
                  <a:lnTo>
                    <a:pt x="325" y="53"/>
                  </a:lnTo>
                  <a:lnTo>
                    <a:pt x="366" y="86"/>
                  </a:lnTo>
                  <a:lnTo>
                    <a:pt x="389" y="89"/>
                  </a:lnTo>
                  <a:lnTo>
                    <a:pt x="420" y="102"/>
                  </a:lnTo>
                  <a:lnTo>
                    <a:pt x="438" y="139"/>
                  </a:lnTo>
                  <a:lnTo>
                    <a:pt x="621" y="186"/>
                  </a:lnTo>
                  <a:lnTo>
                    <a:pt x="631" y="190"/>
                  </a:lnTo>
                  <a:lnTo>
                    <a:pt x="676" y="200"/>
                  </a:lnTo>
                  <a:lnTo>
                    <a:pt x="763" y="213"/>
                  </a:lnTo>
                  <a:lnTo>
                    <a:pt x="773" y="223"/>
                  </a:lnTo>
                  <a:lnTo>
                    <a:pt x="765" y="238"/>
                  </a:lnTo>
                  <a:lnTo>
                    <a:pt x="777" y="245"/>
                  </a:lnTo>
                  <a:lnTo>
                    <a:pt x="813" y="257"/>
                  </a:lnTo>
                  <a:lnTo>
                    <a:pt x="826" y="285"/>
                  </a:lnTo>
                  <a:lnTo>
                    <a:pt x="813" y="340"/>
                  </a:lnTo>
                  <a:lnTo>
                    <a:pt x="851" y="335"/>
                  </a:lnTo>
                  <a:lnTo>
                    <a:pt x="841" y="383"/>
                  </a:lnTo>
                  <a:lnTo>
                    <a:pt x="867" y="397"/>
                  </a:lnTo>
                  <a:lnTo>
                    <a:pt x="859" y="425"/>
                  </a:lnTo>
                  <a:lnTo>
                    <a:pt x="842" y="430"/>
                  </a:lnTo>
                  <a:lnTo>
                    <a:pt x="810" y="501"/>
                  </a:lnTo>
                  <a:lnTo>
                    <a:pt x="816" y="534"/>
                  </a:lnTo>
                  <a:lnTo>
                    <a:pt x="848" y="505"/>
                  </a:lnTo>
                  <a:lnTo>
                    <a:pt x="868" y="461"/>
                  </a:lnTo>
                  <a:lnTo>
                    <a:pt x="905" y="448"/>
                  </a:lnTo>
                  <a:lnTo>
                    <a:pt x="922" y="376"/>
                  </a:lnTo>
                  <a:lnTo>
                    <a:pt x="957" y="345"/>
                  </a:lnTo>
                  <a:lnTo>
                    <a:pt x="966" y="363"/>
                  </a:lnTo>
                  <a:lnTo>
                    <a:pt x="953" y="364"/>
                  </a:lnTo>
                  <a:lnTo>
                    <a:pt x="956" y="391"/>
                  </a:lnTo>
                  <a:lnTo>
                    <a:pt x="909" y="493"/>
                  </a:lnTo>
                  <a:lnTo>
                    <a:pt x="888" y="577"/>
                  </a:lnTo>
                  <a:lnTo>
                    <a:pt x="899" y="607"/>
                  </a:lnTo>
                  <a:lnTo>
                    <a:pt x="875" y="631"/>
                  </a:lnTo>
                  <a:lnTo>
                    <a:pt x="865" y="679"/>
                  </a:lnTo>
                  <a:lnTo>
                    <a:pt x="875" y="727"/>
                  </a:lnTo>
                  <a:lnTo>
                    <a:pt x="862" y="763"/>
                  </a:lnTo>
                  <a:lnTo>
                    <a:pt x="854" y="846"/>
                  </a:lnTo>
                  <a:lnTo>
                    <a:pt x="868" y="926"/>
                  </a:lnTo>
                  <a:lnTo>
                    <a:pt x="882" y="937"/>
                  </a:lnTo>
                  <a:lnTo>
                    <a:pt x="877" y="964"/>
                  </a:lnTo>
                  <a:lnTo>
                    <a:pt x="881" y="1006"/>
                  </a:lnTo>
                  <a:close/>
                  <a:moveTo>
                    <a:pt x="986" y="310"/>
                  </a:moveTo>
                  <a:lnTo>
                    <a:pt x="974" y="343"/>
                  </a:lnTo>
                  <a:lnTo>
                    <a:pt x="963" y="333"/>
                  </a:lnTo>
                  <a:lnTo>
                    <a:pt x="969" y="315"/>
                  </a:lnTo>
                  <a:lnTo>
                    <a:pt x="986" y="3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6" name="Freeform 87"/>
            <p:cNvSpPr>
              <a:spLocks/>
            </p:cNvSpPr>
            <p:nvPr/>
          </p:nvSpPr>
          <p:spPr bwMode="auto">
            <a:xfrm>
              <a:off x="3518" y="1342"/>
              <a:ext cx="482" cy="516"/>
            </a:xfrm>
            <a:custGeom>
              <a:avLst/>
              <a:gdLst>
                <a:gd name="T0" fmla="*/ 343 w 966"/>
                <a:gd name="T1" fmla="*/ 510 h 1033"/>
                <a:gd name="T2" fmla="*/ 199 w 966"/>
                <a:gd name="T3" fmla="*/ 516 h 1033"/>
                <a:gd name="T4" fmla="*/ 177 w 966"/>
                <a:gd name="T5" fmla="*/ 498 h 1033"/>
                <a:gd name="T6" fmla="*/ 154 w 966"/>
                <a:gd name="T7" fmla="*/ 463 h 1033"/>
                <a:gd name="T8" fmla="*/ 161 w 966"/>
                <a:gd name="T9" fmla="*/ 433 h 1033"/>
                <a:gd name="T10" fmla="*/ 144 w 966"/>
                <a:gd name="T11" fmla="*/ 403 h 1033"/>
                <a:gd name="T12" fmla="*/ 138 w 966"/>
                <a:gd name="T13" fmla="*/ 362 h 1033"/>
                <a:gd name="T14" fmla="*/ 113 w 966"/>
                <a:gd name="T15" fmla="*/ 343 h 1033"/>
                <a:gd name="T16" fmla="*/ 83 w 966"/>
                <a:gd name="T17" fmla="*/ 310 h 1033"/>
                <a:gd name="T18" fmla="*/ 55 w 966"/>
                <a:gd name="T19" fmla="*/ 295 h 1033"/>
                <a:gd name="T20" fmla="*/ 31 w 966"/>
                <a:gd name="T21" fmla="*/ 283 h 1033"/>
                <a:gd name="T22" fmla="*/ 9 w 966"/>
                <a:gd name="T23" fmla="*/ 263 h 1033"/>
                <a:gd name="T24" fmla="*/ 12 w 966"/>
                <a:gd name="T25" fmla="*/ 200 h 1033"/>
                <a:gd name="T26" fmla="*/ 10 w 966"/>
                <a:gd name="T27" fmla="*/ 169 h 1033"/>
                <a:gd name="T28" fmla="*/ 0 w 966"/>
                <a:gd name="T29" fmla="*/ 159 h 1033"/>
                <a:gd name="T30" fmla="*/ 15 w 966"/>
                <a:gd name="T31" fmla="*/ 127 h 1033"/>
                <a:gd name="T32" fmla="*/ 45 w 966"/>
                <a:gd name="T33" fmla="*/ 98 h 1033"/>
                <a:gd name="T34" fmla="*/ 58 w 966"/>
                <a:gd name="T35" fmla="*/ 30 h 1033"/>
                <a:gd name="T36" fmla="*/ 100 w 966"/>
                <a:gd name="T37" fmla="*/ 27 h 1033"/>
                <a:gd name="T38" fmla="*/ 164 w 966"/>
                <a:gd name="T39" fmla="*/ 8 h 1033"/>
                <a:gd name="T40" fmla="*/ 166 w 966"/>
                <a:gd name="T41" fmla="*/ 37 h 1033"/>
                <a:gd name="T42" fmla="*/ 183 w 966"/>
                <a:gd name="T43" fmla="*/ 43 h 1033"/>
                <a:gd name="T44" fmla="*/ 210 w 966"/>
                <a:gd name="T45" fmla="*/ 51 h 1033"/>
                <a:gd name="T46" fmla="*/ 310 w 966"/>
                <a:gd name="T47" fmla="*/ 93 h 1033"/>
                <a:gd name="T48" fmla="*/ 337 w 966"/>
                <a:gd name="T49" fmla="*/ 100 h 1033"/>
                <a:gd name="T50" fmla="*/ 386 w 966"/>
                <a:gd name="T51" fmla="*/ 111 h 1033"/>
                <a:gd name="T52" fmla="*/ 388 w 966"/>
                <a:gd name="T53" fmla="*/ 122 h 1033"/>
                <a:gd name="T54" fmla="*/ 412 w 966"/>
                <a:gd name="T55" fmla="*/ 142 h 1033"/>
                <a:gd name="T56" fmla="*/ 425 w 966"/>
                <a:gd name="T57" fmla="*/ 167 h 1033"/>
                <a:gd name="T58" fmla="*/ 433 w 966"/>
                <a:gd name="T59" fmla="*/ 198 h 1033"/>
                <a:gd name="T60" fmla="*/ 420 w 966"/>
                <a:gd name="T61" fmla="*/ 215 h 1033"/>
                <a:gd name="T62" fmla="*/ 407 w 966"/>
                <a:gd name="T63" fmla="*/ 267 h 1033"/>
                <a:gd name="T64" fmla="*/ 433 w 966"/>
                <a:gd name="T65" fmla="*/ 230 h 1033"/>
                <a:gd name="T66" fmla="*/ 460 w 966"/>
                <a:gd name="T67" fmla="*/ 188 h 1033"/>
                <a:gd name="T68" fmla="*/ 482 w 966"/>
                <a:gd name="T69" fmla="*/ 181 h 1033"/>
                <a:gd name="T70" fmla="*/ 477 w 966"/>
                <a:gd name="T71" fmla="*/ 195 h 1033"/>
                <a:gd name="T72" fmla="*/ 443 w 966"/>
                <a:gd name="T73" fmla="*/ 288 h 1033"/>
                <a:gd name="T74" fmla="*/ 437 w 966"/>
                <a:gd name="T75" fmla="*/ 315 h 1033"/>
                <a:gd name="T76" fmla="*/ 437 w 966"/>
                <a:gd name="T77" fmla="*/ 363 h 1033"/>
                <a:gd name="T78" fmla="*/ 426 w 966"/>
                <a:gd name="T79" fmla="*/ 423 h 1033"/>
                <a:gd name="T80" fmla="*/ 440 w 966"/>
                <a:gd name="T81" fmla="*/ 468 h 1033"/>
                <a:gd name="T82" fmla="*/ 440 w 966"/>
                <a:gd name="T83" fmla="*/ 503 h 10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66"/>
                <a:gd name="T127" fmla="*/ 0 h 1033"/>
                <a:gd name="T128" fmla="*/ 966 w 966"/>
                <a:gd name="T129" fmla="*/ 1033 h 10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66" h="1033">
                  <a:moveTo>
                    <a:pt x="881" y="1006"/>
                  </a:moveTo>
                  <a:lnTo>
                    <a:pt x="688" y="1021"/>
                  </a:lnTo>
                  <a:lnTo>
                    <a:pt x="438" y="1033"/>
                  </a:lnTo>
                  <a:lnTo>
                    <a:pt x="399" y="1032"/>
                  </a:lnTo>
                  <a:lnTo>
                    <a:pt x="387" y="1005"/>
                  </a:lnTo>
                  <a:lnTo>
                    <a:pt x="355" y="997"/>
                  </a:lnTo>
                  <a:lnTo>
                    <a:pt x="322" y="981"/>
                  </a:lnTo>
                  <a:lnTo>
                    <a:pt x="308" y="926"/>
                  </a:lnTo>
                  <a:lnTo>
                    <a:pt x="299" y="907"/>
                  </a:lnTo>
                  <a:lnTo>
                    <a:pt x="322" y="866"/>
                  </a:lnTo>
                  <a:lnTo>
                    <a:pt x="295" y="825"/>
                  </a:lnTo>
                  <a:lnTo>
                    <a:pt x="288" y="807"/>
                  </a:lnTo>
                  <a:lnTo>
                    <a:pt x="279" y="754"/>
                  </a:lnTo>
                  <a:lnTo>
                    <a:pt x="277" y="725"/>
                  </a:lnTo>
                  <a:lnTo>
                    <a:pt x="251" y="696"/>
                  </a:lnTo>
                  <a:lnTo>
                    <a:pt x="227" y="687"/>
                  </a:lnTo>
                  <a:lnTo>
                    <a:pt x="176" y="651"/>
                  </a:lnTo>
                  <a:lnTo>
                    <a:pt x="167" y="621"/>
                  </a:lnTo>
                  <a:lnTo>
                    <a:pt x="139" y="603"/>
                  </a:lnTo>
                  <a:lnTo>
                    <a:pt x="111" y="591"/>
                  </a:lnTo>
                  <a:lnTo>
                    <a:pt x="101" y="574"/>
                  </a:lnTo>
                  <a:lnTo>
                    <a:pt x="63" y="567"/>
                  </a:lnTo>
                  <a:lnTo>
                    <a:pt x="28" y="533"/>
                  </a:lnTo>
                  <a:lnTo>
                    <a:pt x="18" y="527"/>
                  </a:lnTo>
                  <a:lnTo>
                    <a:pt x="21" y="418"/>
                  </a:lnTo>
                  <a:lnTo>
                    <a:pt x="24" y="400"/>
                  </a:lnTo>
                  <a:lnTo>
                    <a:pt x="37" y="366"/>
                  </a:lnTo>
                  <a:lnTo>
                    <a:pt x="20" y="338"/>
                  </a:lnTo>
                  <a:lnTo>
                    <a:pt x="0" y="335"/>
                  </a:lnTo>
                  <a:lnTo>
                    <a:pt x="0" y="319"/>
                  </a:lnTo>
                  <a:lnTo>
                    <a:pt x="6" y="299"/>
                  </a:lnTo>
                  <a:lnTo>
                    <a:pt x="30" y="255"/>
                  </a:lnTo>
                  <a:lnTo>
                    <a:pt x="84" y="230"/>
                  </a:lnTo>
                  <a:lnTo>
                    <a:pt x="91" y="196"/>
                  </a:lnTo>
                  <a:lnTo>
                    <a:pt x="86" y="79"/>
                  </a:lnTo>
                  <a:lnTo>
                    <a:pt x="116" y="60"/>
                  </a:lnTo>
                  <a:lnTo>
                    <a:pt x="132" y="67"/>
                  </a:lnTo>
                  <a:lnTo>
                    <a:pt x="201" y="54"/>
                  </a:lnTo>
                  <a:lnTo>
                    <a:pt x="313" y="0"/>
                  </a:lnTo>
                  <a:lnTo>
                    <a:pt x="329" y="16"/>
                  </a:lnTo>
                  <a:lnTo>
                    <a:pt x="304" y="89"/>
                  </a:lnTo>
                  <a:lnTo>
                    <a:pt x="332" y="75"/>
                  </a:lnTo>
                  <a:lnTo>
                    <a:pt x="325" y="53"/>
                  </a:lnTo>
                  <a:lnTo>
                    <a:pt x="366" y="86"/>
                  </a:lnTo>
                  <a:lnTo>
                    <a:pt x="389" y="89"/>
                  </a:lnTo>
                  <a:lnTo>
                    <a:pt x="420" y="102"/>
                  </a:lnTo>
                  <a:lnTo>
                    <a:pt x="438" y="139"/>
                  </a:lnTo>
                  <a:lnTo>
                    <a:pt x="621" y="186"/>
                  </a:lnTo>
                  <a:lnTo>
                    <a:pt x="631" y="190"/>
                  </a:lnTo>
                  <a:lnTo>
                    <a:pt x="676" y="200"/>
                  </a:lnTo>
                  <a:lnTo>
                    <a:pt x="763" y="213"/>
                  </a:lnTo>
                  <a:lnTo>
                    <a:pt x="773" y="223"/>
                  </a:lnTo>
                  <a:lnTo>
                    <a:pt x="765" y="238"/>
                  </a:lnTo>
                  <a:lnTo>
                    <a:pt x="777" y="245"/>
                  </a:lnTo>
                  <a:lnTo>
                    <a:pt x="813" y="257"/>
                  </a:lnTo>
                  <a:lnTo>
                    <a:pt x="826" y="285"/>
                  </a:lnTo>
                  <a:lnTo>
                    <a:pt x="813" y="340"/>
                  </a:lnTo>
                  <a:lnTo>
                    <a:pt x="851" y="335"/>
                  </a:lnTo>
                  <a:lnTo>
                    <a:pt x="841" y="383"/>
                  </a:lnTo>
                  <a:lnTo>
                    <a:pt x="867" y="397"/>
                  </a:lnTo>
                  <a:lnTo>
                    <a:pt x="859" y="425"/>
                  </a:lnTo>
                  <a:lnTo>
                    <a:pt x="842" y="430"/>
                  </a:lnTo>
                  <a:lnTo>
                    <a:pt x="810" y="501"/>
                  </a:lnTo>
                  <a:lnTo>
                    <a:pt x="816" y="534"/>
                  </a:lnTo>
                  <a:lnTo>
                    <a:pt x="848" y="505"/>
                  </a:lnTo>
                  <a:lnTo>
                    <a:pt x="868" y="461"/>
                  </a:lnTo>
                  <a:lnTo>
                    <a:pt x="905" y="448"/>
                  </a:lnTo>
                  <a:lnTo>
                    <a:pt x="922" y="376"/>
                  </a:lnTo>
                  <a:lnTo>
                    <a:pt x="957" y="345"/>
                  </a:lnTo>
                  <a:lnTo>
                    <a:pt x="966" y="363"/>
                  </a:lnTo>
                  <a:lnTo>
                    <a:pt x="953" y="364"/>
                  </a:lnTo>
                  <a:lnTo>
                    <a:pt x="956" y="391"/>
                  </a:lnTo>
                  <a:lnTo>
                    <a:pt x="909" y="493"/>
                  </a:lnTo>
                  <a:lnTo>
                    <a:pt x="888" y="577"/>
                  </a:lnTo>
                  <a:lnTo>
                    <a:pt x="899" y="607"/>
                  </a:lnTo>
                  <a:lnTo>
                    <a:pt x="875" y="631"/>
                  </a:lnTo>
                  <a:lnTo>
                    <a:pt x="865" y="679"/>
                  </a:lnTo>
                  <a:lnTo>
                    <a:pt x="875" y="727"/>
                  </a:lnTo>
                  <a:lnTo>
                    <a:pt x="862" y="763"/>
                  </a:lnTo>
                  <a:lnTo>
                    <a:pt x="854" y="846"/>
                  </a:lnTo>
                  <a:lnTo>
                    <a:pt x="868" y="926"/>
                  </a:lnTo>
                  <a:lnTo>
                    <a:pt x="882" y="937"/>
                  </a:lnTo>
                  <a:lnTo>
                    <a:pt x="877" y="964"/>
                  </a:lnTo>
                  <a:lnTo>
                    <a:pt x="881" y="10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7" name="Freeform 88"/>
            <p:cNvSpPr>
              <a:spLocks/>
            </p:cNvSpPr>
            <p:nvPr/>
          </p:nvSpPr>
          <p:spPr bwMode="auto">
            <a:xfrm>
              <a:off x="3999" y="1496"/>
              <a:ext cx="12" cy="17"/>
            </a:xfrm>
            <a:custGeom>
              <a:avLst/>
              <a:gdLst>
                <a:gd name="T0" fmla="*/ 12 w 23"/>
                <a:gd name="T1" fmla="*/ 0 h 33"/>
                <a:gd name="T2" fmla="*/ 6 w 23"/>
                <a:gd name="T3" fmla="*/ 17 h 33"/>
                <a:gd name="T4" fmla="*/ 0 w 23"/>
                <a:gd name="T5" fmla="*/ 12 h 33"/>
                <a:gd name="T6" fmla="*/ 3 w 23"/>
                <a:gd name="T7" fmla="*/ 3 h 33"/>
                <a:gd name="T8" fmla="*/ 12 w 2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3"/>
                <a:gd name="T17" fmla="*/ 23 w 2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3">
                  <a:moveTo>
                    <a:pt x="23" y="0"/>
                  </a:moveTo>
                  <a:lnTo>
                    <a:pt x="11" y="33"/>
                  </a:lnTo>
                  <a:lnTo>
                    <a:pt x="0" y="23"/>
                  </a:lnTo>
                  <a:lnTo>
                    <a:pt x="6" y="5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8" name="Freeform 89"/>
            <p:cNvSpPr>
              <a:spLocks/>
            </p:cNvSpPr>
            <p:nvPr/>
          </p:nvSpPr>
          <p:spPr bwMode="auto">
            <a:xfrm>
              <a:off x="1962" y="1473"/>
              <a:ext cx="644" cy="539"/>
            </a:xfrm>
            <a:custGeom>
              <a:avLst/>
              <a:gdLst>
                <a:gd name="T0" fmla="*/ 602 w 1287"/>
                <a:gd name="T1" fmla="*/ 539 h 1078"/>
                <a:gd name="T2" fmla="*/ 524 w 1287"/>
                <a:gd name="T3" fmla="*/ 531 h 1078"/>
                <a:gd name="T4" fmla="*/ 418 w 1287"/>
                <a:gd name="T5" fmla="*/ 520 h 1078"/>
                <a:gd name="T6" fmla="*/ 268 w 1287"/>
                <a:gd name="T7" fmla="*/ 501 h 1078"/>
                <a:gd name="T8" fmla="*/ 171 w 1287"/>
                <a:gd name="T9" fmla="*/ 488 h 1078"/>
                <a:gd name="T10" fmla="*/ 89 w 1287"/>
                <a:gd name="T11" fmla="*/ 476 h 1078"/>
                <a:gd name="T12" fmla="*/ 0 w 1287"/>
                <a:gd name="T13" fmla="*/ 462 h 1078"/>
                <a:gd name="T14" fmla="*/ 11 w 1287"/>
                <a:gd name="T15" fmla="*/ 394 h 1078"/>
                <a:gd name="T16" fmla="*/ 20 w 1287"/>
                <a:gd name="T17" fmla="*/ 345 h 1078"/>
                <a:gd name="T18" fmla="*/ 29 w 1287"/>
                <a:gd name="T19" fmla="*/ 287 h 1078"/>
                <a:gd name="T20" fmla="*/ 57 w 1287"/>
                <a:gd name="T21" fmla="*/ 117 h 1078"/>
                <a:gd name="T22" fmla="*/ 64 w 1287"/>
                <a:gd name="T23" fmla="*/ 61 h 1078"/>
                <a:gd name="T24" fmla="*/ 67 w 1287"/>
                <a:gd name="T25" fmla="*/ 39 h 1078"/>
                <a:gd name="T26" fmla="*/ 74 w 1287"/>
                <a:gd name="T27" fmla="*/ 0 h 1078"/>
                <a:gd name="T28" fmla="*/ 160 w 1287"/>
                <a:gd name="T29" fmla="*/ 14 h 1078"/>
                <a:gd name="T30" fmla="*/ 272 w 1287"/>
                <a:gd name="T31" fmla="*/ 31 h 1078"/>
                <a:gd name="T32" fmla="*/ 337 w 1287"/>
                <a:gd name="T33" fmla="*/ 39 h 1078"/>
                <a:gd name="T34" fmla="*/ 483 w 1287"/>
                <a:gd name="T35" fmla="*/ 58 h 1078"/>
                <a:gd name="T36" fmla="*/ 562 w 1287"/>
                <a:gd name="T37" fmla="*/ 65 h 1078"/>
                <a:gd name="T38" fmla="*/ 644 w 1287"/>
                <a:gd name="T39" fmla="*/ 73 h 1078"/>
                <a:gd name="T40" fmla="*/ 640 w 1287"/>
                <a:gd name="T41" fmla="*/ 122 h 1078"/>
                <a:gd name="T42" fmla="*/ 629 w 1287"/>
                <a:gd name="T43" fmla="*/ 249 h 1078"/>
                <a:gd name="T44" fmla="*/ 623 w 1287"/>
                <a:gd name="T45" fmla="*/ 306 h 1078"/>
                <a:gd name="T46" fmla="*/ 618 w 1287"/>
                <a:gd name="T47" fmla="*/ 353 h 1078"/>
                <a:gd name="T48" fmla="*/ 606 w 1287"/>
                <a:gd name="T49" fmla="*/ 494 h 1078"/>
                <a:gd name="T50" fmla="*/ 602 w 1287"/>
                <a:gd name="T51" fmla="*/ 539 h 10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87"/>
                <a:gd name="T79" fmla="*/ 0 h 1078"/>
                <a:gd name="T80" fmla="*/ 1287 w 1287"/>
                <a:gd name="T81" fmla="*/ 1078 h 10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87" h="1078">
                  <a:moveTo>
                    <a:pt x="1203" y="1078"/>
                  </a:moveTo>
                  <a:lnTo>
                    <a:pt x="1048" y="1062"/>
                  </a:lnTo>
                  <a:lnTo>
                    <a:pt x="835" y="1040"/>
                  </a:lnTo>
                  <a:lnTo>
                    <a:pt x="536" y="1002"/>
                  </a:lnTo>
                  <a:lnTo>
                    <a:pt x="341" y="976"/>
                  </a:lnTo>
                  <a:lnTo>
                    <a:pt x="178" y="952"/>
                  </a:lnTo>
                  <a:lnTo>
                    <a:pt x="0" y="925"/>
                  </a:lnTo>
                  <a:lnTo>
                    <a:pt x="22" y="789"/>
                  </a:lnTo>
                  <a:lnTo>
                    <a:pt x="39" y="691"/>
                  </a:lnTo>
                  <a:lnTo>
                    <a:pt x="58" y="574"/>
                  </a:lnTo>
                  <a:lnTo>
                    <a:pt x="113" y="234"/>
                  </a:lnTo>
                  <a:lnTo>
                    <a:pt x="127" y="122"/>
                  </a:lnTo>
                  <a:lnTo>
                    <a:pt x="134" y="78"/>
                  </a:lnTo>
                  <a:lnTo>
                    <a:pt x="148" y="0"/>
                  </a:lnTo>
                  <a:lnTo>
                    <a:pt x="320" y="29"/>
                  </a:lnTo>
                  <a:lnTo>
                    <a:pt x="544" y="62"/>
                  </a:lnTo>
                  <a:lnTo>
                    <a:pt x="673" y="79"/>
                  </a:lnTo>
                  <a:lnTo>
                    <a:pt x="965" y="117"/>
                  </a:lnTo>
                  <a:lnTo>
                    <a:pt x="1124" y="130"/>
                  </a:lnTo>
                  <a:lnTo>
                    <a:pt x="1287" y="147"/>
                  </a:lnTo>
                  <a:lnTo>
                    <a:pt x="1279" y="245"/>
                  </a:lnTo>
                  <a:lnTo>
                    <a:pt x="1257" y="499"/>
                  </a:lnTo>
                  <a:lnTo>
                    <a:pt x="1245" y="612"/>
                  </a:lnTo>
                  <a:lnTo>
                    <a:pt x="1236" y="706"/>
                  </a:lnTo>
                  <a:lnTo>
                    <a:pt x="1211" y="988"/>
                  </a:lnTo>
                  <a:lnTo>
                    <a:pt x="1203" y="10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19" name="Freeform 90"/>
            <p:cNvSpPr>
              <a:spLocks noEditPoints="1"/>
            </p:cNvSpPr>
            <p:nvPr/>
          </p:nvSpPr>
          <p:spPr bwMode="auto">
            <a:xfrm>
              <a:off x="538" y="3160"/>
              <a:ext cx="2042" cy="998"/>
            </a:xfrm>
            <a:custGeom>
              <a:avLst/>
              <a:gdLst>
                <a:gd name="T0" fmla="*/ 836 w 4084"/>
                <a:gd name="T1" fmla="*/ 240 h 1996"/>
                <a:gd name="T2" fmla="*/ 843 w 4084"/>
                <a:gd name="T3" fmla="*/ 451 h 1996"/>
                <a:gd name="T4" fmla="*/ 3 w 4084"/>
                <a:gd name="T5" fmla="*/ 319 h 1996"/>
                <a:gd name="T6" fmla="*/ 1449 w 4084"/>
                <a:gd name="T7" fmla="*/ 655 h 1996"/>
                <a:gd name="T8" fmla="*/ 1257 w 4084"/>
                <a:gd name="T9" fmla="*/ 744 h 1996"/>
                <a:gd name="T10" fmla="*/ 1867 w 4084"/>
                <a:gd name="T11" fmla="*/ 869 h 1996"/>
                <a:gd name="T12" fmla="*/ 1810 w 4084"/>
                <a:gd name="T13" fmla="*/ 804 h 1996"/>
                <a:gd name="T14" fmla="*/ 1823 w 4084"/>
                <a:gd name="T15" fmla="*/ 852 h 1996"/>
                <a:gd name="T16" fmla="*/ 1237 w 4084"/>
                <a:gd name="T17" fmla="*/ 778 h 1996"/>
                <a:gd name="T18" fmla="*/ 1155 w 4084"/>
                <a:gd name="T19" fmla="*/ 786 h 1996"/>
                <a:gd name="T20" fmla="*/ 1205 w 4084"/>
                <a:gd name="T21" fmla="*/ 742 h 1996"/>
                <a:gd name="T22" fmla="*/ 1822 w 4084"/>
                <a:gd name="T23" fmla="*/ 857 h 1996"/>
                <a:gd name="T24" fmla="*/ 1919 w 4084"/>
                <a:gd name="T25" fmla="*/ 873 h 1996"/>
                <a:gd name="T26" fmla="*/ 1880 w 4084"/>
                <a:gd name="T27" fmla="*/ 926 h 1996"/>
                <a:gd name="T28" fmla="*/ 216 w 4084"/>
                <a:gd name="T29" fmla="*/ 626 h 1996"/>
                <a:gd name="T30" fmla="*/ 1932 w 4084"/>
                <a:gd name="T31" fmla="*/ 967 h 1996"/>
                <a:gd name="T32" fmla="*/ 240 w 4084"/>
                <a:gd name="T33" fmla="*/ 640 h 1996"/>
                <a:gd name="T34" fmla="*/ 757 w 4084"/>
                <a:gd name="T35" fmla="*/ 756 h 1996"/>
                <a:gd name="T36" fmla="*/ 2002 w 4084"/>
                <a:gd name="T37" fmla="*/ 969 h 1996"/>
                <a:gd name="T38" fmla="*/ 907 w 4084"/>
                <a:gd name="T39" fmla="*/ 802 h 1996"/>
                <a:gd name="T40" fmla="*/ 938 w 4084"/>
                <a:gd name="T41" fmla="*/ 810 h 1996"/>
                <a:gd name="T42" fmla="*/ 333 w 4084"/>
                <a:gd name="T43" fmla="*/ 688 h 1996"/>
                <a:gd name="T44" fmla="*/ 643 w 4084"/>
                <a:gd name="T45" fmla="*/ 775 h 1996"/>
                <a:gd name="T46" fmla="*/ 596 w 4084"/>
                <a:gd name="T47" fmla="*/ 759 h 1996"/>
                <a:gd name="T48" fmla="*/ 1260 w 4084"/>
                <a:gd name="T49" fmla="*/ 619 h 1996"/>
                <a:gd name="T50" fmla="*/ 1190 w 4084"/>
                <a:gd name="T51" fmla="*/ 722 h 1996"/>
                <a:gd name="T52" fmla="*/ 1022 w 4084"/>
                <a:gd name="T53" fmla="*/ 759 h 1996"/>
                <a:gd name="T54" fmla="*/ 948 w 4084"/>
                <a:gd name="T55" fmla="*/ 794 h 1996"/>
                <a:gd name="T56" fmla="*/ 835 w 4084"/>
                <a:gd name="T57" fmla="*/ 780 h 1996"/>
                <a:gd name="T58" fmla="*/ 866 w 4084"/>
                <a:gd name="T59" fmla="*/ 746 h 1996"/>
                <a:gd name="T60" fmla="*/ 1022 w 4084"/>
                <a:gd name="T61" fmla="*/ 728 h 1996"/>
                <a:gd name="T62" fmla="*/ 1068 w 4084"/>
                <a:gd name="T63" fmla="*/ 632 h 1996"/>
                <a:gd name="T64" fmla="*/ 973 w 4084"/>
                <a:gd name="T65" fmla="*/ 593 h 1996"/>
                <a:gd name="T66" fmla="*/ 945 w 4084"/>
                <a:gd name="T67" fmla="*/ 531 h 1996"/>
                <a:gd name="T68" fmla="*/ 932 w 4084"/>
                <a:gd name="T69" fmla="*/ 448 h 1996"/>
                <a:gd name="T70" fmla="*/ 988 w 4084"/>
                <a:gd name="T71" fmla="*/ 371 h 1996"/>
                <a:gd name="T72" fmla="*/ 1122 w 4084"/>
                <a:gd name="T73" fmla="*/ 337 h 1996"/>
                <a:gd name="T74" fmla="*/ 1067 w 4084"/>
                <a:gd name="T75" fmla="*/ 290 h 1996"/>
                <a:gd name="T76" fmla="*/ 994 w 4084"/>
                <a:gd name="T77" fmla="*/ 181 h 1996"/>
                <a:gd name="T78" fmla="*/ 1154 w 4084"/>
                <a:gd name="T79" fmla="*/ 222 h 1996"/>
                <a:gd name="T80" fmla="*/ 1179 w 4084"/>
                <a:gd name="T81" fmla="*/ 189 h 1996"/>
                <a:gd name="T82" fmla="*/ 1295 w 4084"/>
                <a:gd name="T83" fmla="*/ 15 h 1996"/>
                <a:gd name="T84" fmla="*/ 1376 w 4084"/>
                <a:gd name="T85" fmla="*/ 34 h 1996"/>
                <a:gd name="T86" fmla="*/ 1500 w 4084"/>
                <a:gd name="T87" fmla="*/ 83 h 1996"/>
                <a:gd name="T88" fmla="*/ 1637 w 4084"/>
                <a:gd name="T89" fmla="*/ 681 h 1996"/>
                <a:gd name="T90" fmla="*/ 1756 w 4084"/>
                <a:gd name="T91" fmla="*/ 770 h 1996"/>
                <a:gd name="T92" fmla="*/ 1960 w 4084"/>
                <a:gd name="T93" fmla="*/ 889 h 1996"/>
                <a:gd name="T94" fmla="*/ 1961 w 4084"/>
                <a:gd name="T95" fmla="*/ 950 h 1996"/>
                <a:gd name="T96" fmla="*/ 1948 w 4084"/>
                <a:gd name="T97" fmla="*/ 884 h 1996"/>
                <a:gd name="T98" fmla="*/ 1878 w 4084"/>
                <a:gd name="T99" fmla="*/ 811 h 1996"/>
                <a:gd name="T100" fmla="*/ 1836 w 4084"/>
                <a:gd name="T101" fmla="*/ 804 h 1996"/>
                <a:gd name="T102" fmla="*/ 1807 w 4084"/>
                <a:gd name="T103" fmla="*/ 797 h 1996"/>
                <a:gd name="T104" fmla="*/ 1627 w 4084"/>
                <a:gd name="T105" fmla="*/ 710 h 1996"/>
                <a:gd name="T106" fmla="*/ 1518 w 4084"/>
                <a:gd name="T107" fmla="*/ 658 h 1996"/>
                <a:gd name="T108" fmla="*/ 1444 w 4084"/>
                <a:gd name="T109" fmla="*/ 622 h 1996"/>
                <a:gd name="T110" fmla="*/ 1414 w 4084"/>
                <a:gd name="T111" fmla="*/ 635 h 1996"/>
                <a:gd name="T112" fmla="*/ 1354 w 4084"/>
                <a:gd name="T113" fmla="*/ 667 h 1996"/>
                <a:gd name="T114" fmla="*/ 1291 w 4084"/>
                <a:gd name="T115" fmla="*/ 660 h 1996"/>
                <a:gd name="T116" fmla="*/ 1378 w 4084"/>
                <a:gd name="T117" fmla="*/ 543 h 19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84"/>
                <a:gd name="T178" fmla="*/ 0 h 1996"/>
                <a:gd name="T179" fmla="*/ 4084 w 4084"/>
                <a:gd name="T180" fmla="*/ 1996 h 19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84" h="1996">
                  <a:moveTo>
                    <a:pt x="1691" y="437"/>
                  </a:moveTo>
                  <a:lnTo>
                    <a:pt x="1715" y="475"/>
                  </a:lnTo>
                  <a:lnTo>
                    <a:pt x="1755" y="480"/>
                  </a:lnTo>
                  <a:lnTo>
                    <a:pt x="1798" y="577"/>
                  </a:lnTo>
                  <a:lnTo>
                    <a:pt x="1732" y="570"/>
                  </a:lnTo>
                  <a:lnTo>
                    <a:pt x="1725" y="501"/>
                  </a:lnTo>
                  <a:lnTo>
                    <a:pt x="1671" y="480"/>
                  </a:lnTo>
                  <a:lnTo>
                    <a:pt x="1691" y="437"/>
                  </a:lnTo>
                  <a:close/>
                  <a:moveTo>
                    <a:pt x="1853" y="916"/>
                  </a:moveTo>
                  <a:lnTo>
                    <a:pt x="1876" y="944"/>
                  </a:lnTo>
                  <a:lnTo>
                    <a:pt x="1821" y="972"/>
                  </a:lnTo>
                  <a:lnTo>
                    <a:pt x="1811" y="923"/>
                  </a:lnTo>
                  <a:lnTo>
                    <a:pt x="1853" y="916"/>
                  </a:lnTo>
                  <a:close/>
                  <a:moveTo>
                    <a:pt x="1686" y="901"/>
                  </a:moveTo>
                  <a:lnTo>
                    <a:pt x="1711" y="921"/>
                  </a:lnTo>
                  <a:lnTo>
                    <a:pt x="1761" y="922"/>
                  </a:lnTo>
                  <a:lnTo>
                    <a:pt x="1752" y="977"/>
                  </a:lnTo>
                  <a:lnTo>
                    <a:pt x="1715" y="979"/>
                  </a:lnTo>
                  <a:lnTo>
                    <a:pt x="1673" y="898"/>
                  </a:lnTo>
                  <a:lnTo>
                    <a:pt x="1686" y="901"/>
                  </a:lnTo>
                  <a:close/>
                  <a:moveTo>
                    <a:pt x="5" y="637"/>
                  </a:moveTo>
                  <a:lnTo>
                    <a:pt x="48" y="662"/>
                  </a:lnTo>
                  <a:lnTo>
                    <a:pt x="43" y="692"/>
                  </a:lnTo>
                  <a:lnTo>
                    <a:pt x="5" y="637"/>
                  </a:lnTo>
                  <a:close/>
                  <a:moveTo>
                    <a:pt x="2897" y="1309"/>
                  </a:moveTo>
                  <a:lnTo>
                    <a:pt x="2863" y="1361"/>
                  </a:lnTo>
                  <a:lnTo>
                    <a:pt x="2830" y="1366"/>
                  </a:lnTo>
                  <a:lnTo>
                    <a:pt x="2897" y="1309"/>
                  </a:lnTo>
                  <a:close/>
                  <a:moveTo>
                    <a:pt x="0" y="722"/>
                  </a:moveTo>
                  <a:lnTo>
                    <a:pt x="32" y="736"/>
                  </a:lnTo>
                  <a:lnTo>
                    <a:pt x="19" y="745"/>
                  </a:lnTo>
                  <a:lnTo>
                    <a:pt x="0" y="722"/>
                  </a:lnTo>
                  <a:close/>
                  <a:moveTo>
                    <a:pt x="2477" y="1441"/>
                  </a:moveTo>
                  <a:lnTo>
                    <a:pt x="2523" y="1471"/>
                  </a:lnTo>
                  <a:lnTo>
                    <a:pt x="2513" y="1487"/>
                  </a:lnTo>
                  <a:lnTo>
                    <a:pt x="2419" y="1475"/>
                  </a:lnTo>
                  <a:lnTo>
                    <a:pt x="2477" y="1441"/>
                  </a:lnTo>
                  <a:close/>
                  <a:moveTo>
                    <a:pt x="3688" y="1596"/>
                  </a:moveTo>
                  <a:lnTo>
                    <a:pt x="3760" y="1659"/>
                  </a:lnTo>
                  <a:lnTo>
                    <a:pt x="3731" y="1635"/>
                  </a:lnTo>
                  <a:lnTo>
                    <a:pt x="3772" y="1705"/>
                  </a:lnTo>
                  <a:lnTo>
                    <a:pt x="3734" y="1737"/>
                  </a:lnTo>
                  <a:lnTo>
                    <a:pt x="3688" y="1596"/>
                  </a:lnTo>
                  <a:close/>
                  <a:moveTo>
                    <a:pt x="189" y="973"/>
                  </a:moveTo>
                  <a:lnTo>
                    <a:pt x="206" y="982"/>
                  </a:lnTo>
                  <a:lnTo>
                    <a:pt x="194" y="993"/>
                  </a:lnTo>
                  <a:lnTo>
                    <a:pt x="157" y="970"/>
                  </a:lnTo>
                  <a:lnTo>
                    <a:pt x="189" y="973"/>
                  </a:lnTo>
                  <a:close/>
                  <a:moveTo>
                    <a:pt x="3620" y="1608"/>
                  </a:moveTo>
                  <a:lnTo>
                    <a:pt x="3683" y="1633"/>
                  </a:lnTo>
                  <a:lnTo>
                    <a:pt x="3680" y="1656"/>
                  </a:lnTo>
                  <a:lnTo>
                    <a:pt x="3633" y="1647"/>
                  </a:lnTo>
                  <a:lnTo>
                    <a:pt x="3687" y="1667"/>
                  </a:lnTo>
                  <a:lnTo>
                    <a:pt x="3693" y="1694"/>
                  </a:lnTo>
                  <a:lnTo>
                    <a:pt x="3637" y="1663"/>
                  </a:lnTo>
                  <a:lnTo>
                    <a:pt x="3645" y="1703"/>
                  </a:lnTo>
                  <a:lnTo>
                    <a:pt x="3620" y="1700"/>
                  </a:lnTo>
                  <a:lnTo>
                    <a:pt x="3589" y="1628"/>
                  </a:lnTo>
                  <a:lnTo>
                    <a:pt x="3620" y="1608"/>
                  </a:lnTo>
                  <a:close/>
                  <a:moveTo>
                    <a:pt x="2433" y="1487"/>
                  </a:moveTo>
                  <a:lnTo>
                    <a:pt x="2442" y="1506"/>
                  </a:lnTo>
                  <a:lnTo>
                    <a:pt x="2477" y="1506"/>
                  </a:lnTo>
                  <a:lnTo>
                    <a:pt x="2473" y="1555"/>
                  </a:lnTo>
                  <a:lnTo>
                    <a:pt x="2436" y="1537"/>
                  </a:lnTo>
                  <a:lnTo>
                    <a:pt x="2437" y="1570"/>
                  </a:lnTo>
                  <a:lnTo>
                    <a:pt x="2401" y="1561"/>
                  </a:lnTo>
                  <a:lnTo>
                    <a:pt x="2355" y="1596"/>
                  </a:lnTo>
                  <a:lnTo>
                    <a:pt x="2324" y="1595"/>
                  </a:lnTo>
                  <a:lnTo>
                    <a:pt x="2341" y="1567"/>
                  </a:lnTo>
                  <a:lnTo>
                    <a:pt x="2310" y="1571"/>
                  </a:lnTo>
                  <a:lnTo>
                    <a:pt x="2298" y="1523"/>
                  </a:lnTo>
                  <a:lnTo>
                    <a:pt x="2344" y="1502"/>
                  </a:lnTo>
                  <a:lnTo>
                    <a:pt x="2376" y="1524"/>
                  </a:lnTo>
                  <a:lnTo>
                    <a:pt x="2378" y="1487"/>
                  </a:lnTo>
                  <a:lnTo>
                    <a:pt x="2389" y="1509"/>
                  </a:lnTo>
                  <a:lnTo>
                    <a:pt x="2416" y="1500"/>
                  </a:lnTo>
                  <a:lnTo>
                    <a:pt x="2409" y="1483"/>
                  </a:lnTo>
                  <a:lnTo>
                    <a:pt x="2433" y="1487"/>
                  </a:lnTo>
                  <a:close/>
                  <a:moveTo>
                    <a:pt x="3658" y="1692"/>
                  </a:moveTo>
                  <a:lnTo>
                    <a:pt x="3712" y="1762"/>
                  </a:lnTo>
                  <a:lnTo>
                    <a:pt x="3714" y="1836"/>
                  </a:lnTo>
                  <a:lnTo>
                    <a:pt x="3670" y="1771"/>
                  </a:lnTo>
                  <a:lnTo>
                    <a:pt x="3675" y="1735"/>
                  </a:lnTo>
                  <a:lnTo>
                    <a:pt x="3644" y="1713"/>
                  </a:lnTo>
                  <a:lnTo>
                    <a:pt x="3658" y="1692"/>
                  </a:lnTo>
                  <a:close/>
                  <a:moveTo>
                    <a:pt x="3630" y="1718"/>
                  </a:moveTo>
                  <a:lnTo>
                    <a:pt x="3645" y="1725"/>
                  </a:lnTo>
                  <a:lnTo>
                    <a:pt x="3627" y="1752"/>
                  </a:lnTo>
                  <a:lnTo>
                    <a:pt x="3630" y="1718"/>
                  </a:lnTo>
                  <a:close/>
                  <a:moveTo>
                    <a:pt x="3769" y="1734"/>
                  </a:moveTo>
                  <a:lnTo>
                    <a:pt x="3837" y="1745"/>
                  </a:lnTo>
                  <a:lnTo>
                    <a:pt x="3866" y="1781"/>
                  </a:lnTo>
                  <a:lnTo>
                    <a:pt x="3850" y="1792"/>
                  </a:lnTo>
                  <a:lnTo>
                    <a:pt x="3820" y="1769"/>
                  </a:lnTo>
                  <a:lnTo>
                    <a:pt x="3831" y="1796"/>
                  </a:lnTo>
                  <a:lnTo>
                    <a:pt x="3809" y="1802"/>
                  </a:lnTo>
                  <a:lnTo>
                    <a:pt x="3796" y="1772"/>
                  </a:lnTo>
                  <a:lnTo>
                    <a:pt x="3759" y="1852"/>
                  </a:lnTo>
                  <a:lnTo>
                    <a:pt x="3765" y="1798"/>
                  </a:lnTo>
                  <a:lnTo>
                    <a:pt x="3742" y="1764"/>
                  </a:lnTo>
                  <a:lnTo>
                    <a:pt x="3785" y="1762"/>
                  </a:lnTo>
                  <a:lnTo>
                    <a:pt x="3769" y="1734"/>
                  </a:lnTo>
                  <a:close/>
                  <a:moveTo>
                    <a:pt x="412" y="1212"/>
                  </a:moveTo>
                  <a:lnTo>
                    <a:pt x="436" y="1235"/>
                  </a:lnTo>
                  <a:lnTo>
                    <a:pt x="432" y="1251"/>
                  </a:lnTo>
                  <a:lnTo>
                    <a:pt x="405" y="1238"/>
                  </a:lnTo>
                  <a:lnTo>
                    <a:pt x="412" y="1212"/>
                  </a:lnTo>
                  <a:close/>
                  <a:moveTo>
                    <a:pt x="3793" y="1820"/>
                  </a:moveTo>
                  <a:lnTo>
                    <a:pt x="3838" y="1829"/>
                  </a:lnTo>
                  <a:lnTo>
                    <a:pt x="3881" y="1870"/>
                  </a:lnTo>
                  <a:lnTo>
                    <a:pt x="3936" y="1996"/>
                  </a:lnTo>
                  <a:lnTo>
                    <a:pt x="3864" y="1934"/>
                  </a:lnTo>
                  <a:lnTo>
                    <a:pt x="3833" y="1928"/>
                  </a:lnTo>
                  <a:lnTo>
                    <a:pt x="3827" y="1859"/>
                  </a:lnTo>
                  <a:lnTo>
                    <a:pt x="3800" y="1850"/>
                  </a:lnTo>
                  <a:lnTo>
                    <a:pt x="3826" y="1836"/>
                  </a:lnTo>
                  <a:lnTo>
                    <a:pt x="3793" y="1820"/>
                  </a:lnTo>
                  <a:close/>
                  <a:moveTo>
                    <a:pt x="486" y="1265"/>
                  </a:moveTo>
                  <a:lnTo>
                    <a:pt x="480" y="1280"/>
                  </a:lnTo>
                  <a:lnTo>
                    <a:pt x="429" y="1260"/>
                  </a:lnTo>
                  <a:lnTo>
                    <a:pt x="486" y="1265"/>
                  </a:lnTo>
                  <a:close/>
                  <a:moveTo>
                    <a:pt x="1567" y="1517"/>
                  </a:moveTo>
                  <a:lnTo>
                    <a:pt x="1598" y="1571"/>
                  </a:lnTo>
                  <a:lnTo>
                    <a:pt x="1480" y="1551"/>
                  </a:lnTo>
                  <a:lnTo>
                    <a:pt x="1478" y="1527"/>
                  </a:lnTo>
                  <a:lnTo>
                    <a:pt x="1513" y="1512"/>
                  </a:lnTo>
                  <a:lnTo>
                    <a:pt x="1567" y="1517"/>
                  </a:lnTo>
                  <a:close/>
                  <a:moveTo>
                    <a:pt x="514" y="1286"/>
                  </a:moveTo>
                  <a:lnTo>
                    <a:pt x="510" y="1313"/>
                  </a:lnTo>
                  <a:lnTo>
                    <a:pt x="465" y="1300"/>
                  </a:lnTo>
                  <a:lnTo>
                    <a:pt x="514" y="1286"/>
                  </a:lnTo>
                  <a:close/>
                  <a:moveTo>
                    <a:pt x="3983" y="1861"/>
                  </a:moveTo>
                  <a:lnTo>
                    <a:pt x="4003" y="1938"/>
                  </a:lnTo>
                  <a:lnTo>
                    <a:pt x="3989" y="1897"/>
                  </a:lnTo>
                  <a:lnTo>
                    <a:pt x="3962" y="1921"/>
                  </a:lnTo>
                  <a:lnTo>
                    <a:pt x="3949" y="1904"/>
                  </a:lnTo>
                  <a:lnTo>
                    <a:pt x="3962" y="1861"/>
                  </a:lnTo>
                  <a:lnTo>
                    <a:pt x="3983" y="1861"/>
                  </a:lnTo>
                  <a:close/>
                  <a:moveTo>
                    <a:pt x="1799" y="1575"/>
                  </a:moveTo>
                  <a:lnTo>
                    <a:pt x="1813" y="1603"/>
                  </a:lnTo>
                  <a:lnTo>
                    <a:pt x="1789" y="1598"/>
                  </a:lnTo>
                  <a:lnTo>
                    <a:pt x="1799" y="1575"/>
                  </a:lnTo>
                  <a:close/>
                  <a:moveTo>
                    <a:pt x="1857" y="1608"/>
                  </a:moveTo>
                  <a:lnTo>
                    <a:pt x="1854" y="1631"/>
                  </a:lnTo>
                  <a:lnTo>
                    <a:pt x="1812" y="1635"/>
                  </a:lnTo>
                  <a:lnTo>
                    <a:pt x="1857" y="1608"/>
                  </a:lnTo>
                  <a:close/>
                  <a:moveTo>
                    <a:pt x="1876" y="1619"/>
                  </a:moveTo>
                  <a:lnTo>
                    <a:pt x="1879" y="1650"/>
                  </a:lnTo>
                  <a:lnTo>
                    <a:pt x="1853" y="1635"/>
                  </a:lnTo>
                  <a:lnTo>
                    <a:pt x="1876" y="1619"/>
                  </a:lnTo>
                  <a:close/>
                  <a:moveTo>
                    <a:pt x="709" y="1370"/>
                  </a:moveTo>
                  <a:lnTo>
                    <a:pt x="692" y="1394"/>
                  </a:lnTo>
                  <a:lnTo>
                    <a:pt x="602" y="1351"/>
                  </a:lnTo>
                  <a:lnTo>
                    <a:pt x="666" y="1375"/>
                  </a:lnTo>
                  <a:lnTo>
                    <a:pt x="709" y="1370"/>
                  </a:lnTo>
                  <a:close/>
                  <a:moveTo>
                    <a:pt x="1304" y="1523"/>
                  </a:moveTo>
                  <a:lnTo>
                    <a:pt x="1310" y="1541"/>
                  </a:lnTo>
                  <a:lnTo>
                    <a:pt x="1345" y="1545"/>
                  </a:lnTo>
                  <a:lnTo>
                    <a:pt x="1331" y="1568"/>
                  </a:lnTo>
                  <a:lnTo>
                    <a:pt x="1193" y="1555"/>
                  </a:lnTo>
                  <a:lnTo>
                    <a:pt x="1286" y="1550"/>
                  </a:lnTo>
                  <a:lnTo>
                    <a:pt x="1273" y="1520"/>
                  </a:lnTo>
                  <a:lnTo>
                    <a:pt x="1304" y="1523"/>
                  </a:lnTo>
                  <a:close/>
                  <a:moveTo>
                    <a:pt x="1191" y="1517"/>
                  </a:moveTo>
                  <a:lnTo>
                    <a:pt x="1205" y="1535"/>
                  </a:lnTo>
                  <a:lnTo>
                    <a:pt x="1185" y="1543"/>
                  </a:lnTo>
                  <a:lnTo>
                    <a:pt x="1086" y="1547"/>
                  </a:lnTo>
                  <a:lnTo>
                    <a:pt x="1191" y="1517"/>
                  </a:lnTo>
                  <a:close/>
                  <a:moveTo>
                    <a:pt x="2755" y="1085"/>
                  </a:moveTo>
                  <a:lnTo>
                    <a:pt x="2722" y="1130"/>
                  </a:lnTo>
                  <a:lnTo>
                    <a:pt x="2708" y="1103"/>
                  </a:lnTo>
                  <a:lnTo>
                    <a:pt x="2696" y="1173"/>
                  </a:lnTo>
                  <a:lnTo>
                    <a:pt x="2572" y="1231"/>
                  </a:lnTo>
                  <a:lnTo>
                    <a:pt x="2574" y="1248"/>
                  </a:lnTo>
                  <a:lnTo>
                    <a:pt x="2520" y="1237"/>
                  </a:lnTo>
                  <a:lnTo>
                    <a:pt x="2539" y="1280"/>
                  </a:lnTo>
                  <a:lnTo>
                    <a:pt x="2424" y="1320"/>
                  </a:lnTo>
                  <a:lnTo>
                    <a:pt x="2409" y="1359"/>
                  </a:lnTo>
                  <a:lnTo>
                    <a:pt x="2436" y="1357"/>
                  </a:lnTo>
                  <a:lnTo>
                    <a:pt x="2460" y="1388"/>
                  </a:lnTo>
                  <a:lnTo>
                    <a:pt x="2385" y="1412"/>
                  </a:lnTo>
                  <a:lnTo>
                    <a:pt x="2379" y="1443"/>
                  </a:lnTo>
                  <a:lnTo>
                    <a:pt x="2308" y="1438"/>
                  </a:lnTo>
                  <a:lnTo>
                    <a:pt x="2286" y="1469"/>
                  </a:lnTo>
                  <a:lnTo>
                    <a:pt x="2192" y="1487"/>
                  </a:lnTo>
                  <a:lnTo>
                    <a:pt x="2164" y="1524"/>
                  </a:lnTo>
                  <a:lnTo>
                    <a:pt x="2104" y="1516"/>
                  </a:lnTo>
                  <a:lnTo>
                    <a:pt x="2080" y="1534"/>
                  </a:lnTo>
                  <a:lnTo>
                    <a:pt x="2045" y="1517"/>
                  </a:lnTo>
                  <a:lnTo>
                    <a:pt x="2058" y="1535"/>
                  </a:lnTo>
                  <a:lnTo>
                    <a:pt x="1985" y="1537"/>
                  </a:lnTo>
                  <a:lnTo>
                    <a:pt x="2017" y="1547"/>
                  </a:lnTo>
                  <a:lnTo>
                    <a:pt x="2005" y="1572"/>
                  </a:lnTo>
                  <a:lnTo>
                    <a:pt x="1984" y="1555"/>
                  </a:lnTo>
                  <a:lnTo>
                    <a:pt x="1911" y="1562"/>
                  </a:lnTo>
                  <a:lnTo>
                    <a:pt x="1895" y="1588"/>
                  </a:lnTo>
                  <a:lnTo>
                    <a:pt x="1895" y="1557"/>
                  </a:lnTo>
                  <a:lnTo>
                    <a:pt x="1765" y="1562"/>
                  </a:lnTo>
                  <a:lnTo>
                    <a:pt x="1754" y="1544"/>
                  </a:lnTo>
                  <a:lnTo>
                    <a:pt x="1773" y="1537"/>
                  </a:lnTo>
                  <a:lnTo>
                    <a:pt x="1755" y="1530"/>
                  </a:lnTo>
                  <a:lnTo>
                    <a:pt x="1699" y="1562"/>
                  </a:lnTo>
                  <a:lnTo>
                    <a:pt x="1669" y="1560"/>
                  </a:lnTo>
                  <a:lnTo>
                    <a:pt x="1674" y="1533"/>
                  </a:lnTo>
                  <a:lnTo>
                    <a:pt x="1657" y="1557"/>
                  </a:lnTo>
                  <a:lnTo>
                    <a:pt x="1620" y="1535"/>
                  </a:lnTo>
                  <a:lnTo>
                    <a:pt x="1602" y="1552"/>
                  </a:lnTo>
                  <a:lnTo>
                    <a:pt x="1606" y="1527"/>
                  </a:lnTo>
                  <a:lnTo>
                    <a:pt x="1676" y="1522"/>
                  </a:lnTo>
                  <a:lnTo>
                    <a:pt x="1731" y="1492"/>
                  </a:lnTo>
                  <a:lnTo>
                    <a:pt x="1819" y="1510"/>
                  </a:lnTo>
                  <a:lnTo>
                    <a:pt x="1816" y="1540"/>
                  </a:lnTo>
                  <a:lnTo>
                    <a:pt x="1854" y="1550"/>
                  </a:lnTo>
                  <a:lnTo>
                    <a:pt x="1853" y="1509"/>
                  </a:lnTo>
                  <a:lnTo>
                    <a:pt x="1877" y="1497"/>
                  </a:lnTo>
                  <a:lnTo>
                    <a:pt x="2026" y="1482"/>
                  </a:lnTo>
                  <a:lnTo>
                    <a:pt x="2045" y="1456"/>
                  </a:lnTo>
                  <a:lnTo>
                    <a:pt x="2114" y="1438"/>
                  </a:lnTo>
                  <a:lnTo>
                    <a:pt x="2164" y="1343"/>
                  </a:lnTo>
                  <a:lnTo>
                    <a:pt x="2237" y="1305"/>
                  </a:lnTo>
                  <a:lnTo>
                    <a:pt x="2132" y="1314"/>
                  </a:lnTo>
                  <a:lnTo>
                    <a:pt x="2124" y="1283"/>
                  </a:lnTo>
                  <a:lnTo>
                    <a:pt x="2147" y="1268"/>
                  </a:lnTo>
                  <a:lnTo>
                    <a:pt x="2135" y="1263"/>
                  </a:lnTo>
                  <a:lnTo>
                    <a:pt x="2084" y="1320"/>
                  </a:lnTo>
                  <a:lnTo>
                    <a:pt x="2058" y="1245"/>
                  </a:lnTo>
                  <a:lnTo>
                    <a:pt x="2032" y="1258"/>
                  </a:lnTo>
                  <a:lnTo>
                    <a:pt x="2023" y="1219"/>
                  </a:lnTo>
                  <a:lnTo>
                    <a:pt x="1915" y="1232"/>
                  </a:lnTo>
                  <a:lnTo>
                    <a:pt x="1891" y="1219"/>
                  </a:lnTo>
                  <a:lnTo>
                    <a:pt x="1945" y="1186"/>
                  </a:lnTo>
                  <a:lnTo>
                    <a:pt x="1928" y="1153"/>
                  </a:lnTo>
                  <a:lnTo>
                    <a:pt x="1958" y="1136"/>
                  </a:lnTo>
                  <a:lnTo>
                    <a:pt x="1971" y="1031"/>
                  </a:lnTo>
                  <a:lnTo>
                    <a:pt x="2015" y="1010"/>
                  </a:lnTo>
                  <a:lnTo>
                    <a:pt x="1961" y="1027"/>
                  </a:lnTo>
                  <a:lnTo>
                    <a:pt x="1951" y="1064"/>
                  </a:lnTo>
                  <a:lnTo>
                    <a:pt x="1890" y="1061"/>
                  </a:lnTo>
                  <a:lnTo>
                    <a:pt x="1840" y="1033"/>
                  </a:lnTo>
                  <a:lnTo>
                    <a:pt x="1836" y="980"/>
                  </a:lnTo>
                  <a:lnTo>
                    <a:pt x="1894" y="952"/>
                  </a:lnTo>
                  <a:lnTo>
                    <a:pt x="1918" y="974"/>
                  </a:lnTo>
                  <a:lnTo>
                    <a:pt x="1923" y="953"/>
                  </a:lnTo>
                  <a:lnTo>
                    <a:pt x="1844" y="905"/>
                  </a:lnTo>
                  <a:lnTo>
                    <a:pt x="1864" y="896"/>
                  </a:lnTo>
                  <a:lnTo>
                    <a:pt x="1829" y="855"/>
                  </a:lnTo>
                  <a:lnTo>
                    <a:pt x="1836" y="787"/>
                  </a:lnTo>
                  <a:lnTo>
                    <a:pt x="1863" y="793"/>
                  </a:lnTo>
                  <a:lnTo>
                    <a:pt x="1874" y="769"/>
                  </a:lnTo>
                  <a:lnTo>
                    <a:pt x="1935" y="743"/>
                  </a:lnTo>
                  <a:lnTo>
                    <a:pt x="1956" y="766"/>
                  </a:lnTo>
                  <a:lnTo>
                    <a:pt x="1976" y="742"/>
                  </a:lnTo>
                  <a:lnTo>
                    <a:pt x="1969" y="712"/>
                  </a:lnTo>
                  <a:lnTo>
                    <a:pt x="2016" y="726"/>
                  </a:lnTo>
                  <a:lnTo>
                    <a:pt x="2013" y="697"/>
                  </a:lnTo>
                  <a:lnTo>
                    <a:pt x="2081" y="740"/>
                  </a:lnTo>
                  <a:lnTo>
                    <a:pt x="2138" y="716"/>
                  </a:lnTo>
                  <a:lnTo>
                    <a:pt x="2216" y="730"/>
                  </a:lnTo>
                  <a:lnTo>
                    <a:pt x="2244" y="674"/>
                  </a:lnTo>
                  <a:lnTo>
                    <a:pt x="2233" y="637"/>
                  </a:lnTo>
                  <a:lnTo>
                    <a:pt x="2283" y="618"/>
                  </a:lnTo>
                  <a:lnTo>
                    <a:pt x="2273" y="590"/>
                  </a:lnTo>
                  <a:lnTo>
                    <a:pt x="2162" y="623"/>
                  </a:lnTo>
                  <a:lnTo>
                    <a:pt x="2158" y="579"/>
                  </a:lnTo>
                  <a:lnTo>
                    <a:pt x="2148" y="601"/>
                  </a:lnTo>
                  <a:lnTo>
                    <a:pt x="2134" y="579"/>
                  </a:lnTo>
                  <a:lnTo>
                    <a:pt x="2027" y="531"/>
                  </a:lnTo>
                  <a:lnTo>
                    <a:pt x="2009" y="495"/>
                  </a:lnTo>
                  <a:lnTo>
                    <a:pt x="2020" y="427"/>
                  </a:lnTo>
                  <a:lnTo>
                    <a:pt x="2022" y="444"/>
                  </a:lnTo>
                  <a:lnTo>
                    <a:pt x="2058" y="447"/>
                  </a:lnTo>
                  <a:lnTo>
                    <a:pt x="2000" y="404"/>
                  </a:lnTo>
                  <a:lnTo>
                    <a:pt x="1988" y="362"/>
                  </a:lnTo>
                  <a:lnTo>
                    <a:pt x="2202" y="362"/>
                  </a:lnTo>
                  <a:lnTo>
                    <a:pt x="2225" y="372"/>
                  </a:lnTo>
                  <a:lnTo>
                    <a:pt x="2209" y="427"/>
                  </a:lnTo>
                  <a:lnTo>
                    <a:pt x="2294" y="470"/>
                  </a:lnTo>
                  <a:lnTo>
                    <a:pt x="2317" y="451"/>
                  </a:lnTo>
                  <a:lnTo>
                    <a:pt x="2342" y="465"/>
                  </a:lnTo>
                  <a:lnTo>
                    <a:pt x="2308" y="443"/>
                  </a:lnTo>
                  <a:lnTo>
                    <a:pt x="2314" y="371"/>
                  </a:lnTo>
                  <a:lnTo>
                    <a:pt x="2327" y="429"/>
                  </a:lnTo>
                  <a:lnTo>
                    <a:pt x="2368" y="467"/>
                  </a:lnTo>
                  <a:lnTo>
                    <a:pt x="2416" y="448"/>
                  </a:lnTo>
                  <a:lnTo>
                    <a:pt x="2340" y="424"/>
                  </a:lnTo>
                  <a:lnTo>
                    <a:pt x="2337" y="386"/>
                  </a:lnTo>
                  <a:lnTo>
                    <a:pt x="2358" y="378"/>
                  </a:lnTo>
                  <a:lnTo>
                    <a:pt x="2274" y="317"/>
                  </a:lnTo>
                  <a:lnTo>
                    <a:pt x="2284" y="270"/>
                  </a:lnTo>
                  <a:lnTo>
                    <a:pt x="2220" y="132"/>
                  </a:lnTo>
                  <a:lnTo>
                    <a:pt x="2267" y="88"/>
                  </a:lnTo>
                  <a:lnTo>
                    <a:pt x="2368" y="128"/>
                  </a:lnTo>
                  <a:lnTo>
                    <a:pt x="2505" y="35"/>
                  </a:lnTo>
                  <a:lnTo>
                    <a:pt x="2589" y="30"/>
                  </a:lnTo>
                  <a:lnTo>
                    <a:pt x="2587" y="71"/>
                  </a:lnTo>
                  <a:lnTo>
                    <a:pt x="2619" y="57"/>
                  </a:lnTo>
                  <a:lnTo>
                    <a:pt x="2612" y="17"/>
                  </a:lnTo>
                  <a:lnTo>
                    <a:pt x="2690" y="35"/>
                  </a:lnTo>
                  <a:lnTo>
                    <a:pt x="2751" y="0"/>
                  </a:lnTo>
                  <a:lnTo>
                    <a:pt x="2783" y="37"/>
                  </a:lnTo>
                  <a:lnTo>
                    <a:pt x="2752" y="68"/>
                  </a:lnTo>
                  <a:lnTo>
                    <a:pt x="2803" y="45"/>
                  </a:lnTo>
                  <a:lnTo>
                    <a:pt x="2819" y="61"/>
                  </a:lnTo>
                  <a:lnTo>
                    <a:pt x="2809" y="98"/>
                  </a:lnTo>
                  <a:lnTo>
                    <a:pt x="2894" y="101"/>
                  </a:lnTo>
                  <a:lnTo>
                    <a:pt x="2890" y="128"/>
                  </a:lnTo>
                  <a:lnTo>
                    <a:pt x="2917" y="168"/>
                  </a:lnTo>
                  <a:lnTo>
                    <a:pt x="2999" y="166"/>
                  </a:lnTo>
                  <a:lnTo>
                    <a:pt x="3010" y="205"/>
                  </a:lnTo>
                  <a:lnTo>
                    <a:pt x="3026" y="179"/>
                  </a:lnTo>
                  <a:lnTo>
                    <a:pt x="3043" y="203"/>
                  </a:lnTo>
                  <a:lnTo>
                    <a:pt x="3175" y="253"/>
                  </a:lnTo>
                  <a:lnTo>
                    <a:pt x="3260" y="249"/>
                  </a:lnTo>
                  <a:lnTo>
                    <a:pt x="3346" y="311"/>
                  </a:lnTo>
                  <a:lnTo>
                    <a:pt x="3274" y="1361"/>
                  </a:lnTo>
                  <a:lnTo>
                    <a:pt x="3304" y="1388"/>
                  </a:lnTo>
                  <a:lnTo>
                    <a:pt x="3317" y="1375"/>
                  </a:lnTo>
                  <a:lnTo>
                    <a:pt x="3349" y="1390"/>
                  </a:lnTo>
                  <a:lnTo>
                    <a:pt x="3400" y="1370"/>
                  </a:lnTo>
                  <a:lnTo>
                    <a:pt x="3396" y="1407"/>
                  </a:lnTo>
                  <a:lnTo>
                    <a:pt x="3500" y="1489"/>
                  </a:lnTo>
                  <a:lnTo>
                    <a:pt x="3511" y="1540"/>
                  </a:lnTo>
                  <a:lnTo>
                    <a:pt x="3575" y="1500"/>
                  </a:lnTo>
                  <a:lnTo>
                    <a:pt x="3593" y="1459"/>
                  </a:lnTo>
                  <a:lnTo>
                    <a:pt x="3637" y="1443"/>
                  </a:lnTo>
                  <a:lnTo>
                    <a:pt x="3722" y="1510"/>
                  </a:lnTo>
                  <a:lnTo>
                    <a:pt x="3719" y="1534"/>
                  </a:lnTo>
                  <a:lnTo>
                    <a:pt x="3766" y="1550"/>
                  </a:lnTo>
                  <a:lnTo>
                    <a:pt x="3919" y="1778"/>
                  </a:lnTo>
                  <a:lnTo>
                    <a:pt x="4054" y="1823"/>
                  </a:lnTo>
                  <a:lnTo>
                    <a:pt x="4084" y="1921"/>
                  </a:lnTo>
                  <a:lnTo>
                    <a:pt x="4065" y="1986"/>
                  </a:lnTo>
                  <a:lnTo>
                    <a:pt x="4043" y="1968"/>
                  </a:lnTo>
                  <a:lnTo>
                    <a:pt x="4020" y="1983"/>
                  </a:lnTo>
                  <a:lnTo>
                    <a:pt x="3993" y="1840"/>
                  </a:lnTo>
                  <a:lnTo>
                    <a:pt x="3921" y="1900"/>
                  </a:lnTo>
                  <a:lnTo>
                    <a:pt x="3907" y="1871"/>
                  </a:lnTo>
                  <a:lnTo>
                    <a:pt x="3921" y="1830"/>
                  </a:lnTo>
                  <a:lnTo>
                    <a:pt x="3945" y="1829"/>
                  </a:lnTo>
                  <a:lnTo>
                    <a:pt x="3924" y="1812"/>
                  </a:lnTo>
                  <a:lnTo>
                    <a:pt x="3899" y="1856"/>
                  </a:lnTo>
                  <a:lnTo>
                    <a:pt x="3872" y="1837"/>
                  </a:lnTo>
                  <a:lnTo>
                    <a:pt x="3895" y="1768"/>
                  </a:lnTo>
                  <a:lnTo>
                    <a:pt x="3854" y="1752"/>
                  </a:lnTo>
                  <a:lnTo>
                    <a:pt x="3854" y="1728"/>
                  </a:lnTo>
                  <a:lnTo>
                    <a:pt x="3795" y="1727"/>
                  </a:lnTo>
                  <a:lnTo>
                    <a:pt x="3820" y="1710"/>
                  </a:lnTo>
                  <a:lnTo>
                    <a:pt x="3787" y="1666"/>
                  </a:lnTo>
                  <a:lnTo>
                    <a:pt x="3817" y="1676"/>
                  </a:lnTo>
                  <a:lnTo>
                    <a:pt x="3756" y="1621"/>
                  </a:lnTo>
                  <a:lnTo>
                    <a:pt x="3755" y="1577"/>
                  </a:lnTo>
                  <a:lnTo>
                    <a:pt x="3738" y="1603"/>
                  </a:lnTo>
                  <a:lnTo>
                    <a:pt x="3706" y="1595"/>
                  </a:lnTo>
                  <a:lnTo>
                    <a:pt x="3653" y="1490"/>
                  </a:lnTo>
                  <a:lnTo>
                    <a:pt x="3623" y="1487"/>
                  </a:lnTo>
                  <a:lnTo>
                    <a:pt x="3671" y="1558"/>
                  </a:lnTo>
                  <a:lnTo>
                    <a:pt x="3671" y="1608"/>
                  </a:lnTo>
                  <a:lnTo>
                    <a:pt x="3624" y="1591"/>
                  </a:lnTo>
                  <a:lnTo>
                    <a:pt x="3614" y="1533"/>
                  </a:lnTo>
                  <a:lnTo>
                    <a:pt x="3599" y="1548"/>
                  </a:lnTo>
                  <a:lnTo>
                    <a:pt x="3573" y="1524"/>
                  </a:lnTo>
                  <a:lnTo>
                    <a:pt x="3536" y="1543"/>
                  </a:lnTo>
                  <a:lnTo>
                    <a:pt x="3580" y="1547"/>
                  </a:lnTo>
                  <a:lnTo>
                    <a:pt x="3613" y="1593"/>
                  </a:lnTo>
                  <a:lnTo>
                    <a:pt x="3565" y="1609"/>
                  </a:lnTo>
                  <a:lnTo>
                    <a:pt x="3502" y="1575"/>
                  </a:lnTo>
                  <a:lnTo>
                    <a:pt x="3456" y="1500"/>
                  </a:lnTo>
                  <a:lnTo>
                    <a:pt x="3353" y="1462"/>
                  </a:lnTo>
                  <a:lnTo>
                    <a:pt x="3372" y="1426"/>
                  </a:lnTo>
                  <a:lnTo>
                    <a:pt x="3284" y="1435"/>
                  </a:lnTo>
                  <a:lnTo>
                    <a:pt x="3254" y="1420"/>
                  </a:lnTo>
                  <a:lnTo>
                    <a:pt x="3257" y="1391"/>
                  </a:lnTo>
                  <a:lnTo>
                    <a:pt x="3240" y="1402"/>
                  </a:lnTo>
                  <a:lnTo>
                    <a:pt x="3187" y="1384"/>
                  </a:lnTo>
                  <a:lnTo>
                    <a:pt x="3077" y="1382"/>
                  </a:lnTo>
                  <a:lnTo>
                    <a:pt x="3078" y="1350"/>
                  </a:lnTo>
                  <a:lnTo>
                    <a:pt x="3029" y="1337"/>
                  </a:lnTo>
                  <a:lnTo>
                    <a:pt x="3036" y="1316"/>
                  </a:lnTo>
                  <a:lnTo>
                    <a:pt x="2975" y="1317"/>
                  </a:lnTo>
                  <a:lnTo>
                    <a:pt x="2988" y="1295"/>
                  </a:lnTo>
                  <a:lnTo>
                    <a:pt x="2942" y="1280"/>
                  </a:lnTo>
                  <a:lnTo>
                    <a:pt x="2965" y="1263"/>
                  </a:lnTo>
                  <a:lnTo>
                    <a:pt x="2935" y="1269"/>
                  </a:lnTo>
                  <a:lnTo>
                    <a:pt x="2941" y="1238"/>
                  </a:lnTo>
                  <a:lnTo>
                    <a:pt x="2888" y="1244"/>
                  </a:lnTo>
                  <a:lnTo>
                    <a:pt x="2882" y="1222"/>
                  </a:lnTo>
                  <a:lnTo>
                    <a:pt x="2871" y="1252"/>
                  </a:lnTo>
                  <a:lnTo>
                    <a:pt x="2859" y="1245"/>
                  </a:lnTo>
                  <a:lnTo>
                    <a:pt x="2877" y="1207"/>
                  </a:lnTo>
                  <a:lnTo>
                    <a:pt x="2834" y="1217"/>
                  </a:lnTo>
                  <a:lnTo>
                    <a:pt x="2812" y="1255"/>
                  </a:lnTo>
                  <a:lnTo>
                    <a:pt x="2827" y="1269"/>
                  </a:lnTo>
                  <a:lnTo>
                    <a:pt x="2813" y="1289"/>
                  </a:lnTo>
                  <a:lnTo>
                    <a:pt x="2837" y="1283"/>
                  </a:lnTo>
                  <a:lnTo>
                    <a:pt x="2816" y="1329"/>
                  </a:lnTo>
                  <a:lnTo>
                    <a:pt x="2786" y="1344"/>
                  </a:lnTo>
                  <a:lnTo>
                    <a:pt x="2752" y="1320"/>
                  </a:lnTo>
                  <a:lnTo>
                    <a:pt x="2724" y="1353"/>
                  </a:lnTo>
                  <a:lnTo>
                    <a:pt x="2708" y="1334"/>
                  </a:lnTo>
                  <a:lnTo>
                    <a:pt x="2705" y="1359"/>
                  </a:lnTo>
                  <a:lnTo>
                    <a:pt x="2653" y="1360"/>
                  </a:lnTo>
                  <a:lnTo>
                    <a:pt x="2625" y="1387"/>
                  </a:lnTo>
                  <a:lnTo>
                    <a:pt x="2564" y="1378"/>
                  </a:lnTo>
                  <a:lnTo>
                    <a:pt x="2568" y="1353"/>
                  </a:lnTo>
                  <a:lnTo>
                    <a:pt x="2632" y="1329"/>
                  </a:lnTo>
                  <a:lnTo>
                    <a:pt x="2582" y="1319"/>
                  </a:lnTo>
                  <a:lnTo>
                    <a:pt x="2637" y="1219"/>
                  </a:lnTo>
                  <a:lnTo>
                    <a:pt x="2707" y="1205"/>
                  </a:lnTo>
                  <a:lnTo>
                    <a:pt x="2780" y="1234"/>
                  </a:lnTo>
                  <a:lnTo>
                    <a:pt x="2737" y="1196"/>
                  </a:lnTo>
                  <a:lnTo>
                    <a:pt x="2785" y="1164"/>
                  </a:lnTo>
                  <a:lnTo>
                    <a:pt x="2711" y="1174"/>
                  </a:lnTo>
                  <a:lnTo>
                    <a:pt x="2755" y="10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0" name="Freeform 91"/>
            <p:cNvSpPr>
              <a:spLocks/>
            </p:cNvSpPr>
            <p:nvPr/>
          </p:nvSpPr>
          <p:spPr bwMode="auto">
            <a:xfrm>
              <a:off x="1373" y="3379"/>
              <a:ext cx="64" cy="70"/>
            </a:xfrm>
            <a:custGeom>
              <a:avLst/>
              <a:gdLst>
                <a:gd name="T0" fmla="*/ 10 w 127"/>
                <a:gd name="T1" fmla="*/ 0 h 140"/>
                <a:gd name="T2" fmla="*/ 22 w 127"/>
                <a:gd name="T3" fmla="*/ 19 h 140"/>
                <a:gd name="T4" fmla="*/ 42 w 127"/>
                <a:gd name="T5" fmla="*/ 21 h 140"/>
                <a:gd name="T6" fmla="*/ 64 w 127"/>
                <a:gd name="T7" fmla="*/ 70 h 140"/>
                <a:gd name="T8" fmla="*/ 31 w 127"/>
                <a:gd name="T9" fmla="*/ 67 h 140"/>
                <a:gd name="T10" fmla="*/ 27 w 127"/>
                <a:gd name="T11" fmla="*/ 32 h 140"/>
                <a:gd name="T12" fmla="*/ 0 w 127"/>
                <a:gd name="T13" fmla="*/ 21 h 140"/>
                <a:gd name="T14" fmla="*/ 10 w 127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7"/>
                <a:gd name="T25" fmla="*/ 0 h 140"/>
                <a:gd name="T26" fmla="*/ 127 w 127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7" h="140">
                  <a:moveTo>
                    <a:pt x="20" y="0"/>
                  </a:moveTo>
                  <a:lnTo>
                    <a:pt x="44" y="38"/>
                  </a:lnTo>
                  <a:lnTo>
                    <a:pt x="84" y="43"/>
                  </a:lnTo>
                  <a:lnTo>
                    <a:pt x="127" y="140"/>
                  </a:lnTo>
                  <a:lnTo>
                    <a:pt x="61" y="133"/>
                  </a:lnTo>
                  <a:lnTo>
                    <a:pt x="54" y="64"/>
                  </a:lnTo>
                  <a:lnTo>
                    <a:pt x="0" y="4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1" name="Freeform 92"/>
            <p:cNvSpPr>
              <a:spLocks/>
            </p:cNvSpPr>
            <p:nvPr/>
          </p:nvSpPr>
          <p:spPr bwMode="auto">
            <a:xfrm>
              <a:off x="1443" y="3619"/>
              <a:ext cx="33" cy="28"/>
            </a:xfrm>
            <a:custGeom>
              <a:avLst/>
              <a:gdLst>
                <a:gd name="T0" fmla="*/ 21 w 65"/>
                <a:gd name="T1" fmla="*/ 0 h 56"/>
                <a:gd name="T2" fmla="*/ 33 w 65"/>
                <a:gd name="T3" fmla="*/ 14 h 56"/>
                <a:gd name="T4" fmla="*/ 5 w 65"/>
                <a:gd name="T5" fmla="*/ 28 h 56"/>
                <a:gd name="T6" fmla="*/ 0 w 65"/>
                <a:gd name="T7" fmla="*/ 4 h 56"/>
                <a:gd name="T8" fmla="*/ 21 w 65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6"/>
                <a:gd name="T17" fmla="*/ 65 w 6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6">
                  <a:moveTo>
                    <a:pt x="42" y="0"/>
                  </a:moveTo>
                  <a:lnTo>
                    <a:pt x="65" y="28"/>
                  </a:lnTo>
                  <a:lnTo>
                    <a:pt x="10" y="56"/>
                  </a:lnTo>
                  <a:lnTo>
                    <a:pt x="0" y="7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2" name="Freeform 93"/>
            <p:cNvSpPr>
              <a:spLocks/>
            </p:cNvSpPr>
            <p:nvPr/>
          </p:nvSpPr>
          <p:spPr bwMode="auto">
            <a:xfrm>
              <a:off x="1374" y="3609"/>
              <a:ext cx="44" cy="41"/>
            </a:xfrm>
            <a:custGeom>
              <a:avLst/>
              <a:gdLst>
                <a:gd name="T0" fmla="*/ 6 w 88"/>
                <a:gd name="T1" fmla="*/ 2 h 81"/>
                <a:gd name="T2" fmla="*/ 19 w 88"/>
                <a:gd name="T3" fmla="*/ 12 h 81"/>
                <a:gd name="T4" fmla="*/ 44 w 88"/>
                <a:gd name="T5" fmla="*/ 12 h 81"/>
                <a:gd name="T6" fmla="*/ 40 w 88"/>
                <a:gd name="T7" fmla="*/ 40 h 81"/>
                <a:gd name="T8" fmla="*/ 21 w 88"/>
                <a:gd name="T9" fmla="*/ 41 h 81"/>
                <a:gd name="T10" fmla="*/ 0 w 88"/>
                <a:gd name="T11" fmla="*/ 0 h 81"/>
                <a:gd name="T12" fmla="*/ 6 w 88"/>
                <a:gd name="T13" fmla="*/ 2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81"/>
                <a:gd name="T23" fmla="*/ 88 w 88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81">
                  <a:moveTo>
                    <a:pt x="13" y="3"/>
                  </a:moveTo>
                  <a:lnTo>
                    <a:pt x="38" y="23"/>
                  </a:lnTo>
                  <a:lnTo>
                    <a:pt x="88" y="24"/>
                  </a:lnTo>
                  <a:lnTo>
                    <a:pt x="79" y="79"/>
                  </a:lnTo>
                  <a:lnTo>
                    <a:pt x="42" y="81"/>
                  </a:lnTo>
                  <a:lnTo>
                    <a:pt x="0" y="0"/>
                  </a:lnTo>
                  <a:lnTo>
                    <a:pt x="13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3" name="Freeform 94"/>
            <p:cNvSpPr>
              <a:spLocks/>
            </p:cNvSpPr>
            <p:nvPr/>
          </p:nvSpPr>
          <p:spPr bwMode="auto">
            <a:xfrm>
              <a:off x="540" y="3479"/>
              <a:ext cx="22" cy="28"/>
            </a:xfrm>
            <a:custGeom>
              <a:avLst/>
              <a:gdLst>
                <a:gd name="T0" fmla="*/ 0 w 43"/>
                <a:gd name="T1" fmla="*/ 0 h 55"/>
                <a:gd name="T2" fmla="*/ 22 w 43"/>
                <a:gd name="T3" fmla="*/ 13 h 55"/>
                <a:gd name="T4" fmla="*/ 19 w 43"/>
                <a:gd name="T5" fmla="*/ 28 h 55"/>
                <a:gd name="T6" fmla="*/ 0 w 43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5"/>
                <a:gd name="T14" fmla="*/ 43 w 43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5">
                  <a:moveTo>
                    <a:pt x="0" y="0"/>
                  </a:moveTo>
                  <a:lnTo>
                    <a:pt x="43" y="25"/>
                  </a:lnTo>
                  <a:lnTo>
                    <a:pt x="38" y="5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4" name="Freeform 95"/>
            <p:cNvSpPr>
              <a:spLocks/>
            </p:cNvSpPr>
            <p:nvPr/>
          </p:nvSpPr>
          <p:spPr bwMode="auto">
            <a:xfrm>
              <a:off x="1952" y="3815"/>
              <a:ext cx="34" cy="29"/>
            </a:xfrm>
            <a:custGeom>
              <a:avLst/>
              <a:gdLst>
                <a:gd name="T0" fmla="*/ 34 w 67"/>
                <a:gd name="T1" fmla="*/ 0 h 57"/>
                <a:gd name="T2" fmla="*/ 17 w 67"/>
                <a:gd name="T3" fmla="*/ 26 h 57"/>
                <a:gd name="T4" fmla="*/ 0 w 67"/>
                <a:gd name="T5" fmla="*/ 29 h 57"/>
                <a:gd name="T6" fmla="*/ 34 w 67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57"/>
                <a:gd name="T14" fmla="*/ 67 w 67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57">
                  <a:moveTo>
                    <a:pt x="67" y="0"/>
                  </a:moveTo>
                  <a:lnTo>
                    <a:pt x="33" y="52"/>
                  </a:lnTo>
                  <a:lnTo>
                    <a:pt x="0" y="57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5" name="Freeform 96"/>
            <p:cNvSpPr>
              <a:spLocks/>
            </p:cNvSpPr>
            <p:nvPr/>
          </p:nvSpPr>
          <p:spPr bwMode="auto">
            <a:xfrm>
              <a:off x="538" y="3521"/>
              <a:ext cx="15" cy="12"/>
            </a:xfrm>
            <a:custGeom>
              <a:avLst/>
              <a:gdLst>
                <a:gd name="T0" fmla="*/ 0 w 32"/>
                <a:gd name="T1" fmla="*/ 0 h 23"/>
                <a:gd name="T2" fmla="*/ 15 w 32"/>
                <a:gd name="T3" fmla="*/ 7 h 23"/>
                <a:gd name="T4" fmla="*/ 9 w 32"/>
                <a:gd name="T5" fmla="*/ 12 h 23"/>
                <a:gd name="T6" fmla="*/ 0 w 32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3"/>
                <a:gd name="T14" fmla="*/ 32 w 3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3">
                  <a:moveTo>
                    <a:pt x="0" y="0"/>
                  </a:moveTo>
                  <a:lnTo>
                    <a:pt x="32" y="14"/>
                  </a:lnTo>
                  <a:lnTo>
                    <a:pt x="19" y="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6" name="Freeform 97"/>
            <p:cNvSpPr>
              <a:spLocks/>
            </p:cNvSpPr>
            <p:nvPr/>
          </p:nvSpPr>
          <p:spPr bwMode="auto">
            <a:xfrm>
              <a:off x="1747" y="3881"/>
              <a:ext cx="52" cy="23"/>
            </a:xfrm>
            <a:custGeom>
              <a:avLst/>
              <a:gdLst>
                <a:gd name="T0" fmla="*/ 29 w 104"/>
                <a:gd name="T1" fmla="*/ 0 h 46"/>
                <a:gd name="T2" fmla="*/ 52 w 104"/>
                <a:gd name="T3" fmla="*/ 15 h 46"/>
                <a:gd name="T4" fmla="*/ 47 w 104"/>
                <a:gd name="T5" fmla="*/ 23 h 46"/>
                <a:gd name="T6" fmla="*/ 0 w 104"/>
                <a:gd name="T7" fmla="*/ 17 h 46"/>
                <a:gd name="T8" fmla="*/ 29 w 10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46"/>
                <a:gd name="T17" fmla="*/ 104 w 10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46">
                  <a:moveTo>
                    <a:pt x="58" y="0"/>
                  </a:moveTo>
                  <a:lnTo>
                    <a:pt x="104" y="30"/>
                  </a:lnTo>
                  <a:lnTo>
                    <a:pt x="94" y="46"/>
                  </a:lnTo>
                  <a:lnTo>
                    <a:pt x="0" y="34"/>
                  </a:lnTo>
                  <a:lnTo>
                    <a:pt x="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7" name="Freeform 98"/>
            <p:cNvSpPr>
              <a:spLocks/>
            </p:cNvSpPr>
            <p:nvPr/>
          </p:nvSpPr>
          <p:spPr bwMode="auto">
            <a:xfrm>
              <a:off x="2382" y="3958"/>
              <a:ext cx="41" cy="71"/>
            </a:xfrm>
            <a:custGeom>
              <a:avLst/>
              <a:gdLst>
                <a:gd name="T0" fmla="*/ 0 w 84"/>
                <a:gd name="T1" fmla="*/ 0 h 141"/>
                <a:gd name="T2" fmla="*/ 35 w 84"/>
                <a:gd name="T3" fmla="*/ 32 h 141"/>
                <a:gd name="T4" fmla="*/ 21 w 84"/>
                <a:gd name="T5" fmla="*/ 20 h 141"/>
                <a:gd name="T6" fmla="*/ 41 w 84"/>
                <a:gd name="T7" fmla="*/ 55 h 141"/>
                <a:gd name="T8" fmla="*/ 22 w 84"/>
                <a:gd name="T9" fmla="*/ 71 h 141"/>
                <a:gd name="T10" fmla="*/ 0 w 8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141"/>
                <a:gd name="T20" fmla="*/ 84 w 84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141">
                  <a:moveTo>
                    <a:pt x="0" y="0"/>
                  </a:moveTo>
                  <a:lnTo>
                    <a:pt x="72" y="63"/>
                  </a:lnTo>
                  <a:lnTo>
                    <a:pt x="43" y="39"/>
                  </a:lnTo>
                  <a:lnTo>
                    <a:pt x="84" y="109"/>
                  </a:lnTo>
                  <a:lnTo>
                    <a:pt x="46" y="14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8" name="Freeform 99"/>
            <p:cNvSpPr>
              <a:spLocks/>
            </p:cNvSpPr>
            <p:nvPr/>
          </p:nvSpPr>
          <p:spPr bwMode="auto">
            <a:xfrm>
              <a:off x="616" y="3646"/>
              <a:ext cx="24" cy="11"/>
            </a:xfrm>
            <a:custGeom>
              <a:avLst/>
              <a:gdLst>
                <a:gd name="T0" fmla="*/ 16 w 49"/>
                <a:gd name="T1" fmla="*/ 1 h 23"/>
                <a:gd name="T2" fmla="*/ 24 w 49"/>
                <a:gd name="T3" fmla="*/ 6 h 23"/>
                <a:gd name="T4" fmla="*/ 18 w 49"/>
                <a:gd name="T5" fmla="*/ 11 h 23"/>
                <a:gd name="T6" fmla="*/ 0 w 49"/>
                <a:gd name="T7" fmla="*/ 0 h 23"/>
                <a:gd name="T8" fmla="*/ 16 w 49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3"/>
                <a:gd name="T17" fmla="*/ 49 w 4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3">
                  <a:moveTo>
                    <a:pt x="32" y="3"/>
                  </a:moveTo>
                  <a:lnTo>
                    <a:pt x="49" y="12"/>
                  </a:lnTo>
                  <a:lnTo>
                    <a:pt x="37" y="23"/>
                  </a:lnTo>
                  <a:lnTo>
                    <a:pt x="0" y="0"/>
                  </a:lnTo>
                  <a:lnTo>
                    <a:pt x="32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29" name="Freeform 100"/>
            <p:cNvSpPr>
              <a:spLocks/>
            </p:cNvSpPr>
            <p:nvPr/>
          </p:nvSpPr>
          <p:spPr bwMode="auto">
            <a:xfrm>
              <a:off x="2332" y="3964"/>
              <a:ext cx="52" cy="48"/>
            </a:xfrm>
            <a:custGeom>
              <a:avLst/>
              <a:gdLst>
                <a:gd name="T0" fmla="*/ 15 w 104"/>
                <a:gd name="T1" fmla="*/ 0 h 95"/>
                <a:gd name="T2" fmla="*/ 47 w 104"/>
                <a:gd name="T3" fmla="*/ 13 h 95"/>
                <a:gd name="T4" fmla="*/ 46 w 104"/>
                <a:gd name="T5" fmla="*/ 24 h 95"/>
                <a:gd name="T6" fmla="*/ 22 w 104"/>
                <a:gd name="T7" fmla="*/ 20 h 95"/>
                <a:gd name="T8" fmla="*/ 49 w 104"/>
                <a:gd name="T9" fmla="*/ 30 h 95"/>
                <a:gd name="T10" fmla="*/ 52 w 104"/>
                <a:gd name="T11" fmla="*/ 43 h 95"/>
                <a:gd name="T12" fmla="*/ 24 w 104"/>
                <a:gd name="T13" fmla="*/ 28 h 95"/>
                <a:gd name="T14" fmla="*/ 28 w 104"/>
                <a:gd name="T15" fmla="*/ 48 h 95"/>
                <a:gd name="T16" fmla="*/ 15 w 104"/>
                <a:gd name="T17" fmla="*/ 46 h 95"/>
                <a:gd name="T18" fmla="*/ 0 w 104"/>
                <a:gd name="T19" fmla="*/ 10 h 95"/>
                <a:gd name="T20" fmla="*/ 15 w 104"/>
                <a:gd name="T21" fmla="*/ 0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95"/>
                <a:gd name="T35" fmla="*/ 104 w 104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95">
                  <a:moveTo>
                    <a:pt x="31" y="0"/>
                  </a:moveTo>
                  <a:lnTo>
                    <a:pt x="94" y="25"/>
                  </a:lnTo>
                  <a:lnTo>
                    <a:pt x="91" y="48"/>
                  </a:lnTo>
                  <a:lnTo>
                    <a:pt x="44" y="39"/>
                  </a:lnTo>
                  <a:lnTo>
                    <a:pt x="98" y="59"/>
                  </a:lnTo>
                  <a:lnTo>
                    <a:pt x="104" y="86"/>
                  </a:lnTo>
                  <a:lnTo>
                    <a:pt x="48" y="55"/>
                  </a:lnTo>
                  <a:lnTo>
                    <a:pt x="56" y="95"/>
                  </a:lnTo>
                  <a:lnTo>
                    <a:pt x="31" y="92"/>
                  </a:lnTo>
                  <a:lnTo>
                    <a:pt x="0" y="20"/>
                  </a:lnTo>
                  <a:lnTo>
                    <a:pt x="3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0" name="Freeform 101"/>
            <p:cNvSpPr>
              <a:spLocks/>
            </p:cNvSpPr>
            <p:nvPr/>
          </p:nvSpPr>
          <p:spPr bwMode="auto">
            <a:xfrm>
              <a:off x="1686" y="3902"/>
              <a:ext cx="90" cy="56"/>
            </a:xfrm>
            <a:custGeom>
              <a:avLst/>
              <a:gdLst>
                <a:gd name="T0" fmla="*/ 68 w 179"/>
                <a:gd name="T1" fmla="*/ 2 h 113"/>
                <a:gd name="T2" fmla="*/ 72 w 179"/>
                <a:gd name="T3" fmla="*/ 11 h 113"/>
                <a:gd name="T4" fmla="*/ 90 w 179"/>
                <a:gd name="T5" fmla="*/ 11 h 113"/>
                <a:gd name="T6" fmla="*/ 88 w 179"/>
                <a:gd name="T7" fmla="*/ 36 h 113"/>
                <a:gd name="T8" fmla="*/ 69 w 179"/>
                <a:gd name="T9" fmla="*/ 27 h 113"/>
                <a:gd name="T10" fmla="*/ 70 w 179"/>
                <a:gd name="T11" fmla="*/ 43 h 113"/>
                <a:gd name="T12" fmla="*/ 52 w 179"/>
                <a:gd name="T13" fmla="*/ 39 h 113"/>
                <a:gd name="T14" fmla="*/ 29 w 179"/>
                <a:gd name="T15" fmla="*/ 56 h 113"/>
                <a:gd name="T16" fmla="*/ 13 w 179"/>
                <a:gd name="T17" fmla="*/ 56 h 113"/>
                <a:gd name="T18" fmla="*/ 22 w 179"/>
                <a:gd name="T19" fmla="*/ 42 h 113"/>
                <a:gd name="T20" fmla="*/ 6 w 179"/>
                <a:gd name="T21" fmla="*/ 44 h 113"/>
                <a:gd name="T22" fmla="*/ 0 w 179"/>
                <a:gd name="T23" fmla="*/ 20 h 113"/>
                <a:gd name="T24" fmla="*/ 23 w 179"/>
                <a:gd name="T25" fmla="*/ 9 h 113"/>
                <a:gd name="T26" fmla="*/ 39 w 179"/>
                <a:gd name="T27" fmla="*/ 20 h 113"/>
                <a:gd name="T28" fmla="*/ 40 w 179"/>
                <a:gd name="T29" fmla="*/ 2 h 113"/>
                <a:gd name="T30" fmla="*/ 46 w 179"/>
                <a:gd name="T31" fmla="*/ 13 h 113"/>
                <a:gd name="T32" fmla="*/ 59 w 179"/>
                <a:gd name="T33" fmla="*/ 8 h 113"/>
                <a:gd name="T34" fmla="*/ 56 w 179"/>
                <a:gd name="T35" fmla="*/ 0 h 113"/>
                <a:gd name="T36" fmla="*/ 68 w 179"/>
                <a:gd name="T37" fmla="*/ 2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13"/>
                <a:gd name="T59" fmla="*/ 179 w 179"/>
                <a:gd name="T60" fmla="*/ 113 h 1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13">
                  <a:moveTo>
                    <a:pt x="135" y="4"/>
                  </a:moveTo>
                  <a:lnTo>
                    <a:pt x="144" y="23"/>
                  </a:lnTo>
                  <a:lnTo>
                    <a:pt x="179" y="23"/>
                  </a:lnTo>
                  <a:lnTo>
                    <a:pt x="175" y="72"/>
                  </a:lnTo>
                  <a:lnTo>
                    <a:pt x="138" y="54"/>
                  </a:lnTo>
                  <a:lnTo>
                    <a:pt x="139" y="87"/>
                  </a:lnTo>
                  <a:lnTo>
                    <a:pt x="103" y="78"/>
                  </a:lnTo>
                  <a:lnTo>
                    <a:pt x="57" y="113"/>
                  </a:lnTo>
                  <a:lnTo>
                    <a:pt x="26" y="112"/>
                  </a:lnTo>
                  <a:lnTo>
                    <a:pt x="43" y="84"/>
                  </a:lnTo>
                  <a:lnTo>
                    <a:pt x="12" y="88"/>
                  </a:lnTo>
                  <a:lnTo>
                    <a:pt x="0" y="40"/>
                  </a:lnTo>
                  <a:lnTo>
                    <a:pt x="46" y="19"/>
                  </a:lnTo>
                  <a:lnTo>
                    <a:pt x="78" y="41"/>
                  </a:lnTo>
                  <a:lnTo>
                    <a:pt x="80" y="4"/>
                  </a:lnTo>
                  <a:lnTo>
                    <a:pt x="91" y="26"/>
                  </a:lnTo>
                  <a:lnTo>
                    <a:pt x="118" y="17"/>
                  </a:lnTo>
                  <a:lnTo>
                    <a:pt x="111" y="0"/>
                  </a:lnTo>
                  <a:lnTo>
                    <a:pt x="135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1" name="Freeform 102"/>
            <p:cNvSpPr>
              <a:spLocks/>
            </p:cNvSpPr>
            <p:nvPr/>
          </p:nvSpPr>
          <p:spPr bwMode="auto">
            <a:xfrm>
              <a:off x="2359" y="4007"/>
              <a:ext cx="35" cy="72"/>
            </a:xfrm>
            <a:custGeom>
              <a:avLst/>
              <a:gdLst>
                <a:gd name="T0" fmla="*/ 7 w 70"/>
                <a:gd name="T1" fmla="*/ 0 h 144"/>
                <a:gd name="T2" fmla="*/ 34 w 70"/>
                <a:gd name="T3" fmla="*/ 35 h 144"/>
                <a:gd name="T4" fmla="*/ 35 w 70"/>
                <a:gd name="T5" fmla="*/ 72 h 144"/>
                <a:gd name="T6" fmla="*/ 13 w 70"/>
                <a:gd name="T7" fmla="*/ 39 h 144"/>
                <a:gd name="T8" fmla="*/ 15 w 70"/>
                <a:gd name="T9" fmla="*/ 21 h 144"/>
                <a:gd name="T10" fmla="*/ 0 w 70"/>
                <a:gd name="T11" fmla="*/ 10 h 144"/>
                <a:gd name="T12" fmla="*/ 7 w 70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44"/>
                <a:gd name="T23" fmla="*/ 70 w 70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44">
                  <a:moveTo>
                    <a:pt x="14" y="0"/>
                  </a:moveTo>
                  <a:lnTo>
                    <a:pt x="68" y="70"/>
                  </a:lnTo>
                  <a:lnTo>
                    <a:pt x="70" y="144"/>
                  </a:lnTo>
                  <a:lnTo>
                    <a:pt x="26" y="79"/>
                  </a:lnTo>
                  <a:lnTo>
                    <a:pt x="31" y="43"/>
                  </a:lnTo>
                  <a:lnTo>
                    <a:pt x="0" y="21"/>
                  </a:lnTo>
                  <a:lnTo>
                    <a:pt x="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2" name="Freeform 103"/>
            <p:cNvSpPr>
              <a:spLocks/>
            </p:cNvSpPr>
            <p:nvPr/>
          </p:nvSpPr>
          <p:spPr bwMode="auto">
            <a:xfrm>
              <a:off x="2351" y="4019"/>
              <a:ext cx="9" cy="17"/>
            </a:xfrm>
            <a:custGeom>
              <a:avLst/>
              <a:gdLst>
                <a:gd name="T0" fmla="*/ 1 w 18"/>
                <a:gd name="T1" fmla="*/ 0 h 34"/>
                <a:gd name="T2" fmla="*/ 9 w 18"/>
                <a:gd name="T3" fmla="*/ 3 h 34"/>
                <a:gd name="T4" fmla="*/ 0 w 18"/>
                <a:gd name="T5" fmla="*/ 17 h 34"/>
                <a:gd name="T6" fmla="*/ 1 w 18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4"/>
                <a:gd name="T14" fmla="*/ 18 w 1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4">
                  <a:moveTo>
                    <a:pt x="3" y="0"/>
                  </a:moveTo>
                  <a:lnTo>
                    <a:pt x="18" y="7"/>
                  </a:lnTo>
                  <a:lnTo>
                    <a:pt x="0" y="3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3" name="Freeform 104"/>
            <p:cNvSpPr>
              <a:spLocks/>
            </p:cNvSpPr>
            <p:nvPr/>
          </p:nvSpPr>
          <p:spPr bwMode="auto">
            <a:xfrm>
              <a:off x="2409" y="4028"/>
              <a:ext cx="62" cy="59"/>
            </a:xfrm>
            <a:custGeom>
              <a:avLst/>
              <a:gdLst>
                <a:gd name="T0" fmla="*/ 14 w 124"/>
                <a:gd name="T1" fmla="*/ 0 h 118"/>
                <a:gd name="T2" fmla="*/ 48 w 124"/>
                <a:gd name="T3" fmla="*/ 6 h 118"/>
                <a:gd name="T4" fmla="*/ 62 w 124"/>
                <a:gd name="T5" fmla="*/ 24 h 118"/>
                <a:gd name="T6" fmla="*/ 54 w 124"/>
                <a:gd name="T7" fmla="*/ 29 h 118"/>
                <a:gd name="T8" fmla="*/ 39 w 124"/>
                <a:gd name="T9" fmla="*/ 18 h 118"/>
                <a:gd name="T10" fmla="*/ 45 w 124"/>
                <a:gd name="T11" fmla="*/ 31 h 118"/>
                <a:gd name="T12" fmla="*/ 34 w 124"/>
                <a:gd name="T13" fmla="*/ 34 h 118"/>
                <a:gd name="T14" fmla="*/ 27 w 124"/>
                <a:gd name="T15" fmla="*/ 19 h 118"/>
                <a:gd name="T16" fmla="*/ 9 w 124"/>
                <a:gd name="T17" fmla="*/ 59 h 118"/>
                <a:gd name="T18" fmla="*/ 12 w 124"/>
                <a:gd name="T19" fmla="*/ 32 h 118"/>
                <a:gd name="T20" fmla="*/ 0 w 124"/>
                <a:gd name="T21" fmla="*/ 15 h 118"/>
                <a:gd name="T22" fmla="*/ 22 w 124"/>
                <a:gd name="T23" fmla="*/ 14 h 118"/>
                <a:gd name="T24" fmla="*/ 14 w 124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4"/>
                <a:gd name="T40" fmla="*/ 0 h 118"/>
                <a:gd name="T41" fmla="*/ 124 w 124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4" h="118">
                  <a:moveTo>
                    <a:pt x="27" y="0"/>
                  </a:moveTo>
                  <a:lnTo>
                    <a:pt x="95" y="11"/>
                  </a:lnTo>
                  <a:lnTo>
                    <a:pt x="124" y="47"/>
                  </a:lnTo>
                  <a:lnTo>
                    <a:pt x="108" y="58"/>
                  </a:lnTo>
                  <a:lnTo>
                    <a:pt x="78" y="35"/>
                  </a:lnTo>
                  <a:lnTo>
                    <a:pt x="89" y="62"/>
                  </a:lnTo>
                  <a:lnTo>
                    <a:pt x="67" y="68"/>
                  </a:lnTo>
                  <a:lnTo>
                    <a:pt x="54" y="38"/>
                  </a:lnTo>
                  <a:lnTo>
                    <a:pt x="17" y="118"/>
                  </a:lnTo>
                  <a:lnTo>
                    <a:pt x="23" y="64"/>
                  </a:lnTo>
                  <a:lnTo>
                    <a:pt x="0" y="30"/>
                  </a:lnTo>
                  <a:lnTo>
                    <a:pt x="43" y="28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4" name="Freeform 105"/>
            <p:cNvSpPr>
              <a:spLocks/>
            </p:cNvSpPr>
            <p:nvPr/>
          </p:nvSpPr>
          <p:spPr bwMode="auto">
            <a:xfrm>
              <a:off x="740" y="3766"/>
              <a:ext cx="15" cy="20"/>
            </a:xfrm>
            <a:custGeom>
              <a:avLst/>
              <a:gdLst>
                <a:gd name="T0" fmla="*/ 3 w 31"/>
                <a:gd name="T1" fmla="*/ 0 h 39"/>
                <a:gd name="T2" fmla="*/ 15 w 31"/>
                <a:gd name="T3" fmla="*/ 12 h 39"/>
                <a:gd name="T4" fmla="*/ 13 w 31"/>
                <a:gd name="T5" fmla="*/ 20 h 39"/>
                <a:gd name="T6" fmla="*/ 0 w 31"/>
                <a:gd name="T7" fmla="*/ 13 h 39"/>
                <a:gd name="T8" fmla="*/ 3 w 3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9"/>
                <a:gd name="T17" fmla="*/ 31 w 3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9">
                  <a:moveTo>
                    <a:pt x="7" y="0"/>
                  </a:moveTo>
                  <a:lnTo>
                    <a:pt x="31" y="23"/>
                  </a:lnTo>
                  <a:lnTo>
                    <a:pt x="27" y="39"/>
                  </a:lnTo>
                  <a:lnTo>
                    <a:pt x="0" y="26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5" name="Freeform 106"/>
            <p:cNvSpPr>
              <a:spLocks/>
            </p:cNvSpPr>
            <p:nvPr/>
          </p:nvSpPr>
          <p:spPr bwMode="auto">
            <a:xfrm>
              <a:off x="2434" y="4070"/>
              <a:ext cx="71" cy="88"/>
            </a:xfrm>
            <a:custGeom>
              <a:avLst/>
              <a:gdLst>
                <a:gd name="T0" fmla="*/ 0 w 143"/>
                <a:gd name="T1" fmla="*/ 0 h 176"/>
                <a:gd name="T2" fmla="*/ 22 w 143"/>
                <a:gd name="T3" fmla="*/ 5 h 176"/>
                <a:gd name="T4" fmla="*/ 44 w 143"/>
                <a:gd name="T5" fmla="*/ 25 h 176"/>
                <a:gd name="T6" fmla="*/ 71 w 143"/>
                <a:gd name="T7" fmla="*/ 88 h 176"/>
                <a:gd name="T8" fmla="*/ 35 w 143"/>
                <a:gd name="T9" fmla="*/ 57 h 176"/>
                <a:gd name="T10" fmla="*/ 20 w 143"/>
                <a:gd name="T11" fmla="*/ 54 h 176"/>
                <a:gd name="T12" fmla="*/ 17 w 143"/>
                <a:gd name="T13" fmla="*/ 20 h 176"/>
                <a:gd name="T14" fmla="*/ 3 w 143"/>
                <a:gd name="T15" fmla="*/ 15 h 176"/>
                <a:gd name="T16" fmla="*/ 16 w 143"/>
                <a:gd name="T17" fmla="*/ 8 h 176"/>
                <a:gd name="T18" fmla="*/ 0 w 143"/>
                <a:gd name="T19" fmla="*/ 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176"/>
                <a:gd name="T32" fmla="*/ 143 w 143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176">
                  <a:moveTo>
                    <a:pt x="0" y="0"/>
                  </a:moveTo>
                  <a:lnTo>
                    <a:pt x="45" y="9"/>
                  </a:lnTo>
                  <a:lnTo>
                    <a:pt x="88" y="50"/>
                  </a:lnTo>
                  <a:lnTo>
                    <a:pt x="143" y="176"/>
                  </a:lnTo>
                  <a:lnTo>
                    <a:pt x="71" y="114"/>
                  </a:lnTo>
                  <a:lnTo>
                    <a:pt x="40" y="108"/>
                  </a:lnTo>
                  <a:lnTo>
                    <a:pt x="34" y="39"/>
                  </a:lnTo>
                  <a:lnTo>
                    <a:pt x="7" y="30"/>
                  </a:lnTo>
                  <a:lnTo>
                    <a:pt x="33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6" name="Freeform 107"/>
            <p:cNvSpPr>
              <a:spLocks/>
            </p:cNvSpPr>
            <p:nvPr/>
          </p:nvSpPr>
          <p:spPr bwMode="auto">
            <a:xfrm>
              <a:off x="752" y="3790"/>
              <a:ext cx="28" cy="10"/>
            </a:xfrm>
            <a:custGeom>
              <a:avLst/>
              <a:gdLst>
                <a:gd name="T0" fmla="*/ 28 w 57"/>
                <a:gd name="T1" fmla="*/ 3 h 20"/>
                <a:gd name="T2" fmla="*/ 25 w 57"/>
                <a:gd name="T3" fmla="*/ 10 h 20"/>
                <a:gd name="T4" fmla="*/ 0 w 57"/>
                <a:gd name="T5" fmla="*/ 0 h 20"/>
                <a:gd name="T6" fmla="*/ 28 w 57"/>
                <a:gd name="T7" fmla="*/ 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57" y="5"/>
                  </a:moveTo>
                  <a:lnTo>
                    <a:pt x="51" y="20"/>
                  </a:lnTo>
                  <a:lnTo>
                    <a:pt x="0" y="0"/>
                  </a:lnTo>
                  <a:lnTo>
                    <a:pt x="57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7" name="Freeform 108"/>
            <p:cNvSpPr>
              <a:spLocks/>
            </p:cNvSpPr>
            <p:nvPr/>
          </p:nvSpPr>
          <p:spPr bwMode="auto">
            <a:xfrm>
              <a:off x="1276" y="3917"/>
              <a:ext cx="60" cy="29"/>
            </a:xfrm>
            <a:custGeom>
              <a:avLst/>
              <a:gdLst>
                <a:gd name="T0" fmla="*/ 45 w 120"/>
                <a:gd name="T1" fmla="*/ 2 h 59"/>
                <a:gd name="T2" fmla="*/ 60 w 120"/>
                <a:gd name="T3" fmla="*/ 29 h 59"/>
                <a:gd name="T4" fmla="*/ 1 w 120"/>
                <a:gd name="T5" fmla="*/ 19 h 59"/>
                <a:gd name="T6" fmla="*/ 0 w 120"/>
                <a:gd name="T7" fmla="*/ 7 h 59"/>
                <a:gd name="T8" fmla="*/ 18 w 120"/>
                <a:gd name="T9" fmla="*/ 0 h 59"/>
                <a:gd name="T10" fmla="*/ 45 w 120"/>
                <a:gd name="T11" fmla="*/ 2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59"/>
                <a:gd name="T20" fmla="*/ 120 w 120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59">
                  <a:moveTo>
                    <a:pt x="89" y="5"/>
                  </a:moveTo>
                  <a:lnTo>
                    <a:pt x="120" y="59"/>
                  </a:lnTo>
                  <a:lnTo>
                    <a:pt x="2" y="39"/>
                  </a:lnTo>
                  <a:lnTo>
                    <a:pt x="0" y="15"/>
                  </a:lnTo>
                  <a:lnTo>
                    <a:pt x="35" y="0"/>
                  </a:lnTo>
                  <a:lnTo>
                    <a:pt x="89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8" name="Freeform 109"/>
            <p:cNvSpPr>
              <a:spLocks/>
            </p:cNvSpPr>
            <p:nvPr/>
          </p:nvSpPr>
          <p:spPr bwMode="auto">
            <a:xfrm>
              <a:off x="770" y="3804"/>
              <a:ext cx="25" cy="13"/>
            </a:xfrm>
            <a:custGeom>
              <a:avLst/>
              <a:gdLst>
                <a:gd name="T0" fmla="*/ 25 w 49"/>
                <a:gd name="T1" fmla="*/ 0 h 27"/>
                <a:gd name="T2" fmla="*/ 23 w 49"/>
                <a:gd name="T3" fmla="*/ 13 h 27"/>
                <a:gd name="T4" fmla="*/ 0 w 49"/>
                <a:gd name="T5" fmla="*/ 7 h 27"/>
                <a:gd name="T6" fmla="*/ 25 w 49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7"/>
                <a:gd name="T14" fmla="*/ 49 w 4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7">
                  <a:moveTo>
                    <a:pt x="49" y="0"/>
                  </a:moveTo>
                  <a:lnTo>
                    <a:pt x="45" y="27"/>
                  </a:lnTo>
                  <a:lnTo>
                    <a:pt x="0" y="14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39" name="Freeform 110"/>
            <p:cNvSpPr>
              <a:spLocks/>
            </p:cNvSpPr>
            <p:nvPr/>
          </p:nvSpPr>
          <p:spPr bwMode="auto">
            <a:xfrm>
              <a:off x="2512" y="4091"/>
              <a:ext cx="27" cy="38"/>
            </a:xfrm>
            <a:custGeom>
              <a:avLst/>
              <a:gdLst>
                <a:gd name="T0" fmla="*/ 17 w 54"/>
                <a:gd name="T1" fmla="*/ 0 h 77"/>
                <a:gd name="T2" fmla="*/ 27 w 54"/>
                <a:gd name="T3" fmla="*/ 38 h 77"/>
                <a:gd name="T4" fmla="*/ 20 w 54"/>
                <a:gd name="T5" fmla="*/ 18 h 77"/>
                <a:gd name="T6" fmla="*/ 7 w 54"/>
                <a:gd name="T7" fmla="*/ 30 h 77"/>
                <a:gd name="T8" fmla="*/ 0 w 54"/>
                <a:gd name="T9" fmla="*/ 21 h 77"/>
                <a:gd name="T10" fmla="*/ 7 w 54"/>
                <a:gd name="T11" fmla="*/ 0 h 77"/>
                <a:gd name="T12" fmla="*/ 17 w 54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77"/>
                <a:gd name="T23" fmla="*/ 54 w 54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77">
                  <a:moveTo>
                    <a:pt x="34" y="0"/>
                  </a:moveTo>
                  <a:lnTo>
                    <a:pt x="54" y="77"/>
                  </a:lnTo>
                  <a:lnTo>
                    <a:pt x="40" y="36"/>
                  </a:lnTo>
                  <a:lnTo>
                    <a:pt x="13" y="60"/>
                  </a:lnTo>
                  <a:lnTo>
                    <a:pt x="0" y="43"/>
                  </a:lnTo>
                  <a:lnTo>
                    <a:pt x="13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0" name="Freeform 111"/>
            <p:cNvSpPr>
              <a:spLocks/>
            </p:cNvSpPr>
            <p:nvPr/>
          </p:nvSpPr>
          <p:spPr bwMode="auto">
            <a:xfrm>
              <a:off x="1432" y="3948"/>
              <a:ext cx="12" cy="14"/>
            </a:xfrm>
            <a:custGeom>
              <a:avLst/>
              <a:gdLst>
                <a:gd name="T0" fmla="*/ 5 w 24"/>
                <a:gd name="T1" fmla="*/ 0 h 28"/>
                <a:gd name="T2" fmla="*/ 12 w 24"/>
                <a:gd name="T3" fmla="*/ 14 h 28"/>
                <a:gd name="T4" fmla="*/ 0 w 24"/>
                <a:gd name="T5" fmla="*/ 12 h 28"/>
                <a:gd name="T6" fmla="*/ 5 w 24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8"/>
                <a:gd name="T14" fmla="*/ 24 w 24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8">
                  <a:moveTo>
                    <a:pt x="10" y="0"/>
                  </a:moveTo>
                  <a:lnTo>
                    <a:pt x="24" y="28"/>
                  </a:lnTo>
                  <a:lnTo>
                    <a:pt x="0" y="23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1" name="Freeform 112"/>
            <p:cNvSpPr>
              <a:spLocks/>
            </p:cNvSpPr>
            <p:nvPr/>
          </p:nvSpPr>
          <p:spPr bwMode="auto">
            <a:xfrm>
              <a:off x="1444" y="3964"/>
              <a:ext cx="22" cy="14"/>
            </a:xfrm>
            <a:custGeom>
              <a:avLst/>
              <a:gdLst>
                <a:gd name="T0" fmla="*/ 22 w 45"/>
                <a:gd name="T1" fmla="*/ 0 h 27"/>
                <a:gd name="T2" fmla="*/ 21 w 45"/>
                <a:gd name="T3" fmla="*/ 12 h 27"/>
                <a:gd name="T4" fmla="*/ 0 w 45"/>
                <a:gd name="T5" fmla="*/ 14 h 27"/>
                <a:gd name="T6" fmla="*/ 22 w 4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7"/>
                <a:gd name="T14" fmla="*/ 45 w 45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7">
                  <a:moveTo>
                    <a:pt x="45" y="0"/>
                  </a:moveTo>
                  <a:lnTo>
                    <a:pt x="42" y="23"/>
                  </a:lnTo>
                  <a:lnTo>
                    <a:pt x="0" y="27"/>
                  </a:lnTo>
                  <a:lnTo>
                    <a:pt x="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2" name="Freeform 113"/>
            <p:cNvSpPr>
              <a:spLocks/>
            </p:cNvSpPr>
            <p:nvPr/>
          </p:nvSpPr>
          <p:spPr bwMode="auto">
            <a:xfrm>
              <a:off x="1464" y="3970"/>
              <a:ext cx="13" cy="15"/>
            </a:xfrm>
            <a:custGeom>
              <a:avLst/>
              <a:gdLst>
                <a:gd name="T0" fmla="*/ 12 w 26"/>
                <a:gd name="T1" fmla="*/ 0 h 31"/>
                <a:gd name="T2" fmla="*/ 13 w 26"/>
                <a:gd name="T3" fmla="*/ 15 h 31"/>
                <a:gd name="T4" fmla="*/ 0 w 26"/>
                <a:gd name="T5" fmla="*/ 8 h 31"/>
                <a:gd name="T6" fmla="*/ 12 w 26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1"/>
                <a:gd name="T14" fmla="*/ 26 w 26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1">
                  <a:moveTo>
                    <a:pt x="23" y="0"/>
                  </a:moveTo>
                  <a:lnTo>
                    <a:pt x="26" y="31"/>
                  </a:lnTo>
                  <a:lnTo>
                    <a:pt x="0" y="16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3" name="Freeform 114"/>
            <p:cNvSpPr>
              <a:spLocks/>
            </p:cNvSpPr>
            <p:nvPr/>
          </p:nvSpPr>
          <p:spPr bwMode="auto">
            <a:xfrm>
              <a:off x="838" y="3836"/>
              <a:ext cx="54" cy="21"/>
            </a:xfrm>
            <a:custGeom>
              <a:avLst/>
              <a:gdLst>
                <a:gd name="T0" fmla="*/ 54 w 107"/>
                <a:gd name="T1" fmla="*/ 9 h 43"/>
                <a:gd name="T2" fmla="*/ 45 w 107"/>
                <a:gd name="T3" fmla="*/ 21 h 43"/>
                <a:gd name="T4" fmla="*/ 0 w 107"/>
                <a:gd name="T5" fmla="*/ 0 h 43"/>
                <a:gd name="T6" fmla="*/ 32 w 107"/>
                <a:gd name="T7" fmla="*/ 12 h 43"/>
                <a:gd name="T8" fmla="*/ 54 w 107"/>
                <a:gd name="T9" fmla="*/ 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43"/>
                <a:gd name="T17" fmla="*/ 107 w 10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43">
                  <a:moveTo>
                    <a:pt x="107" y="19"/>
                  </a:moveTo>
                  <a:lnTo>
                    <a:pt x="90" y="43"/>
                  </a:lnTo>
                  <a:lnTo>
                    <a:pt x="0" y="0"/>
                  </a:lnTo>
                  <a:lnTo>
                    <a:pt x="64" y="24"/>
                  </a:lnTo>
                  <a:lnTo>
                    <a:pt x="107" y="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4" name="Freeform 115"/>
            <p:cNvSpPr>
              <a:spLocks/>
            </p:cNvSpPr>
            <p:nvPr/>
          </p:nvSpPr>
          <p:spPr bwMode="auto">
            <a:xfrm>
              <a:off x="1134" y="3921"/>
              <a:ext cx="76" cy="24"/>
            </a:xfrm>
            <a:custGeom>
              <a:avLst/>
              <a:gdLst>
                <a:gd name="T0" fmla="*/ 55 w 152"/>
                <a:gd name="T1" fmla="*/ 2 h 48"/>
                <a:gd name="T2" fmla="*/ 58 w 152"/>
                <a:gd name="T3" fmla="*/ 11 h 48"/>
                <a:gd name="T4" fmla="*/ 76 w 152"/>
                <a:gd name="T5" fmla="*/ 12 h 48"/>
                <a:gd name="T6" fmla="*/ 69 w 152"/>
                <a:gd name="T7" fmla="*/ 24 h 48"/>
                <a:gd name="T8" fmla="*/ 0 w 152"/>
                <a:gd name="T9" fmla="*/ 18 h 48"/>
                <a:gd name="T10" fmla="*/ 46 w 152"/>
                <a:gd name="T11" fmla="*/ 15 h 48"/>
                <a:gd name="T12" fmla="*/ 40 w 152"/>
                <a:gd name="T13" fmla="*/ 0 h 48"/>
                <a:gd name="T14" fmla="*/ 55 w 152"/>
                <a:gd name="T15" fmla="*/ 2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48"/>
                <a:gd name="T26" fmla="*/ 152 w 152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48">
                  <a:moveTo>
                    <a:pt x="111" y="3"/>
                  </a:moveTo>
                  <a:lnTo>
                    <a:pt x="117" y="21"/>
                  </a:lnTo>
                  <a:lnTo>
                    <a:pt x="152" y="25"/>
                  </a:lnTo>
                  <a:lnTo>
                    <a:pt x="138" y="48"/>
                  </a:lnTo>
                  <a:lnTo>
                    <a:pt x="0" y="35"/>
                  </a:lnTo>
                  <a:lnTo>
                    <a:pt x="93" y="30"/>
                  </a:lnTo>
                  <a:lnTo>
                    <a:pt x="80" y="0"/>
                  </a:lnTo>
                  <a:lnTo>
                    <a:pt x="111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5" name="Freeform 116"/>
            <p:cNvSpPr>
              <a:spLocks/>
            </p:cNvSpPr>
            <p:nvPr/>
          </p:nvSpPr>
          <p:spPr bwMode="auto">
            <a:xfrm>
              <a:off x="1080" y="3919"/>
              <a:ext cx="60" cy="15"/>
            </a:xfrm>
            <a:custGeom>
              <a:avLst/>
              <a:gdLst>
                <a:gd name="T0" fmla="*/ 53 w 119"/>
                <a:gd name="T1" fmla="*/ 0 h 30"/>
                <a:gd name="T2" fmla="*/ 60 w 119"/>
                <a:gd name="T3" fmla="*/ 9 h 30"/>
                <a:gd name="T4" fmla="*/ 50 w 119"/>
                <a:gd name="T5" fmla="*/ 13 h 30"/>
                <a:gd name="T6" fmla="*/ 0 w 119"/>
                <a:gd name="T7" fmla="*/ 15 h 30"/>
                <a:gd name="T8" fmla="*/ 53 w 11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0"/>
                <a:gd name="T17" fmla="*/ 119 w 11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0">
                  <a:moveTo>
                    <a:pt x="105" y="0"/>
                  </a:moveTo>
                  <a:lnTo>
                    <a:pt x="119" y="18"/>
                  </a:lnTo>
                  <a:lnTo>
                    <a:pt x="99" y="26"/>
                  </a:lnTo>
                  <a:lnTo>
                    <a:pt x="0" y="30"/>
                  </a:lnTo>
                  <a:lnTo>
                    <a:pt x="10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6" name="Freeform 117"/>
            <p:cNvSpPr>
              <a:spLocks/>
            </p:cNvSpPr>
            <p:nvPr/>
          </p:nvSpPr>
          <p:spPr bwMode="auto">
            <a:xfrm>
              <a:off x="1338" y="3160"/>
              <a:ext cx="1242" cy="993"/>
            </a:xfrm>
            <a:custGeom>
              <a:avLst/>
              <a:gdLst>
                <a:gd name="T0" fmla="*/ 547 w 2482"/>
                <a:gd name="T1" fmla="*/ 587 h 1986"/>
                <a:gd name="T2" fmla="*/ 469 w 2482"/>
                <a:gd name="T3" fmla="*/ 640 h 1986"/>
                <a:gd name="T4" fmla="*/ 429 w 2482"/>
                <a:gd name="T5" fmla="*/ 694 h 1986"/>
                <a:gd name="T6" fmla="*/ 342 w 2482"/>
                <a:gd name="T7" fmla="*/ 735 h 1986"/>
                <a:gd name="T8" fmla="*/ 239 w 2482"/>
                <a:gd name="T9" fmla="*/ 767 h 1986"/>
                <a:gd name="T10" fmla="*/ 208 w 2482"/>
                <a:gd name="T11" fmla="*/ 774 h 1986"/>
                <a:gd name="T12" fmla="*/ 147 w 2482"/>
                <a:gd name="T13" fmla="*/ 794 h 1986"/>
                <a:gd name="T14" fmla="*/ 86 w 2482"/>
                <a:gd name="T15" fmla="*/ 769 h 1986"/>
                <a:gd name="T16" fmla="*/ 36 w 2482"/>
                <a:gd name="T17" fmla="*/ 767 h 1986"/>
                <a:gd name="T18" fmla="*/ 2 w 2482"/>
                <a:gd name="T19" fmla="*/ 764 h 1986"/>
                <a:gd name="T20" fmla="*/ 107 w 2482"/>
                <a:gd name="T21" fmla="*/ 770 h 1986"/>
                <a:gd name="T22" fmla="*/ 212 w 2482"/>
                <a:gd name="T23" fmla="*/ 741 h 1986"/>
                <a:gd name="T24" fmla="*/ 318 w 2482"/>
                <a:gd name="T25" fmla="*/ 653 h 1986"/>
                <a:gd name="T26" fmla="*/ 267 w 2482"/>
                <a:gd name="T27" fmla="*/ 632 h 1986"/>
                <a:gd name="T28" fmla="*/ 211 w 2482"/>
                <a:gd name="T29" fmla="*/ 610 h 1986"/>
                <a:gd name="T30" fmla="*/ 163 w 2482"/>
                <a:gd name="T31" fmla="*/ 577 h 1986"/>
                <a:gd name="T32" fmla="*/ 180 w 2482"/>
                <a:gd name="T33" fmla="*/ 514 h 1986"/>
                <a:gd name="T34" fmla="*/ 117 w 2482"/>
                <a:gd name="T35" fmla="*/ 490 h 1986"/>
                <a:gd name="T36" fmla="*/ 121 w 2482"/>
                <a:gd name="T37" fmla="*/ 453 h 1986"/>
                <a:gd name="T38" fmla="*/ 131 w 2482"/>
                <a:gd name="T39" fmla="*/ 397 h 1986"/>
                <a:gd name="T40" fmla="*/ 187 w 2482"/>
                <a:gd name="T41" fmla="*/ 371 h 1986"/>
                <a:gd name="T42" fmla="*/ 240 w 2482"/>
                <a:gd name="T43" fmla="*/ 370 h 1986"/>
                <a:gd name="T44" fmla="*/ 316 w 2482"/>
                <a:gd name="T45" fmla="*/ 319 h 1986"/>
                <a:gd name="T46" fmla="*/ 278 w 2482"/>
                <a:gd name="T47" fmla="*/ 290 h 1986"/>
                <a:gd name="T48" fmla="*/ 204 w 2482"/>
                <a:gd name="T49" fmla="*/ 248 h 1986"/>
                <a:gd name="T50" fmla="*/ 199 w 2482"/>
                <a:gd name="T51" fmla="*/ 202 h 1986"/>
                <a:gd name="T52" fmla="*/ 304 w 2482"/>
                <a:gd name="T53" fmla="*/ 214 h 1986"/>
                <a:gd name="T54" fmla="*/ 353 w 2482"/>
                <a:gd name="T55" fmla="*/ 222 h 1986"/>
                <a:gd name="T56" fmla="*/ 407 w 2482"/>
                <a:gd name="T57" fmla="*/ 224 h 1986"/>
                <a:gd name="T58" fmla="*/ 336 w 2482"/>
                <a:gd name="T59" fmla="*/ 159 h 1986"/>
                <a:gd name="T60" fmla="*/ 383 w 2482"/>
                <a:gd name="T61" fmla="*/ 64 h 1986"/>
                <a:gd name="T62" fmla="*/ 509 w 2482"/>
                <a:gd name="T63" fmla="*/ 29 h 1986"/>
                <a:gd name="T64" fmla="*/ 591 w 2482"/>
                <a:gd name="T65" fmla="*/ 19 h 1986"/>
                <a:gd name="T66" fmla="*/ 604 w 2482"/>
                <a:gd name="T67" fmla="*/ 49 h 1986"/>
                <a:gd name="T68" fmla="*/ 699 w 2482"/>
                <a:gd name="T69" fmla="*/ 83 h 1986"/>
                <a:gd name="T70" fmla="*/ 787 w 2482"/>
                <a:gd name="T71" fmla="*/ 126 h 1986"/>
                <a:gd name="T72" fmla="*/ 852 w 2482"/>
                <a:gd name="T73" fmla="*/ 694 h 1986"/>
                <a:gd name="T74" fmla="*/ 898 w 2482"/>
                <a:gd name="T75" fmla="*/ 704 h 1986"/>
                <a:gd name="T76" fmla="*/ 996 w 2482"/>
                <a:gd name="T77" fmla="*/ 730 h 1986"/>
                <a:gd name="T78" fmla="*/ 1083 w 2482"/>
                <a:gd name="T79" fmla="*/ 775 h 1986"/>
                <a:gd name="T80" fmla="*/ 1232 w 2482"/>
                <a:gd name="T81" fmla="*/ 993 h 1986"/>
                <a:gd name="T82" fmla="*/ 1160 w 2482"/>
                <a:gd name="T83" fmla="*/ 950 h 1986"/>
                <a:gd name="T84" fmla="*/ 1162 w 2482"/>
                <a:gd name="T85" fmla="*/ 906 h 1986"/>
                <a:gd name="T86" fmla="*/ 1127 w 2482"/>
                <a:gd name="T87" fmla="*/ 876 h 1986"/>
                <a:gd name="T88" fmla="*/ 1093 w 2482"/>
                <a:gd name="T89" fmla="*/ 833 h 1986"/>
                <a:gd name="T90" fmla="*/ 1069 w 2482"/>
                <a:gd name="T91" fmla="*/ 802 h 1986"/>
                <a:gd name="T92" fmla="*/ 1035 w 2482"/>
                <a:gd name="T93" fmla="*/ 779 h 1986"/>
                <a:gd name="T94" fmla="*/ 999 w 2482"/>
                <a:gd name="T95" fmla="*/ 774 h 1986"/>
                <a:gd name="T96" fmla="*/ 1006 w 2482"/>
                <a:gd name="T97" fmla="*/ 797 h 1986"/>
                <a:gd name="T98" fmla="*/ 876 w 2482"/>
                <a:gd name="T99" fmla="*/ 731 h 1986"/>
                <a:gd name="T100" fmla="*/ 828 w 2482"/>
                <a:gd name="T101" fmla="*/ 696 h 1986"/>
                <a:gd name="T102" fmla="*/ 739 w 2482"/>
                <a:gd name="T103" fmla="*/ 675 h 1986"/>
                <a:gd name="T104" fmla="*/ 694 w 2482"/>
                <a:gd name="T105" fmla="*/ 648 h 1986"/>
                <a:gd name="T106" fmla="*/ 670 w 2482"/>
                <a:gd name="T107" fmla="*/ 619 h 1986"/>
                <a:gd name="T108" fmla="*/ 629 w 2482"/>
                <a:gd name="T109" fmla="*/ 623 h 1986"/>
                <a:gd name="T110" fmla="*/ 613 w 2482"/>
                <a:gd name="T111" fmla="*/ 635 h 1986"/>
                <a:gd name="T112" fmla="*/ 592 w 2482"/>
                <a:gd name="T113" fmla="*/ 672 h 1986"/>
                <a:gd name="T114" fmla="*/ 552 w 2482"/>
                <a:gd name="T115" fmla="*/ 680 h 1986"/>
                <a:gd name="T116" fmla="*/ 483 w 2482"/>
                <a:gd name="T117" fmla="*/ 677 h 1986"/>
                <a:gd name="T118" fmla="*/ 553 w 2482"/>
                <a:gd name="T119" fmla="*/ 603 h 1986"/>
                <a:gd name="T120" fmla="*/ 555 w 2482"/>
                <a:gd name="T121" fmla="*/ 587 h 19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82"/>
                <a:gd name="T184" fmla="*/ 0 h 1986"/>
                <a:gd name="T185" fmla="*/ 2482 w 2482"/>
                <a:gd name="T186" fmla="*/ 1986 h 19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82" h="1986">
                  <a:moveTo>
                    <a:pt x="1153" y="1085"/>
                  </a:moveTo>
                  <a:lnTo>
                    <a:pt x="1120" y="1130"/>
                  </a:lnTo>
                  <a:lnTo>
                    <a:pt x="1106" y="1103"/>
                  </a:lnTo>
                  <a:lnTo>
                    <a:pt x="1094" y="1173"/>
                  </a:lnTo>
                  <a:lnTo>
                    <a:pt x="970" y="1231"/>
                  </a:lnTo>
                  <a:lnTo>
                    <a:pt x="972" y="1248"/>
                  </a:lnTo>
                  <a:lnTo>
                    <a:pt x="918" y="1237"/>
                  </a:lnTo>
                  <a:lnTo>
                    <a:pt x="937" y="1280"/>
                  </a:lnTo>
                  <a:lnTo>
                    <a:pt x="822" y="1320"/>
                  </a:lnTo>
                  <a:lnTo>
                    <a:pt x="807" y="1359"/>
                  </a:lnTo>
                  <a:lnTo>
                    <a:pt x="834" y="1357"/>
                  </a:lnTo>
                  <a:lnTo>
                    <a:pt x="858" y="1388"/>
                  </a:lnTo>
                  <a:lnTo>
                    <a:pt x="783" y="1412"/>
                  </a:lnTo>
                  <a:lnTo>
                    <a:pt x="777" y="1443"/>
                  </a:lnTo>
                  <a:lnTo>
                    <a:pt x="706" y="1438"/>
                  </a:lnTo>
                  <a:lnTo>
                    <a:pt x="684" y="1469"/>
                  </a:lnTo>
                  <a:lnTo>
                    <a:pt x="590" y="1487"/>
                  </a:lnTo>
                  <a:lnTo>
                    <a:pt x="562" y="1524"/>
                  </a:lnTo>
                  <a:lnTo>
                    <a:pt x="502" y="1516"/>
                  </a:lnTo>
                  <a:lnTo>
                    <a:pt x="478" y="1534"/>
                  </a:lnTo>
                  <a:lnTo>
                    <a:pt x="443" y="1517"/>
                  </a:lnTo>
                  <a:lnTo>
                    <a:pt x="456" y="1535"/>
                  </a:lnTo>
                  <a:lnTo>
                    <a:pt x="383" y="1537"/>
                  </a:lnTo>
                  <a:lnTo>
                    <a:pt x="415" y="1547"/>
                  </a:lnTo>
                  <a:lnTo>
                    <a:pt x="403" y="1572"/>
                  </a:lnTo>
                  <a:lnTo>
                    <a:pt x="382" y="1555"/>
                  </a:lnTo>
                  <a:lnTo>
                    <a:pt x="309" y="1562"/>
                  </a:lnTo>
                  <a:lnTo>
                    <a:pt x="293" y="1588"/>
                  </a:lnTo>
                  <a:lnTo>
                    <a:pt x="293" y="1557"/>
                  </a:lnTo>
                  <a:lnTo>
                    <a:pt x="163" y="1562"/>
                  </a:lnTo>
                  <a:lnTo>
                    <a:pt x="152" y="1544"/>
                  </a:lnTo>
                  <a:lnTo>
                    <a:pt x="171" y="1537"/>
                  </a:lnTo>
                  <a:lnTo>
                    <a:pt x="153" y="1530"/>
                  </a:lnTo>
                  <a:lnTo>
                    <a:pt x="97" y="1562"/>
                  </a:lnTo>
                  <a:lnTo>
                    <a:pt x="67" y="1560"/>
                  </a:lnTo>
                  <a:lnTo>
                    <a:pt x="72" y="1533"/>
                  </a:lnTo>
                  <a:lnTo>
                    <a:pt x="55" y="1557"/>
                  </a:lnTo>
                  <a:lnTo>
                    <a:pt x="18" y="1535"/>
                  </a:lnTo>
                  <a:lnTo>
                    <a:pt x="0" y="1552"/>
                  </a:lnTo>
                  <a:lnTo>
                    <a:pt x="4" y="1527"/>
                  </a:lnTo>
                  <a:lnTo>
                    <a:pt x="74" y="1522"/>
                  </a:lnTo>
                  <a:lnTo>
                    <a:pt x="129" y="1492"/>
                  </a:lnTo>
                  <a:lnTo>
                    <a:pt x="217" y="1510"/>
                  </a:lnTo>
                  <a:lnTo>
                    <a:pt x="214" y="1540"/>
                  </a:lnTo>
                  <a:lnTo>
                    <a:pt x="252" y="1550"/>
                  </a:lnTo>
                  <a:lnTo>
                    <a:pt x="251" y="1509"/>
                  </a:lnTo>
                  <a:lnTo>
                    <a:pt x="275" y="1497"/>
                  </a:lnTo>
                  <a:lnTo>
                    <a:pt x="424" y="1482"/>
                  </a:lnTo>
                  <a:lnTo>
                    <a:pt x="443" y="1456"/>
                  </a:lnTo>
                  <a:lnTo>
                    <a:pt x="512" y="1438"/>
                  </a:lnTo>
                  <a:lnTo>
                    <a:pt x="562" y="1343"/>
                  </a:lnTo>
                  <a:lnTo>
                    <a:pt x="635" y="1305"/>
                  </a:lnTo>
                  <a:lnTo>
                    <a:pt x="530" y="1314"/>
                  </a:lnTo>
                  <a:lnTo>
                    <a:pt x="522" y="1283"/>
                  </a:lnTo>
                  <a:lnTo>
                    <a:pt x="545" y="1268"/>
                  </a:lnTo>
                  <a:lnTo>
                    <a:pt x="533" y="1263"/>
                  </a:lnTo>
                  <a:lnTo>
                    <a:pt x="482" y="1320"/>
                  </a:lnTo>
                  <a:lnTo>
                    <a:pt x="456" y="1245"/>
                  </a:lnTo>
                  <a:lnTo>
                    <a:pt x="430" y="1258"/>
                  </a:lnTo>
                  <a:lnTo>
                    <a:pt x="421" y="1219"/>
                  </a:lnTo>
                  <a:lnTo>
                    <a:pt x="313" y="1232"/>
                  </a:lnTo>
                  <a:lnTo>
                    <a:pt x="289" y="1219"/>
                  </a:lnTo>
                  <a:lnTo>
                    <a:pt x="343" y="1186"/>
                  </a:lnTo>
                  <a:lnTo>
                    <a:pt x="326" y="1153"/>
                  </a:lnTo>
                  <a:lnTo>
                    <a:pt x="356" y="1136"/>
                  </a:lnTo>
                  <a:lnTo>
                    <a:pt x="369" y="1031"/>
                  </a:lnTo>
                  <a:lnTo>
                    <a:pt x="413" y="1010"/>
                  </a:lnTo>
                  <a:lnTo>
                    <a:pt x="359" y="1027"/>
                  </a:lnTo>
                  <a:lnTo>
                    <a:pt x="349" y="1064"/>
                  </a:lnTo>
                  <a:lnTo>
                    <a:pt x="288" y="1061"/>
                  </a:lnTo>
                  <a:lnTo>
                    <a:pt x="238" y="1033"/>
                  </a:lnTo>
                  <a:lnTo>
                    <a:pt x="234" y="980"/>
                  </a:lnTo>
                  <a:lnTo>
                    <a:pt x="292" y="952"/>
                  </a:lnTo>
                  <a:lnTo>
                    <a:pt x="316" y="974"/>
                  </a:lnTo>
                  <a:lnTo>
                    <a:pt x="321" y="953"/>
                  </a:lnTo>
                  <a:lnTo>
                    <a:pt x="242" y="905"/>
                  </a:lnTo>
                  <a:lnTo>
                    <a:pt x="262" y="896"/>
                  </a:lnTo>
                  <a:lnTo>
                    <a:pt x="227" y="855"/>
                  </a:lnTo>
                  <a:lnTo>
                    <a:pt x="234" y="787"/>
                  </a:lnTo>
                  <a:lnTo>
                    <a:pt x="261" y="793"/>
                  </a:lnTo>
                  <a:lnTo>
                    <a:pt x="272" y="769"/>
                  </a:lnTo>
                  <a:lnTo>
                    <a:pt x="333" y="743"/>
                  </a:lnTo>
                  <a:lnTo>
                    <a:pt x="354" y="766"/>
                  </a:lnTo>
                  <a:lnTo>
                    <a:pt x="374" y="742"/>
                  </a:lnTo>
                  <a:lnTo>
                    <a:pt x="367" y="712"/>
                  </a:lnTo>
                  <a:lnTo>
                    <a:pt x="414" y="726"/>
                  </a:lnTo>
                  <a:lnTo>
                    <a:pt x="411" y="697"/>
                  </a:lnTo>
                  <a:lnTo>
                    <a:pt x="479" y="740"/>
                  </a:lnTo>
                  <a:lnTo>
                    <a:pt x="536" y="716"/>
                  </a:lnTo>
                  <a:lnTo>
                    <a:pt x="614" y="730"/>
                  </a:lnTo>
                  <a:lnTo>
                    <a:pt x="642" y="674"/>
                  </a:lnTo>
                  <a:lnTo>
                    <a:pt x="631" y="637"/>
                  </a:lnTo>
                  <a:lnTo>
                    <a:pt x="681" y="618"/>
                  </a:lnTo>
                  <a:lnTo>
                    <a:pt x="671" y="590"/>
                  </a:lnTo>
                  <a:lnTo>
                    <a:pt x="560" y="623"/>
                  </a:lnTo>
                  <a:lnTo>
                    <a:pt x="556" y="579"/>
                  </a:lnTo>
                  <a:lnTo>
                    <a:pt x="546" y="601"/>
                  </a:lnTo>
                  <a:lnTo>
                    <a:pt x="532" y="579"/>
                  </a:lnTo>
                  <a:lnTo>
                    <a:pt x="425" y="531"/>
                  </a:lnTo>
                  <a:lnTo>
                    <a:pt x="407" y="495"/>
                  </a:lnTo>
                  <a:lnTo>
                    <a:pt x="418" y="427"/>
                  </a:lnTo>
                  <a:lnTo>
                    <a:pt x="420" y="444"/>
                  </a:lnTo>
                  <a:lnTo>
                    <a:pt x="456" y="447"/>
                  </a:lnTo>
                  <a:lnTo>
                    <a:pt x="398" y="404"/>
                  </a:lnTo>
                  <a:lnTo>
                    <a:pt x="386" y="362"/>
                  </a:lnTo>
                  <a:lnTo>
                    <a:pt x="600" y="362"/>
                  </a:lnTo>
                  <a:lnTo>
                    <a:pt x="623" y="372"/>
                  </a:lnTo>
                  <a:lnTo>
                    <a:pt x="607" y="427"/>
                  </a:lnTo>
                  <a:lnTo>
                    <a:pt x="692" y="470"/>
                  </a:lnTo>
                  <a:lnTo>
                    <a:pt x="715" y="451"/>
                  </a:lnTo>
                  <a:lnTo>
                    <a:pt x="740" y="465"/>
                  </a:lnTo>
                  <a:lnTo>
                    <a:pt x="706" y="443"/>
                  </a:lnTo>
                  <a:lnTo>
                    <a:pt x="712" y="371"/>
                  </a:lnTo>
                  <a:lnTo>
                    <a:pt x="725" y="429"/>
                  </a:lnTo>
                  <a:lnTo>
                    <a:pt x="766" y="467"/>
                  </a:lnTo>
                  <a:lnTo>
                    <a:pt x="814" y="448"/>
                  </a:lnTo>
                  <a:lnTo>
                    <a:pt x="738" y="424"/>
                  </a:lnTo>
                  <a:lnTo>
                    <a:pt x="735" y="386"/>
                  </a:lnTo>
                  <a:lnTo>
                    <a:pt x="756" y="378"/>
                  </a:lnTo>
                  <a:lnTo>
                    <a:pt x="672" y="317"/>
                  </a:lnTo>
                  <a:lnTo>
                    <a:pt x="682" y="270"/>
                  </a:lnTo>
                  <a:lnTo>
                    <a:pt x="618" y="132"/>
                  </a:lnTo>
                  <a:lnTo>
                    <a:pt x="665" y="88"/>
                  </a:lnTo>
                  <a:lnTo>
                    <a:pt x="766" y="128"/>
                  </a:lnTo>
                  <a:lnTo>
                    <a:pt x="903" y="35"/>
                  </a:lnTo>
                  <a:lnTo>
                    <a:pt x="987" y="30"/>
                  </a:lnTo>
                  <a:lnTo>
                    <a:pt x="985" y="71"/>
                  </a:lnTo>
                  <a:lnTo>
                    <a:pt x="1017" y="57"/>
                  </a:lnTo>
                  <a:lnTo>
                    <a:pt x="1010" y="17"/>
                  </a:lnTo>
                  <a:lnTo>
                    <a:pt x="1088" y="35"/>
                  </a:lnTo>
                  <a:lnTo>
                    <a:pt x="1149" y="0"/>
                  </a:lnTo>
                  <a:lnTo>
                    <a:pt x="1181" y="37"/>
                  </a:lnTo>
                  <a:lnTo>
                    <a:pt x="1150" y="68"/>
                  </a:lnTo>
                  <a:lnTo>
                    <a:pt x="1201" y="45"/>
                  </a:lnTo>
                  <a:lnTo>
                    <a:pt x="1217" y="61"/>
                  </a:lnTo>
                  <a:lnTo>
                    <a:pt x="1207" y="98"/>
                  </a:lnTo>
                  <a:lnTo>
                    <a:pt x="1292" y="101"/>
                  </a:lnTo>
                  <a:lnTo>
                    <a:pt x="1288" y="128"/>
                  </a:lnTo>
                  <a:lnTo>
                    <a:pt x="1315" y="168"/>
                  </a:lnTo>
                  <a:lnTo>
                    <a:pt x="1397" y="166"/>
                  </a:lnTo>
                  <a:lnTo>
                    <a:pt x="1408" y="205"/>
                  </a:lnTo>
                  <a:lnTo>
                    <a:pt x="1424" y="179"/>
                  </a:lnTo>
                  <a:lnTo>
                    <a:pt x="1441" y="203"/>
                  </a:lnTo>
                  <a:lnTo>
                    <a:pt x="1573" y="253"/>
                  </a:lnTo>
                  <a:lnTo>
                    <a:pt x="1658" y="249"/>
                  </a:lnTo>
                  <a:lnTo>
                    <a:pt x="1744" y="311"/>
                  </a:lnTo>
                  <a:lnTo>
                    <a:pt x="1672" y="1361"/>
                  </a:lnTo>
                  <a:lnTo>
                    <a:pt x="1702" y="1388"/>
                  </a:lnTo>
                  <a:lnTo>
                    <a:pt x="1715" y="1375"/>
                  </a:lnTo>
                  <a:lnTo>
                    <a:pt x="1747" y="1390"/>
                  </a:lnTo>
                  <a:lnTo>
                    <a:pt x="1798" y="1370"/>
                  </a:lnTo>
                  <a:lnTo>
                    <a:pt x="1794" y="1407"/>
                  </a:lnTo>
                  <a:lnTo>
                    <a:pt x="1898" y="1489"/>
                  </a:lnTo>
                  <a:lnTo>
                    <a:pt x="1909" y="1540"/>
                  </a:lnTo>
                  <a:lnTo>
                    <a:pt x="1973" y="1500"/>
                  </a:lnTo>
                  <a:lnTo>
                    <a:pt x="1991" y="1459"/>
                  </a:lnTo>
                  <a:lnTo>
                    <a:pt x="2035" y="1443"/>
                  </a:lnTo>
                  <a:lnTo>
                    <a:pt x="2120" y="1510"/>
                  </a:lnTo>
                  <a:lnTo>
                    <a:pt x="2117" y="1534"/>
                  </a:lnTo>
                  <a:lnTo>
                    <a:pt x="2164" y="1550"/>
                  </a:lnTo>
                  <a:lnTo>
                    <a:pt x="2317" y="1778"/>
                  </a:lnTo>
                  <a:lnTo>
                    <a:pt x="2452" y="1823"/>
                  </a:lnTo>
                  <a:lnTo>
                    <a:pt x="2482" y="1921"/>
                  </a:lnTo>
                  <a:lnTo>
                    <a:pt x="2463" y="1986"/>
                  </a:lnTo>
                  <a:lnTo>
                    <a:pt x="2441" y="1968"/>
                  </a:lnTo>
                  <a:lnTo>
                    <a:pt x="2418" y="1983"/>
                  </a:lnTo>
                  <a:lnTo>
                    <a:pt x="2391" y="1840"/>
                  </a:lnTo>
                  <a:lnTo>
                    <a:pt x="2319" y="1900"/>
                  </a:lnTo>
                  <a:lnTo>
                    <a:pt x="2305" y="1871"/>
                  </a:lnTo>
                  <a:lnTo>
                    <a:pt x="2319" y="1830"/>
                  </a:lnTo>
                  <a:lnTo>
                    <a:pt x="2343" y="1829"/>
                  </a:lnTo>
                  <a:lnTo>
                    <a:pt x="2322" y="1812"/>
                  </a:lnTo>
                  <a:lnTo>
                    <a:pt x="2297" y="1856"/>
                  </a:lnTo>
                  <a:lnTo>
                    <a:pt x="2270" y="1837"/>
                  </a:lnTo>
                  <a:lnTo>
                    <a:pt x="2293" y="1768"/>
                  </a:lnTo>
                  <a:lnTo>
                    <a:pt x="2252" y="1752"/>
                  </a:lnTo>
                  <a:lnTo>
                    <a:pt x="2252" y="1728"/>
                  </a:lnTo>
                  <a:lnTo>
                    <a:pt x="2193" y="1727"/>
                  </a:lnTo>
                  <a:lnTo>
                    <a:pt x="2218" y="1710"/>
                  </a:lnTo>
                  <a:lnTo>
                    <a:pt x="2185" y="1666"/>
                  </a:lnTo>
                  <a:lnTo>
                    <a:pt x="2215" y="1676"/>
                  </a:lnTo>
                  <a:lnTo>
                    <a:pt x="2154" y="1621"/>
                  </a:lnTo>
                  <a:lnTo>
                    <a:pt x="2153" y="1577"/>
                  </a:lnTo>
                  <a:lnTo>
                    <a:pt x="2136" y="1603"/>
                  </a:lnTo>
                  <a:lnTo>
                    <a:pt x="2104" y="1595"/>
                  </a:lnTo>
                  <a:lnTo>
                    <a:pt x="2051" y="1490"/>
                  </a:lnTo>
                  <a:lnTo>
                    <a:pt x="2021" y="1487"/>
                  </a:lnTo>
                  <a:lnTo>
                    <a:pt x="2069" y="1558"/>
                  </a:lnTo>
                  <a:lnTo>
                    <a:pt x="2069" y="1608"/>
                  </a:lnTo>
                  <a:lnTo>
                    <a:pt x="2022" y="1591"/>
                  </a:lnTo>
                  <a:lnTo>
                    <a:pt x="2012" y="1533"/>
                  </a:lnTo>
                  <a:lnTo>
                    <a:pt x="1997" y="1548"/>
                  </a:lnTo>
                  <a:lnTo>
                    <a:pt x="1971" y="1524"/>
                  </a:lnTo>
                  <a:lnTo>
                    <a:pt x="1934" y="1543"/>
                  </a:lnTo>
                  <a:lnTo>
                    <a:pt x="1978" y="1547"/>
                  </a:lnTo>
                  <a:lnTo>
                    <a:pt x="2011" y="1593"/>
                  </a:lnTo>
                  <a:lnTo>
                    <a:pt x="1963" y="1609"/>
                  </a:lnTo>
                  <a:lnTo>
                    <a:pt x="1900" y="1575"/>
                  </a:lnTo>
                  <a:lnTo>
                    <a:pt x="1854" y="1500"/>
                  </a:lnTo>
                  <a:lnTo>
                    <a:pt x="1751" y="1462"/>
                  </a:lnTo>
                  <a:lnTo>
                    <a:pt x="1770" y="1426"/>
                  </a:lnTo>
                  <a:lnTo>
                    <a:pt x="1682" y="1435"/>
                  </a:lnTo>
                  <a:lnTo>
                    <a:pt x="1652" y="1420"/>
                  </a:lnTo>
                  <a:lnTo>
                    <a:pt x="1655" y="1391"/>
                  </a:lnTo>
                  <a:lnTo>
                    <a:pt x="1638" y="1402"/>
                  </a:lnTo>
                  <a:lnTo>
                    <a:pt x="1585" y="1384"/>
                  </a:lnTo>
                  <a:lnTo>
                    <a:pt x="1475" y="1382"/>
                  </a:lnTo>
                  <a:lnTo>
                    <a:pt x="1476" y="1350"/>
                  </a:lnTo>
                  <a:lnTo>
                    <a:pt x="1427" y="1337"/>
                  </a:lnTo>
                  <a:lnTo>
                    <a:pt x="1434" y="1316"/>
                  </a:lnTo>
                  <a:lnTo>
                    <a:pt x="1373" y="1317"/>
                  </a:lnTo>
                  <a:lnTo>
                    <a:pt x="1386" y="1295"/>
                  </a:lnTo>
                  <a:lnTo>
                    <a:pt x="1340" y="1280"/>
                  </a:lnTo>
                  <a:lnTo>
                    <a:pt x="1363" y="1263"/>
                  </a:lnTo>
                  <a:lnTo>
                    <a:pt x="1333" y="1269"/>
                  </a:lnTo>
                  <a:lnTo>
                    <a:pt x="1339" y="1238"/>
                  </a:lnTo>
                  <a:lnTo>
                    <a:pt x="1286" y="1244"/>
                  </a:lnTo>
                  <a:lnTo>
                    <a:pt x="1280" y="1222"/>
                  </a:lnTo>
                  <a:lnTo>
                    <a:pt x="1269" y="1252"/>
                  </a:lnTo>
                  <a:lnTo>
                    <a:pt x="1257" y="1245"/>
                  </a:lnTo>
                  <a:lnTo>
                    <a:pt x="1275" y="1207"/>
                  </a:lnTo>
                  <a:lnTo>
                    <a:pt x="1232" y="1217"/>
                  </a:lnTo>
                  <a:lnTo>
                    <a:pt x="1210" y="1255"/>
                  </a:lnTo>
                  <a:lnTo>
                    <a:pt x="1225" y="1269"/>
                  </a:lnTo>
                  <a:lnTo>
                    <a:pt x="1211" y="1289"/>
                  </a:lnTo>
                  <a:lnTo>
                    <a:pt x="1235" y="1283"/>
                  </a:lnTo>
                  <a:lnTo>
                    <a:pt x="1214" y="1329"/>
                  </a:lnTo>
                  <a:lnTo>
                    <a:pt x="1184" y="1344"/>
                  </a:lnTo>
                  <a:lnTo>
                    <a:pt x="1150" y="1320"/>
                  </a:lnTo>
                  <a:lnTo>
                    <a:pt x="1122" y="1353"/>
                  </a:lnTo>
                  <a:lnTo>
                    <a:pt x="1106" y="1334"/>
                  </a:lnTo>
                  <a:lnTo>
                    <a:pt x="1103" y="1359"/>
                  </a:lnTo>
                  <a:lnTo>
                    <a:pt x="1051" y="1360"/>
                  </a:lnTo>
                  <a:lnTo>
                    <a:pt x="1023" y="1387"/>
                  </a:lnTo>
                  <a:lnTo>
                    <a:pt x="962" y="1378"/>
                  </a:lnTo>
                  <a:lnTo>
                    <a:pt x="966" y="1353"/>
                  </a:lnTo>
                  <a:lnTo>
                    <a:pt x="1030" y="1329"/>
                  </a:lnTo>
                  <a:lnTo>
                    <a:pt x="980" y="1319"/>
                  </a:lnTo>
                  <a:lnTo>
                    <a:pt x="1035" y="1219"/>
                  </a:lnTo>
                  <a:lnTo>
                    <a:pt x="1105" y="1205"/>
                  </a:lnTo>
                  <a:lnTo>
                    <a:pt x="1178" y="1234"/>
                  </a:lnTo>
                  <a:lnTo>
                    <a:pt x="1135" y="1196"/>
                  </a:lnTo>
                  <a:lnTo>
                    <a:pt x="1183" y="1164"/>
                  </a:lnTo>
                  <a:lnTo>
                    <a:pt x="1109" y="1174"/>
                  </a:lnTo>
                  <a:lnTo>
                    <a:pt x="1153" y="108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7" name="Freeform 118"/>
            <p:cNvSpPr>
              <a:spLocks noEditPoints="1"/>
            </p:cNvSpPr>
            <p:nvPr/>
          </p:nvSpPr>
          <p:spPr bwMode="auto">
            <a:xfrm>
              <a:off x="528" y="2963"/>
              <a:ext cx="746" cy="296"/>
            </a:xfrm>
            <a:custGeom>
              <a:avLst/>
              <a:gdLst>
                <a:gd name="T0" fmla="*/ 676 w 1492"/>
                <a:gd name="T1" fmla="*/ 283 h 592"/>
                <a:gd name="T2" fmla="*/ 670 w 1492"/>
                <a:gd name="T3" fmla="*/ 296 h 592"/>
                <a:gd name="T4" fmla="*/ 641 w 1492"/>
                <a:gd name="T5" fmla="*/ 288 h 592"/>
                <a:gd name="T6" fmla="*/ 625 w 1492"/>
                <a:gd name="T7" fmla="*/ 249 h 592"/>
                <a:gd name="T8" fmla="*/ 585 w 1492"/>
                <a:gd name="T9" fmla="*/ 205 h 592"/>
                <a:gd name="T10" fmla="*/ 601 w 1492"/>
                <a:gd name="T11" fmla="*/ 161 h 592"/>
                <a:gd name="T12" fmla="*/ 585 w 1492"/>
                <a:gd name="T13" fmla="*/ 129 h 592"/>
                <a:gd name="T14" fmla="*/ 670 w 1492"/>
                <a:gd name="T15" fmla="*/ 138 h 592"/>
                <a:gd name="T16" fmla="*/ 698 w 1492"/>
                <a:gd name="T17" fmla="*/ 149 h 592"/>
                <a:gd name="T18" fmla="*/ 702 w 1492"/>
                <a:gd name="T19" fmla="*/ 164 h 592"/>
                <a:gd name="T20" fmla="*/ 746 w 1492"/>
                <a:gd name="T21" fmla="*/ 182 h 592"/>
                <a:gd name="T22" fmla="*/ 733 w 1492"/>
                <a:gd name="T23" fmla="*/ 211 h 592"/>
                <a:gd name="T24" fmla="*/ 678 w 1492"/>
                <a:gd name="T25" fmla="*/ 261 h 592"/>
                <a:gd name="T26" fmla="*/ 676 w 1492"/>
                <a:gd name="T27" fmla="*/ 283 h 592"/>
                <a:gd name="T28" fmla="*/ 504 w 1492"/>
                <a:gd name="T29" fmla="*/ 109 h 592"/>
                <a:gd name="T30" fmla="*/ 490 w 1492"/>
                <a:gd name="T31" fmla="*/ 85 h 592"/>
                <a:gd name="T32" fmla="*/ 480 w 1492"/>
                <a:gd name="T33" fmla="*/ 89 h 592"/>
                <a:gd name="T34" fmla="*/ 467 w 1492"/>
                <a:gd name="T35" fmla="*/ 85 h 592"/>
                <a:gd name="T36" fmla="*/ 453 w 1492"/>
                <a:gd name="T37" fmla="*/ 75 h 592"/>
                <a:gd name="T38" fmla="*/ 459 w 1492"/>
                <a:gd name="T39" fmla="*/ 57 h 592"/>
                <a:gd name="T40" fmla="*/ 484 w 1492"/>
                <a:gd name="T41" fmla="*/ 69 h 592"/>
                <a:gd name="T42" fmla="*/ 503 w 1492"/>
                <a:gd name="T43" fmla="*/ 56 h 592"/>
                <a:gd name="T44" fmla="*/ 547 w 1492"/>
                <a:gd name="T45" fmla="*/ 70 h 592"/>
                <a:gd name="T46" fmla="*/ 545 w 1492"/>
                <a:gd name="T47" fmla="*/ 85 h 592"/>
                <a:gd name="T48" fmla="*/ 504 w 1492"/>
                <a:gd name="T49" fmla="*/ 109 h 592"/>
                <a:gd name="T50" fmla="*/ 415 w 1492"/>
                <a:gd name="T51" fmla="*/ 88 h 592"/>
                <a:gd name="T52" fmla="*/ 432 w 1492"/>
                <a:gd name="T53" fmla="*/ 84 h 592"/>
                <a:gd name="T54" fmla="*/ 446 w 1492"/>
                <a:gd name="T55" fmla="*/ 95 h 592"/>
                <a:gd name="T56" fmla="*/ 434 w 1492"/>
                <a:gd name="T57" fmla="*/ 109 h 592"/>
                <a:gd name="T58" fmla="*/ 415 w 1492"/>
                <a:gd name="T59" fmla="*/ 88 h 592"/>
                <a:gd name="T60" fmla="*/ 442 w 1492"/>
                <a:gd name="T61" fmla="*/ 46 h 592"/>
                <a:gd name="T62" fmla="*/ 432 w 1492"/>
                <a:gd name="T63" fmla="*/ 64 h 592"/>
                <a:gd name="T64" fmla="*/ 410 w 1492"/>
                <a:gd name="T65" fmla="*/ 67 h 592"/>
                <a:gd name="T66" fmla="*/ 375 w 1492"/>
                <a:gd name="T67" fmla="*/ 74 h 592"/>
                <a:gd name="T68" fmla="*/ 376 w 1492"/>
                <a:gd name="T69" fmla="*/ 56 h 592"/>
                <a:gd name="T70" fmla="*/ 405 w 1492"/>
                <a:gd name="T71" fmla="*/ 54 h 592"/>
                <a:gd name="T72" fmla="*/ 418 w 1492"/>
                <a:gd name="T73" fmla="*/ 51 h 592"/>
                <a:gd name="T74" fmla="*/ 442 w 1492"/>
                <a:gd name="T75" fmla="*/ 46 h 592"/>
                <a:gd name="T76" fmla="*/ 324 w 1492"/>
                <a:gd name="T77" fmla="*/ 57 h 592"/>
                <a:gd name="T78" fmla="*/ 324 w 1492"/>
                <a:gd name="T79" fmla="*/ 68 h 592"/>
                <a:gd name="T80" fmla="*/ 320 w 1492"/>
                <a:gd name="T81" fmla="*/ 66 h 592"/>
                <a:gd name="T82" fmla="*/ 275 w 1492"/>
                <a:gd name="T83" fmla="*/ 78 h 592"/>
                <a:gd name="T84" fmla="*/ 241 w 1492"/>
                <a:gd name="T85" fmla="*/ 46 h 592"/>
                <a:gd name="T86" fmla="*/ 260 w 1492"/>
                <a:gd name="T87" fmla="*/ 39 h 592"/>
                <a:gd name="T88" fmla="*/ 272 w 1492"/>
                <a:gd name="T89" fmla="*/ 18 h 592"/>
                <a:gd name="T90" fmla="*/ 324 w 1492"/>
                <a:gd name="T91" fmla="*/ 57 h 592"/>
                <a:gd name="T92" fmla="*/ 6 w 1492"/>
                <a:gd name="T93" fmla="*/ 83 h 592"/>
                <a:gd name="T94" fmla="*/ 0 w 1492"/>
                <a:gd name="T95" fmla="*/ 68 h 592"/>
                <a:gd name="T96" fmla="*/ 7 w 1492"/>
                <a:gd name="T97" fmla="*/ 46 h 592"/>
                <a:gd name="T98" fmla="*/ 19 w 1492"/>
                <a:gd name="T99" fmla="*/ 63 h 592"/>
                <a:gd name="T100" fmla="*/ 6 w 1492"/>
                <a:gd name="T101" fmla="*/ 83 h 592"/>
                <a:gd name="T102" fmla="*/ 68 w 1492"/>
                <a:gd name="T103" fmla="*/ 4 h 592"/>
                <a:gd name="T104" fmla="*/ 71 w 1492"/>
                <a:gd name="T105" fmla="*/ 0 h 592"/>
                <a:gd name="T106" fmla="*/ 96 w 1492"/>
                <a:gd name="T107" fmla="*/ 6 h 592"/>
                <a:gd name="T108" fmla="*/ 100 w 1492"/>
                <a:gd name="T109" fmla="*/ 30 h 592"/>
                <a:gd name="T110" fmla="*/ 92 w 1492"/>
                <a:gd name="T111" fmla="*/ 46 h 592"/>
                <a:gd name="T112" fmla="*/ 45 w 1492"/>
                <a:gd name="T113" fmla="*/ 37 h 592"/>
                <a:gd name="T114" fmla="*/ 48 w 1492"/>
                <a:gd name="T115" fmla="*/ 19 h 592"/>
                <a:gd name="T116" fmla="*/ 68 w 1492"/>
                <a:gd name="T117" fmla="*/ 4 h 5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92"/>
                <a:gd name="T178" fmla="*/ 0 h 592"/>
                <a:gd name="T179" fmla="*/ 1492 w 1492"/>
                <a:gd name="T180" fmla="*/ 592 h 5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92" h="592">
                  <a:moveTo>
                    <a:pt x="1352" y="565"/>
                  </a:moveTo>
                  <a:lnTo>
                    <a:pt x="1339" y="592"/>
                  </a:lnTo>
                  <a:lnTo>
                    <a:pt x="1281" y="575"/>
                  </a:lnTo>
                  <a:lnTo>
                    <a:pt x="1250" y="499"/>
                  </a:lnTo>
                  <a:lnTo>
                    <a:pt x="1170" y="411"/>
                  </a:lnTo>
                  <a:lnTo>
                    <a:pt x="1201" y="323"/>
                  </a:lnTo>
                  <a:lnTo>
                    <a:pt x="1169" y="258"/>
                  </a:lnTo>
                  <a:lnTo>
                    <a:pt x="1339" y="276"/>
                  </a:lnTo>
                  <a:lnTo>
                    <a:pt x="1395" y="299"/>
                  </a:lnTo>
                  <a:lnTo>
                    <a:pt x="1403" y="329"/>
                  </a:lnTo>
                  <a:lnTo>
                    <a:pt x="1492" y="365"/>
                  </a:lnTo>
                  <a:lnTo>
                    <a:pt x="1465" y="422"/>
                  </a:lnTo>
                  <a:lnTo>
                    <a:pt x="1356" y="521"/>
                  </a:lnTo>
                  <a:lnTo>
                    <a:pt x="1352" y="565"/>
                  </a:lnTo>
                  <a:close/>
                  <a:moveTo>
                    <a:pt x="1008" y="218"/>
                  </a:moveTo>
                  <a:lnTo>
                    <a:pt x="980" y="171"/>
                  </a:lnTo>
                  <a:lnTo>
                    <a:pt x="960" y="178"/>
                  </a:lnTo>
                  <a:lnTo>
                    <a:pt x="935" y="171"/>
                  </a:lnTo>
                  <a:lnTo>
                    <a:pt x="907" y="150"/>
                  </a:lnTo>
                  <a:lnTo>
                    <a:pt x="919" y="115"/>
                  </a:lnTo>
                  <a:lnTo>
                    <a:pt x="968" y="138"/>
                  </a:lnTo>
                  <a:lnTo>
                    <a:pt x="1007" y="112"/>
                  </a:lnTo>
                  <a:lnTo>
                    <a:pt x="1093" y="140"/>
                  </a:lnTo>
                  <a:lnTo>
                    <a:pt x="1090" y="171"/>
                  </a:lnTo>
                  <a:lnTo>
                    <a:pt x="1008" y="218"/>
                  </a:lnTo>
                  <a:close/>
                  <a:moveTo>
                    <a:pt x="830" y="177"/>
                  </a:moveTo>
                  <a:lnTo>
                    <a:pt x="865" y="168"/>
                  </a:lnTo>
                  <a:lnTo>
                    <a:pt x="892" y="191"/>
                  </a:lnTo>
                  <a:lnTo>
                    <a:pt x="868" y="218"/>
                  </a:lnTo>
                  <a:lnTo>
                    <a:pt x="830" y="177"/>
                  </a:lnTo>
                  <a:close/>
                  <a:moveTo>
                    <a:pt x="884" y="93"/>
                  </a:moveTo>
                  <a:lnTo>
                    <a:pt x="865" y="128"/>
                  </a:lnTo>
                  <a:lnTo>
                    <a:pt x="820" y="133"/>
                  </a:lnTo>
                  <a:lnTo>
                    <a:pt x="750" y="148"/>
                  </a:lnTo>
                  <a:lnTo>
                    <a:pt x="752" y="113"/>
                  </a:lnTo>
                  <a:lnTo>
                    <a:pt x="811" y="109"/>
                  </a:lnTo>
                  <a:lnTo>
                    <a:pt x="837" y="102"/>
                  </a:lnTo>
                  <a:lnTo>
                    <a:pt x="884" y="93"/>
                  </a:lnTo>
                  <a:close/>
                  <a:moveTo>
                    <a:pt x="648" y="115"/>
                  </a:moveTo>
                  <a:lnTo>
                    <a:pt x="647" y="136"/>
                  </a:lnTo>
                  <a:lnTo>
                    <a:pt x="640" y="131"/>
                  </a:lnTo>
                  <a:lnTo>
                    <a:pt x="550" y="156"/>
                  </a:lnTo>
                  <a:lnTo>
                    <a:pt x="482" y="92"/>
                  </a:lnTo>
                  <a:lnTo>
                    <a:pt x="519" y="79"/>
                  </a:lnTo>
                  <a:lnTo>
                    <a:pt x="543" y="36"/>
                  </a:lnTo>
                  <a:lnTo>
                    <a:pt x="648" y="115"/>
                  </a:lnTo>
                  <a:close/>
                  <a:moveTo>
                    <a:pt x="13" y="166"/>
                  </a:moveTo>
                  <a:lnTo>
                    <a:pt x="0" y="136"/>
                  </a:lnTo>
                  <a:lnTo>
                    <a:pt x="14" y="93"/>
                  </a:lnTo>
                  <a:lnTo>
                    <a:pt x="37" y="126"/>
                  </a:lnTo>
                  <a:lnTo>
                    <a:pt x="13" y="166"/>
                  </a:lnTo>
                  <a:close/>
                  <a:moveTo>
                    <a:pt x="136" y="8"/>
                  </a:moveTo>
                  <a:lnTo>
                    <a:pt x="142" y="0"/>
                  </a:lnTo>
                  <a:lnTo>
                    <a:pt x="193" y="12"/>
                  </a:lnTo>
                  <a:lnTo>
                    <a:pt x="200" y="61"/>
                  </a:lnTo>
                  <a:lnTo>
                    <a:pt x="183" y="92"/>
                  </a:lnTo>
                  <a:lnTo>
                    <a:pt x="89" y="75"/>
                  </a:lnTo>
                  <a:lnTo>
                    <a:pt x="96" y="39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8" name="Freeform 119"/>
            <p:cNvSpPr>
              <a:spLocks/>
            </p:cNvSpPr>
            <p:nvPr/>
          </p:nvSpPr>
          <p:spPr bwMode="auto">
            <a:xfrm>
              <a:off x="1112" y="3092"/>
              <a:ext cx="162" cy="167"/>
            </a:xfrm>
            <a:custGeom>
              <a:avLst/>
              <a:gdLst>
                <a:gd name="T0" fmla="*/ 92 w 323"/>
                <a:gd name="T1" fmla="*/ 154 h 334"/>
                <a:gd name="T2" fmla="*/ 85 w 323"/>
                <a:gd name="T3" fmla="*/ 167 h 334"/>
                <a:gd name="T4" fmla="*/ 56 w 323"/>
                <a:gd name="T5" fmla="*/ 159 h 334"/>
                <a:gd name="T6" fmla="*/ 41 w 323"/>
                <a:gd name="T7" fmla="*/ 120 h 334"/>
                <a:gd name="T8" fmla="*/ 1 w 323"/>
                <a:gd name="T9" fmla="*/ 77 h 334"/>
                <a:gd name="T10" fmla="*/ 16 w 323"/>
                <a:gd name="T11" fmla="*/ 33 h 334"/>
                <a:gd name="T12" fmla="*/ 0 w 323"/>
                <a:gd name="T13" fmla="*/ 0 h 334"/>
                <a:gd name="T14" fmla="*/ 85 w 323"/>
                <a:gd name="T15" fmla="*/ 9 h 334"/>
                <a:gd name="T16" fmla="*/ 113 w 323"/>
                <a:gd name="T17" fmla="*/ 21 h 334"/>
                <a:gd name="T18" fmla="*/ 117 w 323"/>
                <a:gd name="T19" fmla="*/ 36 h 334"/>
                <a:gd name="T20" fmla="*/ 162 w 323"/>
                <a:gd name="T21" fmla="*/ 53 h 334"/>
                <a:gd name="T22" fmla="*/ 148 w 323"/>
                <a:gd name="T23" fmla="*/ 82 h 334"/>
                <a:gd name="T24" fmla="*/ 94 w 323"/>
                <a:gd name="T25" fmla="*/ 132 h 334"/>
                <a:gd name="T26" fmla="*/ 92 w 323"/>
                <a:gd name="T27" fmla="*/ 154 h 3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3"/>
                <a:gd name="T43" fmla="*/ 0 h 334"/>
                <a:gd name="T44" fmla="*/ 323 w 323"/>
                <a:gd name="T45" fmla="*/ 334 h 3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3" h="334">
                  <a:moveTo>
                    <a:pt x="183" y="307"/>
                  </a:moveTo>
                  <a:lnTo>
                    <a:pt x="170" y="334"/>
                  </a:lnTo>
                  <a:lnTo>
                    <a:pt x="112" y="317"/>
                  </a:lnTo>
                  <a:lnTo>
                    <a:pt x="81" y="241"/>
                  </a:lnTo>
                  <a:lnTo>
                    <a:pt x="1" y="153"/>
                  </a:lnTo>
                  <a:lnTo>
                    <a:pt x="32" y="65"/>
                  </a:lnTo>
                  <a:lnTo>
                    <a:pt x="0" y="0"/>
                  </a:lnTo>
                  <a:lnTo>
                    <a:pt x="170" y="18"/>
                  </a:lnTo>
                  <a:lnTo>
                    <a:pt x="226" y="41"/>
                  </a:lnTo>
                  <a:lnTo>
                    <a:pt x="234" y="71"/>
                  </a:lnTo>
                  <a:lnTo>
                    <a:pt x="323" y="107"/>
                  </a:lnTo>
                  <a:lnTo>
                    <a:pt x="296" y="164"/>
                  </a:lnTo>
                  <a:lnTo>
                    <a:pt x="187" y="263"/>
                  </a:lnTo>
                  <a:lnTo>
                    <a:pt x="183" y="3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49" name="Freeform 120"/>
            <p:cNvSpPr>
              <a:spLocks/>
            </p:cNvSpPr>
            <p:nvPr/>
          </p:nvSpPr>
          <p:spPr bwMode="auto">
            <a:xfrm>
              <a:off x="981" y="3019"/>
              <a:ext cx="93" cy="53"/>
            </a:xfrm>
            <a:custGeom>
              <a:avLst/>
              <a:gdLst>
                <a:gd name="T0" fmla="*/ 50 w 186"/>
                <a:gd name="T1" fmla="*/ 53 h 106"/>
                <a:gd name="T2" fmla="*/ 37 w 186"/>
                <a:gd name="T3" fmla="*/ 29 h 106"/>
                <a:gd name="T4" fmla="*/ 26 w 186"/>
                <a:gd name="T5" fmla="*/ 33 h 106"/>
                <a:gd name="T6" fmla="*/ 14 w 186"/>
                <a:gd name="T7" fmla="*/ 29 h 106"/>
                <a:gd name="T8" fmla="*/ 0 w 186"/>
                <a:gd name="T9" fmla="*/ 19 h 106"/>
                <a:gd name="T10" fmla="*/ 6 w 186"/>
                <a:gd name="T11" fmla="*/ 2 h 106"/>
                <a:gd name="T12" fmla="*/ 30 w 186"/>
                <a:gd name="T13" fmla="*/ 13 h 106"/>
                <a:gd name="T14" fmla="*/ 50 w 186"/>
                <a:gd name="T15" fmla="*/ 0 h 106"/>
                <a:gd name="T16" fmla="*/ 93 w 186"/>
                <a:gd name="T17" fmla="*/ 14 h 106"/>
                <a:gd name="T18" fmla="*/ 92 w 186"/>
                <a:gd name="T19" fmla="*/ 29 h 106"/>
                <a:gd name="T20" fmla="*/ 50 w 186"/>
                <a:gd name="T21" fmla="*/ 53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"/>
                <a:gd name="T34" fmla="*/ 0 h 106"/>
                <a:gd name="T35" fmla="*/ 186 w 186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" h="106">
                  <a:moveTo>
                    <a:pt x="101" y="106"/>
                  </a:moveTo>
                  <a:lnTo>
                    <a:pt x="73" y="59"/>
                  </a:lnTo>
                  <a:lnTo>
                    <a:pt x="53" y="66"/>
                  </a:lnTo>
                  <a:lnTo>
                    <a:pt x="28" y="59"/>
                  </a:lnTo>
                  <a:lnTo>
                    <a:pt x="0" y="38"/>
                  </a:lnTo>
                  <a:lnTo>
                    <a:pt x="12" y="3"/>
                  </a:lnTo>
                  <a:lnTo>
                    <a:pt x="61" y="26"/>
                  </a:lnTo>
                  <a:lnTo>
                    <a:pt x="100" y="0"/>
                  </a:lnTo>
                  <a:lnTo>
                    <a:pt x="186" y="28"/>
                  </a:lnTo>
                  <a:lnTo>
                    <a:pt x="183" y="59"/>
                  </a:lnTo>
                  <a:lnTo>
                    <a:pt x="101" y="1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50" name="Freeform 121"/>
            <p:cNvSpPr>
              <a:spLocks/>
            </p:cNvSpPr>
            <p:nvPr/>
          </p:nvSpPr>
          <p:spPr bwMode="auto">
            <a:xfrm>
              <a:off x="943" y="3047"/>
              <a:ext cx="31" cy="25"/>
            </a:xfrm>
            <a:custGeom>
              <a:avLst/>
              <a:gdLst>
                <a:gd name="T0" fmla="*/ 0 w 62"/>
                <a:gd name="T1" fmla="*/ 5 h 50"/>
                <a:gd name="T2" fmla="*/ 18 w 62"/>
                <a:gd name="T3" fmla="*/ 0 h 50"/>
                <a:gd name="T4" fmla="*/ 31 w 62"/>
                <a:gd name="T5" fmla="*/ 12 h 50"/>
                <a:gd name="T6" fmla="*/ 19 w 62"/>
                <a:gd name="T7" fmla="*/ 25 h 50"/>
                <a:gd name="T8" fmla="*/ 0 w 62"/>
                <a:gd name="T9" fmla="*/ 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50"/>
                <a:gd name="T17" fmla="*/ 62 w 6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50">
                  <a:moveTo>
                    <a:pt x="0" y="9"/>
                  </a:moveTo>
                  <a:lnTo>
                    <a:pt x="35" y="0"/>
                  </a:lnTo>
                  <a:lnTo>
                    <a:pt x="62" y="23"/>
                  </a:lnTo>
                  <a:lnTo>
                    <a:pt x="38" y="5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51" name="Freeform 122"/>
            <p:cNvSpPr>
              <a:spLocks/>
            </p:cNvSpPr>
            <p:nvPr/>
          </p:nvSpPr>
          <p:spPr bwMode="auto">
            <a:xfrm>
              <a:off x="903" y="3009"/>
              <a:ext cx="67" cy="28"/>
            </a:xfrm>
            <a:custGeom>
              <a:avLst/>
              <a:gdLst>
                <a:gd name="T0" fmla="*/ 67 w 134"/>
                <a:gd name="T1" fmla="*/ 0 h 55"/>
                <a:gd name="T2" fmla="*/ 57 w 134"/>
                <a:gd name="T3" fmla="*/ 18 h 55"/>
                <a:gd name="T4" fmla="*/ 35 w 134"/>
                <a:gd name="T5" fmla="*/ 20 h 55"/>
                <a:gd name="T6" fmla="*/ 0 w 134"/>
                <a:gd name="T7" fmla="*/ 28 h 55"/>
                <a:gd name="T8" fmla="*/ 1 w 134"/>
                <a:gd name="T9" fmla="*/ 10 h 55"/>
                <a:gd name="T10" fmla="*/ 30 w 134"/>
                <a:gd name="T11" fmla="*/ 8 h 55"/>
                <a:gd name="T12" fmla="*/ 43 w 134"/>
                <a:gd name="T13" fmla="*/ 5 h 55"/>
                <a:gd name="T14" fmla="*/ 67 w 134"/>
                <a:gd name="T15" fmla="*/ 0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"/>
                <a:gd name="T25" fmla="*/ 0 h 55"/>
                <a:gd name="T26" fmla="*/ 134 w 134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" h="55">
                  <a:moveTo>
                    <a:pt x="134" y="0"/>
                  </a:moveTo>
                  <a:lnTo>
                    <a:pt x="115" y="35"/>
                  </a:lnTo>
                  <a:lnTo>
                    <a:pt x="70" y="40"/>
                  </a:lnTo>
                  <a:lnTo>
                    <a:pt x="0" y="55"/>
                  </a:lnTo>
                  <a:lnTo>
                    <a:pt x="2" y="20"/>
                  </a:lnTo>
                  <a:lnTo>
                    <a:pt x="61" y="16"/>
                  </a:lnTo>
                  <a:lnTo>
                    <a:pt x="87" y="9"/>
                  </a:lnTo>
                  <a:lnTo>
                    <a:pt x="1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52" name="Freeform 123"/>
            <p:cNvSpPr>
              <a:spLocks/>
            </p:cNvSpPr>
            <p:nvPr/>
          </p:nvSpPr>
          <p:spPr bwMode="auto">
            <a:xfrm>
              <a:off x="769" y="2980"/>
              <a:ext cx="83" cy="61"/>
            </a:xfrm>
            <a:custGeom>
              <a:avLst/>
              <a:gdLst>
                <a:gd name="T0" fmla="*/ 83 w 166"/>
                <a:gd name="T1" fmla="*/ 40 h 120"/>
                <a:gd name="T2" fmla="*/ 83 w 166"/>
                <a:gd name="T3" fmla="*/ 51 h 120"/>
                <a:gd name="T4" fmla="*/ 79 w 166"/>
                <a:gd name="T5" fmla="*/ 48 h 120"/>
                <a:gd name="T6" fmla="*/ 34 w 166"/>
                <a:gd name="T7" fmla="*/ 61 h 120"/>
                <a:gd name="T8" fmla="*/ 0 w 166"/>
                <a:gd name="T9" fmla="*/ 28 h 120"/>
                <a:gd name="T10" fmla="*/ 19 w 166"/>
                <a:gd name="T11" fmla="*/ 22 h 120"/>
                <a:gd name="T12" fmla="*/ 30 w 166"/>
                <a:gd name="T13" fmla="*/ 0 h 120"/>
                <a:gd name="T14" fmla="*/ 83 w 166"/>
                <a:gd name="T15" fmla="*/ 4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120"/>
                <a:gd name="T26" fmla="*/ 166 w 166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120">
                  <a:moveTo>
                    <a:pt x="166" y="79"/>
                  </a:moveTo>
                  <a:lnTo>
                    <a:pt x="165" y="100"/>
                  </a:lnTo>
                  <a:lnTo>
                    <a:pt x="158" y="95"/>
                  </a:lnTo>
                  <a:lnTo>
                    <a:pt x="68" y="120"/>
                  </a:lnTo>
                  <a:lnTo>
                    <a:pt x="0" y="56"/>
                  </a:lnTo>
                  <a:lnTo>
                    <a:pt x="37" y="43"/>
                  </a:lnTo>
                  <a:lnTo>
                    <a:pt x="61" y="0"/>
                  </a:lnTo>
                  <a:lnTo>
                    <a:pt x="166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53" name="Freeform 124"/>
            <p:cNvSpPr>
              <a:spLocks/>
            </p:cNvSpPr>
            <p:nvPr/>
          </p:nvSpPr>
          <p:spPr bwMode="auto">
            <a:xfrm>
              <a:off x="528" y="3009"/>
              <a:ext cx="18" cy="37"/>
            </a:xfrm>
            <a:custGeom>
              <a:avLst/>
              <a:gdLst>
                <a:gd name="T0" fmla="*/ 6 w 37"/>
                <a:gd name="T1" fmla="*/ 37 h 73"/>
                <a:gd name="T2" fmla="*/ 0 w 37"/>
                <a:gd name="T3" fmla="*/ 22 h 73"/>
                <a:gd name="T4" fmla="*/ 7 w 37"/>
                <a:gd name="T5" fmla="*/ 0 h 73"/>
                <a:gd name="T6" fmla="*/ 18 w 37"/>
                <a:gd name="T7" fmla="*/ 17 h 73"/>
                <a:gd name="T8" fmla="*/ 6 w 37"/>
                <a:gd name="T9" fmla="*/ 3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3"/>
                <a:gd name="T17" fmla="*/ 37 w 3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3">
                  <a:moveTo>
                    <a:pt x="13" y="73"/>
                  </a:moveTo>
                  <a:lnTo>
                    <a:pt x="0" y="43"/>
                  </a:lnTo>
                  <a:lnTo>
                    <a:pt x="14" y="0"/>
                  </a:lnTo>
                  <a:lnTo>
                    <a:pt x="37" y="33"/>
                  </a:lnTo>
                  <a:lnTo>
                    <a:pt x="13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54" name="Freeform 125"/>
            <p:cNvSpPr>
              <a:spLocks/>
            </p:cNvSpPr>
            <p:nvPr/>
          </p:nvSpPr>
          <p:spPr bwMode="auto">
            <a:xfrm>
              <a:off x="572" y="2963"/>
              <a:ext cx="56" cy="46"/>
            </a:xfrm>
            <a:custGeom>
              <a:avLst/>
              <a:gdLst>
                <a:gd name="T0" fmla="*/ 24 w 111"/>
                <a:gd name="T1" fmla="*/ 4 h 92"/>
                <a:gd name="T2" fmla="*/ 27 w 111"/>
                <a:gd name="T3" fmla="*/ 0 h 92"/>
                <a:gd name="T4" fmla="*/ 52 w 111"/>
                <a:gd name="T5" fmla="*/ 6 h 92"/>
                <a:gd name="T6" fmla="*/ 56 w 111"/>
                <a:gd name="T7" fmla="*/ 30 h 92"/>
                <a:gd name="T8" fmla="*/ 47 w 111"/>
                <a:gd name="T9" fmla="*/ 46 h 92"/>
                <a:gd name="T10" fmla="*/ 0 w 111"/>
                <a:gd name="T11" fmla="*/ 38 h 92"/>
                <a:gd name="T12" fmla="*/ 4 w 111"/>
                <a:gd name="T13" fmla="*/ 20 h 92"/>
                <a:gd name="T14" fmla="*/ 24 w 111"/>
                <a:gd name="T15" fmla="*/ 4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92"/>
                <a:gd name="T26" fmla="*/ 111 w 11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92">
                  <a:moveTo>
                    <a:pt x="47" y="8"/>
                  </a:moveTo>
                  <a:lnTo>
                    <a:pt x="53" y="0"/>
                  </a:lnTo>
                  <a:lnTo>
                    <a:pt x="104" y="12"/>
                  </a:lnTo>
                  <a:lnTo>
                    <a:pt x="111" y="61"/>
                  </a:lnTo>
                  <a:lnTo>
                    <a:pt x="94" y="92"/>
                  </a:lnTo>
                  <a:lnTo>
                    <a:pt x="0" y="75"/>
                  </a:lnTo>
                  <a:lnTo>
                    <a:pt x="7" y="39"/>
                  </a:lnTo>
                  <a:lnTo>
                    <a:pt x="47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55" name="Freeform 126"/>
            <p:cNvSpPr>
              <a:spLocks noEditPoints="1"/>
            </p:cNvSpPr>
            <p:nvPr/>
          </p:nvSpPr>
          <p:spPr bwMode="auto">
            <a:xfrm>
              <a:off x="1047" y="817"/>
              <a:ext cx="613" cy="453"/>
            </a:xfrm>
            <a:custGeom>
              <a:avLst/>
              <a:gdLst>
                <a:gd name="T0" fmla="*/ 171 w 1227"/>
                <a:gd name="T1" fmla="*/ 41 h 907"/>
                <a:gd name="T2" fmla="*/ 159 w 1227"/>
                <a:gd name="T3" fmla="*/ 60 h 907"/>
                <a:gd name="T4" fmla="*/ 140 w 1227"/>
                <a:gd name="T5" fmla="*/ 35 h 907"/>
                <a:gd name="T6" fmla="*/ 141 w 1227"/>
                <a:gd name="T7" fmla="*/ 23 h 907"/>
                <a:gd name="T8" fmla="*/ 152 w 1227"/>
                <a:gd name="T9" fmla="*/ 35 h 907"/>
                <a:gd name="T10" fmla="*/ 176 w 1227"/>
                <a:gd name="T11" fmla="*/ 39 h 907"/>
                <a:gd name="T12" fmla="*/ 500 w 1227"/>
                <a:gd name="T13" fmla="*/ 440 h 907"/>
                <a:gd name="T14" fmla="*/ 309 w 1227"/>
                <a:gd name="T15" fmla="*/ 414 h 907"/>
                <a:gd name="T16" fmla="*/ 264 w 1227"/>
                <a:gd name="T17" fmla="*/ 417 h 907"/>
                <a:gd name="T18" fmla="*/ 220 w 1227"/>
                <a:gd name="T19" fmla="*/ 413 h 907"/>
                <a:gd name="T20" fmla="*/ 198 w 1227"/>
                <a:gd name="T21" fmla="*/ 403 h 907"/>
                <a:gd name="T22" fmla="*/ 142 w 1227"/>
                <a:gd name="T23" fmla="*/ 388 h 907"/>
                <a:gd name="T24" fmla="*/ 84 w 1227"/>
                <a:gd name="T25" fmla="*/ 376 h 907"/>
                <a:gd name="T26" fmla="*/ 83 w 1227"/>
                <a:gd name="T27" fmla="*/ 347 h 907"/>
                <a:gd name="T28" fmla="*/ 60 w 1227"/>
                <a:gd name="T29" fmla="*/ 303 h 907"/>
                <a:gd name="T30" fmla="*/ 44 w 1227"/>
                <a:gd name="T31" fmla="*/ 285 h 907"/>
                <a:gd name="T32" fmla="*/ 24 w 1227"/>
                <a:gd name="T33" fmla="*/ 277 h 907"/>
                <a:gd name="T34" fmla="*/ 0 w 1227"/>
                <a:gd name="T35" fmla="*/ 270 h 907"/>
                <a:gd name="T36" fmla="*/ 0 w 1227"/>
                <a:gd name="T37" fmla="*/ 259 h 907"/>
                <a:gd name="T38" fmla="*/ 6 w 1227"/>
                <a:gd name="T39" fmla="*/ 250 h 907"/>
                <a:gd name="T40" fmla="*/ 20 w 1227"/>
                <a:gd name="T41" fmla="*/ 245 h 907"/>
                <a:gd name="T42" fmla="*/ 28 w 1227"/>
                <a:gd name="T43" fmla="*/ 226 h 907"/>
                <a:gd name="T44" fmla="*/ 11 w 1227"/>
                <a:gd name="T45" fmla="*/ 213 h 907"/>
                <a:gd name="T46" fmla="*/ 15 w 1227"/>
                <a:gd name="T47" fmla="*/ 206 h 907"/>
                <a:gd name="T48" fmla="*/ 20 w 1227"/>
                <a:gd name="T49" fmla="*/ 185 h 907"/>
                <a:gd name="T50" fmla="*/ 18 w 1227"/>
                <a:gd name="T51" fmla="*/ 174 h 907"/>
                <a:gd name="T52" fmla="*/ 18 w 1227"/>
                <a:gd name="T53" fmla="*/ 124 h 907"/>
                <a:gd name="T54" fmla="*/ 10 w 1227"/>
                <a:gd name="T55" fmla="*/ 80 h 907"/>
                <a:gd name="T56" fmla="*/ 22 w 1227"/>
                <a:gd name="T57" fmla="*/ 31 h 907"/>
                <a:gd name="T58" fmla="*/ 69 w 1227"/>
                <a:gd name="T59" fmla="*/ 64 h 907"/>
                <a:gd name="T60" fmla="*/ 133 w 1227"/>
                <a:gd name="T61" fmla="*/ 81 h 907"/>
                <a:gd name="T62" fmla="*/ 148 w 1227"/>
                <a:gd name="T63" fmla="*/ 102 h 907"/>
                <a:gd name="T64" fmla="*/ 159 w 1227"/>
                <a:gd name="T65" fmla="*/ 94 h 907"/>
                <a:gd name="T66" fmla="*/ 164 w 1227"/>
                <a:gd name="T67" fmla="*/ 100 h 907"/>
                <a:gd name="T68" fmla="*/ 162 w 1227"/>
                <a:gd name="T69" fmla="*/ 126 h 907"/>
                <a:gd name="T70" fmla="*/ 164 w 1227"/>
                <a:gd name="T71" fmla="*/ 129 h 907"/>
                <a:gd name="T72" fmla="*/ 170 w 1227"/>
                <a:gd name="T73" fmla="*/ 124 h 907"/>
                <a:gd name="T74" fmla="*/ 160 w 1227"/>
                <a:gd name="T75" fmla="*/ 145 h 907"/>
                <a:gd name="T76" fmla="*/ 154 w 1227"/>
                <a:gd name="T77" fmla="*/ 166 h 907"/>
                <a:gd name="T78" fmla="*/ 163 w 1227"/>
                <a:gd name="T79" fmla="*/ 186 h 907"/>
                <a:gd name="T80" fmla="*/ 147 w 1227"/>
                <a:gd name="T81" fmla="*/ 190 h 907"/>
                <a:gd name="T82" fmla="*/ 157 w 1227"/>
                <a:gd name="T83" fmla="*/ 193 h 907"/>
                <a:gd name="T84" fmla="*/ 166 w 1227"/>
                <a:gd name="T85" fmla="*/ 164 h 907"/>
                <a:gd name="T86" fmla="*/ 168 w 1227"/>
                <a:gd name="T87" fmla="*/ 155 h 907"/>
                <a:gd name="T88" fmla="*/ 188 w 1227"/>
                <a:gd name="T89" fmla="*/ 93 h 907"/>
                <a:gd name="T90" fmla="*/ 185 w 1227"/>
                <a:gd name="T91" fmla="*/ 112 h 907"/>
                <a:gd name="T92" fmla="*/ 180 w 1227"/>
                <a:gd name="T93" fmla="*/ 87 h 907"/>
                <a:gd name="T94" fmla="*/ 193 w 1227"/>
                <a:gd name="T95" fmla="*/ 85 h 907"/>
                <a:gd name="T96" fmla="*/ 182 w 1227"/>
                <a:gd name="T97" fmla="*/ 82 h 907"/>
                <a:gd name="T98" fmla="*/ 171 w 1227"/>
                <a:gd name="T99" fmla="*/ 109 h 907"/>
                <a:gd name="T100" fmla="*/ 185 w 1227"/>
                <a:gd name="T101" fmla="*/ 124 h 907"/>
                <a:gd name="T102" fmla="*/ 166 w 1227"/>
                <a:gd name="T103" fmla="*/ 110 h 907"/>
                <a:gd name="T104" fmla="*/ 160 w 1227"/>
                <a:gd name="T105" fmla="*/ 85 h 907"/>
                <a:gd name="T106" fmla="*/ 173 w 1227"/>
                <a:gd name="T107" fmla="*/ 58 h 907"/>
                <a:gd name="T108" fmla="*/ 176 w 1227"/>
                <a:gd name="T109" fmla="*/ 47 h 907"/>
                <a:gd name="T110" fmla="*/ 190 w 1227"/>
                <a:gd name="T111" fmla="*/ 65 h 907"/>
                <a:gd name="T112" fmla="*/ 198 w 1227"/>
                <a:gd name="T113" fmla="*/ 54 h 907"/>
                <a:gd name="T114" fmla="*/ 188 w 1227"/>
                <a:gd name="T115" fmla="*/ 32 h 907"/>
                <a:gd name="T116" fmla="*/ 181 w 1227"/>
                <a:gd name="T117" fmla="*/ 32 h 907"/>
                <a:gd name="T118" fmla="*/ 181 w 1227"/>
                <a:gd name="T119" fmla="*/ 5 h 907"/>
                <a:gd name="T120" fmla="*/ 329 w 1227"/>
                <a:gd name="T121" fmla="*/ 41 h 907"/>
                <a:gd name="T122" fmla="*/ 584 w 1227"/>
                <a:gd name="T123" fmla="*/ 105 h 907"/>
                <a:gd name="T124" fmla="*/ 545 w 1227"/>
                <a:gd name="T125" fmla="*/ 453 h 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7"/>
                <a:gd name="T190" fmla="*/ 0 h 907"/>
                <a:gd name="T191" fmla="*/ 1227 w 1227"/>
                <a:gd name="T192" fmla="*/ 907 h 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7" h="907">
                  <a:moveTo>
                    <a:pt x="352" y="79"/>
                  </a:moveTo>
                  <a:lnTo>
                    <a:pt x="342" y="82"/>
                  </a:lnTo>
                  <a:lnTo>
                    <a:pt x="326" y="123"/>
                  </a:lnTo>
                  <a:lnTo>
                    <a:pt x="318" y="120"/>
                  </a:lnTo>
                  <a:lnTo>
                    <a:pt x="288" y="95"/>
                  </a:lnTo>
                  <a:lnTo>
                    <a:pt x="281" y="71"/>
                  </a:lnTo>
                  <a:lnTo>
                    <a:pt x="291" y="62"/>
                  </a:lnTo>
                  <a:lnTo>
                    <a:pt x="282" y="47"/>
                  </a:lnTo>
                  <a:lnTo>
                    <a:pt x="306" y="86"/>
                  </a:lnTo>
                  <a:lnTo>
                    <a:pt x="305" y="71"/>
                  </a:lnTo>
                  <a:lnTo>
                    <a:pt x="324" y="54"/>
                  </a:lnTo>
                  <a:lnTo>
                    <a:pt x="352" y="79"/>
                  </a:lnTo>
                  <a:close/>
                  <a:moveTo>
                    <a:pt x="1091" y="907"/>
                  </a:moveTo>
                  <a:lnTo>
                    <a:pt x="1000" y="881"/>
                  </a:lnTo>
                  <a:lnTo>
                    <a:pt x="766" y="825"/>
                  </a:lnTo>
                  <a:lnTo>
                    <a:pt x="619" y="828"/>
                  </a:lnTo>
                  <a:lnTo>
                    <a:pt x="596" y="826"/>
                  </a:lnTo>
                  <a:lnTo>
                    <a:pt x="528" y="835"/>
                  </a:lnTo>
                  <a:lnTo>
                    <a:pt x="489" y="816"/>
                  </a:lnTo>
                  <a:lnTo>
                    <a:pt x="441" y="826"/>
                  </a:lnTo>
                  <a:lnTo>
                    <a:pt x="400" y="822"/>
                  </a:lnTo>
                  <a:lnTo>
                    <a:pt x="397" y="806"/>
                  </a:lnTo>
                  <a:lnTo>
                    <a:pt x="353" y="781"/>
                  </a:lnTo>
                  <a:lnTo>
                    <a:pt x="284" y="777"/>
                  </a:lnTo>
                  <a:lnTo>
                    <a:pt x="230" y="785"/>
                  </a:lnTo>
                  <a:lnTo>
                    <a:pt x="169" y="752"/>
                  </a:lnTo>
                  <a:lnTo>
                    <a:pt x="158" y="721"/>
                  </a:lnTo>
                  <a:lnTo>
                    <a:pt x="167" y="694"/>
                  </a:lnTo>
                  <a:lnTo>
                    <a:pt x="162" y="639"/>
                  </a:lnTo>
                  <a:lnTo>
                    <a:pt x="121" y="606"/>
                  </a:lnTo>
                  <a:lnTo>
                    <a:pt x="97" y="604"/>
                  </a:lnTo>
                  <a:lnTo>
                    <a:pt x="88" y="570"/>
                  </a:lnTo>
                  <a:lnTo>
                    <a:pt x="58" y="564"/>
                  </a:lnTo>
                  <a:lnTo>
                    <a:pt x="48" y="554"/>
                  </a:lnTo>
                  <a:lnTo>
                    <a:pt x="11" y="551"/>
                  </a:lnTo>
                  <a:lnTo>
                    <a:pt x="1" y="540"/>
                  </a:lnTo>
                  <a:lnTo>
                    <a:pt x="0" y="544"/>
                  </a:lnTo>
                  <a:lnTo>
                    <a:pt x="1" y="519"/>
                  </a:lnTo>
                  <a:lnTo>
                    <a:pt x="17" y="463"/>
                  </a:lnTo>
                  <a:lnTo>
                    <a:pt x="13" y="500"/>
                  </a:lnTo>
                  <a:lnTo>
                    <a:pt x="26" y="503"/>
                  </a:lnTo>
                  <a:lnTo>
                    <a:pt x="41" y="490"/>
                  </a:lnTo>
                  <a:lnTo>
                    <a:pt x="37" y="469"/>
                  </a:lnTo>
                  <a:lnTo>
                    <a:pt x="57" y="452"/>
                  </a:lnTo>
                  <a:lnTo>
                    <a:pt x="30" y="446"/>
                  </a:lnTo>
                  <a:lnTo>
                    <a:pt x="23" y="426"/>
                  </a:lnTo>
                  <a:lnTo>
                    <a:pt x="23" y="398"/>
                  </a:lnTo>
                  <a:lnTo>
                    <a:pt x="31" y="412"/>
                  </a:lnTo>
                  <a:lnTo>
                    <a:pt x="71" y="398"/>
                  </a:lnTo>
                  <a:lnTo>
                    <a:pt x="40" y="371"/>
                  </a:lnTo>
                  <a:lnTo>
                    <a:pt x="23" y="393"/>
                  </a:lnTo>
                  <a:lnTo>
                    <a:pt x="36" y="349"/>
                  </a:lnTo>
                  <a:lnTo>
                    <a:pt x="27" y="278"/>
                  </a:lnTo>
                  <a:lnTo>
                    <a:pt x="37" y="249"/>
                  </a:lnTo>
                  <a:lnTo>
                    <a:pt x="41" y="200"/>
                  </a:lnTo>
                  <a:lnTo>
                    <a:pt x="21" y="160"/>
                  </a:lnTo>
                  <a:lnTo>
                    <a:pt x="21" y="90"/>
                  </a:lnTo>
                  <a:lnTo>
                    <a:pt x="45" y="62"/>
                  </a:lnTo>
                  <a:lnTo>
                    <a:pt x="39" y="42"/>
                  </a:lnTo>
                  <a:lnTo>
                    <a:pt x="138" y="129"/>
                  </a:lnTo>
                  <a:lnTo>
                    <a:pt x="234" y="170"/>
                  </a:lnTo>
                  <a:lnTo>
                    <a:pt x="267" y="163"/>
                  </a:lnTo>
                  <a:lnTo>
                    <a:pt x="288" y="200"/>
                  </a:lnTo>
                  <a:lnTo>
                    <a:pt x="296" y="205"/>
                  </a:lnTo>
                  <a:lnTo>
                    <a:pt x="308" y="186"/>
                  </a:lnTo>
                  <a:lnTo>
                    <a:pt x="318" y="189"/>
                  </a:lnTo>
                  <a:lnTo>
                    <a:pt x="311" y="211"/>
                  </a:lnTo>
                  <a:lnTo>
                    <a:pt x="328" y="200"/>
                  </a:lnTo>
                  <a:lnTo>
                    <a:pt x="315" y="222"/>
                  </a:lnTo>
                  <a:lnTo>
                    <a:pt x="324" y="252"/>
                  </a:lnTo>
                  <a:lnTo>
                    <a:pt x="292" y="278"/>
                  </a:lnTo>
                  <a:lnTo>
                    <a:pt x="328" y="259"/>
                  </a:lnTo>
                  <a:lnTo>
                    <a:pt x="324" y="240"/>
                  </a:lnTo>
                  <a:lnTo>
                    <a:pt x="340" y="249"/>
                  </a:lnTo>
                  <a:lnTo>
                    <a:pt x="337" y="286"/>
                  </a:lnTo>
                  <a:lnTo>
                    <a:pt x="321" y="291"/>
                  </a:lnTo>
                  <a:lnTo>
                    <a:pt x="324" y="326"/>
                  </a:lnTo>
                  <a:lnTo>
                    <a:pt x="308" y="333"/>
                  </a:lnTo>
                  <a:lnTo>
                    <a:pt x="319" y="342"/>
                  </a:lnTo>
                  <a:lnTo>
                    <a:pt x="326" y="373"/>
                  </a:lnTo>
                  <a:lnTo>
                    <a:pt x="302" y="373"/>
                  </a:lnTo>
                  <a:lnTo>
                    <a:pt x="294" y="380"/>
                  </a:lnTo>
                  <a:lnTo>
                    <a:pt x="309" y="397"/>
                  </a:lnTo>
                  <a:lnTo>
                    <a:pt x="315" y="387"/>
                  </a:lnTo>
                  <a:lnTo>
                    <a:pt x="331" y="384"/>
                  </a:lnTo>
                  <a:lnTo>
                    <a:pt x="332" y="329"/>
                  </a:lnTo>
                  <a:lnTo>
                    <a:pt x="349" y="329"/>
                  </a:lnTo>
                  <a:lnTo>
                    <a:pt x="337" y="310"/>
                  </a:lnTo>
                  <a:lnTo>
                    <a:pt x="389" y="240"/>
                  </a:lnTo>
                  <a:lnTo>
                    <a:pt x="377" y="187"/>
                  </a:lnTo>
                  <a:lnTo>
                    <a:pt x="363" y="194"/>
                  </a:lnTo>
                  <a:lnTo>
                    <a:pt x="370" y="225"/>
                  </a:lnTo>
                  <a:lnTo>
                    <a:pt x="356" y="189"/>
                  </a:lnTo>
                  <a:lnTo>
                    <a:pt x="360" y="174"/>
                  </a:lnTo>
                  <a:lnTo>
                    <a:pt x="380" y="180"/>
                  </a:lnTo>
                  <a:lnTo>
                    <a:pt x="386" y="170"/>
                  </a:lnTo>
                  <a:lnTo>
                    <a:pt x="363" y="144"/>
                  </a:lnTo>
                  <a:lnTo>
                    <a:pt x="365" y="164"/>
                  </a:lnTo>
                  <a:lnTo>
                    <a:pt x="339" y="176"/>
                  </a:lnTo>
                  <a:lnTo>
                    <a:pt x="343" y="218"/>
                  </a:lnTo>
                  <a:lnTo>
                    <a:pt x="369" y="227"/>
                  </a:lnTo>
                  <a:lnTo>
                    <a:pt x="370" y="249"/>
                  </a:lnTo>
                  <a:lnTo>
                    <a:pt x="353" y="252"/>
                  </a:lnTo>
                  <a:lnTo>
                    <a:pt x="332" y="220"/>
                  </a:lnTo>
                  <a:lnTo>
                    <a:pt x="340" y="190"/>
                  </a:lnTo>
                  <a:lnTo>
                    <a:pt x="321" y="170"/>
                  </a:lnTo>
                  <a:lnTo>
                    <a:pt x="350" y="133"/>
                  </a:lnTo>
                  <a:lnTo>
                    <a:pt x="347" y="116"/>
                  </a:lnTo>
                  <a:lnTo>
                    <a:pt x="365" y="103"/>
                  </a:lnTo>
                  <a:lnTo>
                    <a:pt x="352" y="95"/>
                  </a:lnTo>
                  <a:lnTo>
                    <a:pt x="363" y="88"/>
                  </a:lnTo>
                  <a:lnTo>
                    <a:pt x="380" y="130"/>
                  </a:lnTo>
                  <a:lnTo>
                    <a:pt x="375" y="102"/>
                  </a:lnTo>
                  <a:lnTo>
                    <a:pt x="396" y="108"/>
                  </a:lnTo>
                  <a:lnTo>
                    <a:pt x="393" y="61"/>
                  </a:lnTo>
                  <a:lnTo>
                    <a:pt x="376" y="64"/>
                  </a:lnTo>
                  <a:lnTo>
                    <a:pt x="373" y="88"/>
                  </a:lnTo>
                  <a:lnTo>
                    <a:pt x="362" y="64"/>
                  </a:lnTo>
                  <a:lnTo>
                    <a:pt x="373" y="55"/>
                  </a:lnTo>
                  <a:lnTo>
                    <a:pt x="362" y="11"/>
                  </a:lnTo>
                  <a:lnTo>
                    <a:pt x="375" y="0"/>
                  </a:lnTo>
                  <a:lnTo>
                    <a:pt x="658" y="82"/>
                  </a:lnTo>
                  <a:lnTo>
                    <a:pt x="957" y="159"/>
                  </a:lnTo>
                  <a:lnTo>
                    <a:pt x="1169" y="210"/>
                  </a:lnTo>
                  <a:lnTo>
                    <a:pt x="1227" y="224"/>
                  </a:lnTo>
                  <a:lnTo>
                    <a:pt x="1091" y="907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56" name="Freeform 127"/>
            <p:cNvSpPr>
              <a:spLocks/>
            </p:cNvSpPr>
            <p:nvPr/>
          </p:nvSpPr>
          <p:spPr bwMode="auto">
            <a:xfrm>
              <a:off x="1187" y="840"/>
              <a:ext cx="36" cy="38"/>
            </a:xfrm>
            <a:custGeom>
              <a:avLst/>
              <a:gdLst>
                <a:gd name="T0" fmla="*/ 36 w 71"/>
                <a:gd name="T1" fmla="*/ 16 h 76"/>
                <a:gd name="T2" fmla="*/ 31 w 71"/>
                <a:gd name="T3" fmla="*/ 18 h 76"/>
                <a:gd name="T4" fmla="*/ 23 w 71"/>
                <a:gd name="T5" fmla="*/ 38 h 76"/>
                <a:gd name="T6" fmla="*/ 19 w 71"/>
                <a:gd name="T7" fmla="*/ 37 h 76"/>
                <a:gd name="T8" fmla="*/ 4 w 71"/>
                <a:gd name="T9" fmla="*/ 24 h 76"/>
                <a:gd name="T10" fmla="*/ 0 w 71"/>
                <a:gd name="T11" fmla="*/ 12 h 76"/>
                <a:gd name="T12" fmla="*/ 5 w 71"/>
                <a:gd name="T13" fmla="*/ 7 h 76"/>
                <a:gd name="T14" fmla="*/ 1 w 71"/>
                <a:gd name="T15" fmla="*/ 0 h 76"/>
                <a:gd name="T16" fmla="*/ 13 w 71"/>
                <a:gd name="T17" fmla="*/ 19 h 76"/>
                <a:gd name="T18" fmla="*/ 12 w 71"/>
                <a:gd name="T19" fmla="*/ 12 h 76"/>
                <a:gd name="T20" fmla="*/ 22 w 71"/>
                <a:gd name="T21" fmla="*/ 3 h 76"/>
                <a:gd name="T22" fmla="*/ 36 w 71"/>
                <a:gd name="T23" fmla="*/ 16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76"/>
                <a:gd name="T38" fmla="*/ 71 w 71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76">
                  <a:moveTo>
                    <a:pt x="71" y="32"/>
                  </a:moveTo>
                  <a:lnTo>
                    <a:pt x="61" y="35"/>
                  </a:lnTo>
                  <a:lnTo>
                    <a:pt x="45" y="76"/>
                  </a:lnTo>
                  <a:lnTo>
                    <a:pt x="37" y="73"/>
                  </a:lnTo>
                  <a:lnTo>
                    <a:pt x="7" y="48"/>
                  </a:lnTo>
                  <a:lnTo>
                    <a:pt x="0" y="24"/>
                  </a:lnTo>
                  <a:lnTo>
                    <a:pt x="10" y="15"/>
                  </a:lnTo>
                  <a:lnTo>
                    <a:pt x="1" y="0"/>
                  </a:lnTo>
                  <a:lnTo>
                    <a:pt x="25" y="39"/>
                  </a:lnTo>
                  <a:lnTo>
                    <a:pt x="24" y="24"/>
                  </a:lnTo>
                  <a:lnTo>
                    <a:pt x="43" y="7"/>
                  </a:lnTo>
                  <a:lnTo>
                    <a:pt x="71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57" name="Freeform 128"/>
            <p:cNvSpPr>
              <a:spLocks/>
            </p:cNvSpPr>
            <p:nvPr/>
          </p:nvSpPr>
          <p:spPr bwMode="auto">
            <a:xfrm>
              <a:off x="1047" y="817"/>
              <a:ext cx="613" cy="453"/>
            </a:xfrm>
            <a:custGeom>
              <a:avLst/>
              <a:gdLst>
                <a:gd name="T0" fmla="*/ 500 w 1227"/>
                <a:gd name="T1" fmla="*/ 440 h 907"/>
                <a:gd name="T2" fmla="*/ 309 w 1227"/>
                <a:gd name="T3" fmla="*/ 414 h 907"/>
                <a:gd name="T4" fmla="*/ 264 w 1227"/>
                <a:gd name="T5" fmla="*/ 417 h 907"/>
                <a:gd name="T6" fmla="*/ 220 w 1227"/>
                <a:gd name="T7" fmla="*/ 413 h 907"/>
                <a:gd name="T8" fmla="*/ 198 w 1227"/>
                <a:gd name="T9" fmla="*/ 403 h 907"/>
                <a:gd name="T10" fmla="*/ 142 w 1227"/>
                <a:gd name="T11" fmla="*/ 388 h 907"/>
                <a:gd name="T12" fmla="*/ 84 w 1227"/>
                <a:gd name="T13" fmla="*/ 376 h 907"/>
                <a:gd name="T14" fmla="*/ 83 w 1227"/>
                <a:gd name="T15" fmla="*/ 347 h 907"/>
                <a:gd name="T16" fmla="*/ 60 w 1227"/>
                <a:gd name="T17" fmla="*/ 303 h 907"/>
                <a:gd name="T18" fmla="*/ 44 w 1227"/>
                <a:gd name="T19" fmla="*/ 285 h 907"/>
                <a:gd name="T20" fmla="*/ 24 w 1227"/>
                <a:gd name="T21" fmla="*/ 277 h 907"/>
                <a:gd name="T22" fmla="*/ 0 w 1227"/>
                <a:gd name="T23" fmla="*/ 270 h 907"/>
                <a:gd name="T24" fmla="*/ 0 w 1227"/>
                <a:gd name="T25" fmla="*/ 259 h 907"/>
                <a:gd name="T26" fmla="*/ 6 w 1227"/>
                <a:gd name="T27" fmla="*/ 250 h 907"/>
                <a:gd name="T28" fmla="*/ 20 w 1227"/>
                <a:gd name="T29" fmla="*/ 245 h 907"/>
                <a:gd name="T30" fmla="*/ 28 w 1227"/>
                <a:gd name="T31" fmla="*/ 226 h 907"/>
                <a:gd name="T32" fmla="*/ 11 w 1227"/>
                <a:gd name="T33" fmla="*/ 213 h 907"/>
                <a:gd name="T34" fmla="*/ 15 w 1227"/>
                <a:gd name="T35" fmla="*/ 206 h 907"/>
                <a:gd name="T36" fmla="*/ 20 w 1227"/>
                <a:gd name="T37" fmla="*/ 185 h 907"/>
                <a:gd name="T38" fmla="*/ 18 w 1227"/>
                <a:gd name="T39" fmla="*/ 174 h 907"/>
                <a:gd name="T40" fmla="*/ 18 w 1227"/>
                <a:gd name="T41" fmla="*/ 124 h 907"/>
                <a:gd name="T42" fmla="*/ 10 w 1227"/>
                <a:gd name="T43" fmla="*/ 80 h 907"/>
                <a:gd name="T44" fmla="*/ 22 w 1227"/>
                <a:gd name="T45" fmla="*/ 31 h 907"/>
                <a:gd name="T46" fmla="*/ 69 w 1227"/>
                <a:gd name="T47" fmla="*/ 64 h 907"/>
                <a:gd name="T48" fmla="*/ 133 w 1227"/>
                <a:gd name="T49" fmla="*/ 81 h 907"/>
                <a:gd name="T50" fmla="*/ 148 w 1227"/>
                <a:gd name="T51" fmla="*/ 102 h 907"/>
                <a:gd name="T52" fmla="*/ 159 w 1227"/>
                <a:gd name="T53" fmla="*/ 94 h 907"/>
                <a:gd name="T54" fmla="*/ 164 w 1227"/>
                <a:gd name="T55" fmla="*/ 100 h 907"/>
                <a:gd name="T56" fmla="*/ 162 w 1227"/>
                <a:gd name="T57" fmla="*/ 126 h 907"/>
                <a:gd name="T58" fmla="*/ 164 w 1227"/>
                <a:gd name="T59" fmla="*/ 129 h 907"/>
                <a:gd name="T60" fmla="*/ 170 w 1227"/>
                <a:gd name="T61" fmla="*/ 124 h 907"/>
                <a:gd name="T62" fmla="*/ 160 w 1227"/>
                <a:gd name="T63" fmla="*/ 145 h 907"/>
                <a:gd name="T64" fmla="*/ 154 w 1227"/>
                <a:gd name="T65" fmla="*/ 166 h 907"/>
                <a:gd name="T66" fmla="*/ 163 w 1227"/>
                <a:gd name="T67" fmla="*/ 186 h 907"/>
                <a:gd name="T68" fmla="*/ 147 w 1227"/>
                <a:gd name="T69" fmla="*/ 190 h 907"/>
                <a:gd name="T70" fmla="*/ 157 w 1227"/>
                <a:gd name="T71" fmla="*/ 193 h 907"/>
                <a:gd name="T72" fmla="*/ 166 w 1227"/>
                <a:gd name="T73" fmla="*/ 164 h 907"/>
                <a:gd name="T74" fmla="*/ 168 w 1227"/>
                <a:gd name="T75" fmla="*/ 155 h 907"/>
                <a:gd name="T76" fmla="*/ 188 w 1227"/>
                <a:gd name="T77" fmla="*/ 93 h 907"/>
                <a:gd name="T78" fmla="*/ 185 w 1227"/>
                <a:gd name="T79" fmla="*/ 112 h 907"/>
                <a:gd name="T80" fmla="*/ 180 w 1227"/>
                <a:gd name="T81" fmla="*/ 87 h 907"/>
                <a:gd name="T82" fmla="*/ 193 w 1227"/>
                <a:gd name="T83" fmla="*/ 85 h 907"/>
                <a:gd name="T84" fmla="*/ 182 w 1227"/>
                <a:gd name="T85" fmla="*/ 82 h 907"/>
                <a:gd name="T86" fmla="*/ 171 w 1227"/>
                <a:gd name="T87" fmla="*/ 109 h 907"/>
                <a:gd name="T88" fmla="*/ 185 w 1227"/>
                <a:gd name="T89" fmla="*/ 124 h 907"/>
                <a:gd name="T90" fmla="*/ 166 w 1227"/>
                <a:gd name="T91" fmla="*/ 110 h 907"/>
                <a:gd name="T92" fmla="*/ 160 w 1227"/>
                <a:gd name="T93" fmla="*/ 85 h 907"/>
                <a:gd name="T94" fmla="*/ 173 w 1227"/>
                <a:gd name="T95" fmla="*/ 58 h 907"/>
                <a:gd name="T96" fmla="*/ 176 w 1227"/>
                <a:gd name="T97" fmla="*/ 47 h 907"/>
                <a:gd name="T98" fmla="*/ 190 w 1227"/>
                <a:gd name="T99" fmla="*/ 65 h 907"/>
                <a:gd name="T100" fmla="*/ 198 w 1227"/>
                <a:gd name="T101" fmla="*/ 54 h 907"/>
                <a:gd name="T102" fmla="*/ 188 w 1227"/>
                <a:gd name="T103" fmla="*/ 32 h 907"/>
                <a:gd name="T104" fmla="*/ 181 w 1227"/>
                <a:gd name="T105" fmla="*/ 32 h 907"/>
                <a:gd name="T106" fmla="*/ 181 w 1227"/>
                <a:gd name="T107" fmla="*/ 5 h 907"/>
                <a:gd name="T108" fmla="*/ 329 w 1227"/>
                <a:gd name="T109" fmla="*/ 41 h 907"/>
                <a:gd name="T110" fmla="*/ 584 w 1227"/>
                <a:gd name="T111" fmla="*/ 105 h 907"/>
                <a:gd name="T112" fmla="*/ 545 w 1227"/>
                <a:gd name="T113" fmla="*/ 453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7"/>
                <a:gd name="T172" fmla="*/ 0 h 907"/>
                <a:gd name="T173" fmla="*/ 1227 w 1227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7" h="907">
                  <a:moveTo>
                    <a:pt x="1091" y="907"/>
                  </a:moveTo>
                  <a:lnTo>
                    <a:pt x="1000" y="881"/>
                  </a:lnTo>
                  <a:lnTo>
                    <a:pt x="766" y="825"/>
                  </a:lnTo>
                  <a:lnTo>
                    <a:pt x="619" y="828"/>
                  </a:lnTo>
                  <a:lnTo>
                    <a:pt x="596" y="826"/>
                  </a:lnTo>
                  <a:lnTo>
                    <a:pt x="528" y="835"/>
                  </a:lnTo>
                  <a:lnTo>
                    <a:pt x="489" y="816"/>
                  </a:lnTo>
                  <a:lnTo>
                    <a:pt x="441" y="826"/>
                  </a:lnTo>
                  <a:lnTo>
                    <a:pt x="400" y="822"/>
                  </a:lnTo>
                  <a:lnTo>
                    <a:pt x="397" y="806"/>
                  </a:lnTo>
                  <a:lnTo>
                    <a:pt x="353" y="781"/>
                  </a:lnTo>
                  <a:lnTo>
                    <a:pt x="284" y="777"/>
                  </a:lnTo>
                  <a:lnTo>
                    <a:pt x="230" y="785"/>
                  </a:lnTo>
                  <a:lnTo>
                    <a:pt x="169" y="752"/>
                  </a:lnTo>
                  <a:lnTo>
                    <a:pt x="158" y="721"/>
                  </a:lnTo>
                  <a:lnTo>
                    <a:pt x="167" y="694"/>
                  </a:lnTo>
                  <a:lnTo>
                    <a:pt x="162" y="639"/>
                  </a:lnTo>
                  <a:lnTo>
                    <a:pt x="121" y="606"/>
                  </a:lnTo>
                  <a:lnTo>
                    <a:pt x="97" y="604"/>
                  </a:lnTo>
                  <a:lnTo>
                    <a:pt x="88" y="570"/>
                  </a:lnTo>
                  <a:lnTo>
                    <a:pt x="58" y="564"/>
                  </a:lnTo>
                  <a:lnTo>
                    <a:pt x="48" y="554"/>
                  </a:lnTo>
                  <a:lnTo>
                    <a:pt x="11" y="551"/>
                  </a:lnTo>
                  <a:lnTo>
                    <a:pt x="1" y="540"/>
                  </a:lnTo>
                  <a:lnTo>
                    <a:pt x="0" y="544"/>
                  </a:lnTo>
                  <a:lnTo>
                    <a:pt x="1" y="519"/>
                  </a:lnTo>
                  <a:lnTo>
                    <a:pt x="17" y="463"/>
                  </a:lnTo>
                  <a:lnTo>
                    <a:pt x="13" y="500"/>
                  </a:lnTo>
                  <a:lnTo>
                    <a:pt x="26" y="503"/>
                  </a:lnTo>
                  <a:lnTo>
                    <a:pt x="41" y="490"/>
                  </a:lnTo>
                  <a:lnTo>
                    <a:pt x="37" y="469"/>
                  </a:lnTo>
                  <a:lnTo>
                    <a:pt x="57" y="452"/>
                  </a:lnTo>
                  <a:lnTo>
                    <a:pt x="30" y="446"/>
                  </a:lnTo>
                  <a:lnTo>
                    <a:pt x="23" y="426"/>
                  </a:lnTo>
                  <a:lnTo>
                    <a:pt x="23" y="398"/>
                  </a:lnTo>
                  <a:lnTo>
                    <a:pt x="31" y="412"/>
                  </a:lnTo>
                  <a:lnTo>
                    <a:pt x="71" y="398"/>
                  </a:lnTo>
                  <a:lnTo>
                    <a:pt x="40" y="371"/>
                  </a:lnTo>
                  <a:lnTo>
                    <a:pt x="23" y="393"/>
                  </a:lnTo>
                  <a:lnTo>
                    <a:pt x="36" y="349"/>
                  </a:lnTo>
                  <a:lnTo>
                    <a:pt x="27" y="278"/>
                  </a:lnTo>
                  <a:lnTo>
                    <a:pt x="37" y="249"/>
                  </a:lnTo>
                  <a:lnTo>
                    <a:pt x="41" y="200"/>
                  </a:lnTo>
                  <a:lnTo>
                    <a:pt x="21" y="160"/>
                  </a:lnTo>
                  <a:lnTo>
                    <a:pt x="21" y="90"/>
                  </a:lnTo>
                  <a:lnTo>
                    <a:pt x="45" y="62"/>
                  </a:lnTo>
                  <a:lnTo>
                    <a:pt x="39" y="42"/>
                  </a:lnTo>
                  <a:lnTo>
                    <a:pt x="138" y="129"/>
                  </a:lnTo>
                  <a:lnTo>
                    <a:pt x="234" y="170"/>
                  </a:lnTo>
                  <a:lnTo>
                    <a:pt x="267" y="163"/>
                  </a:lnTo>
                  <a:lnTo>
                    <a:pt x="288" y="200"/>
                  </a:lnTo>
                  <a:lnTo>
                    <a:pt x="296" y="205"/>
                  </a:lnTo>
                  <a:lnTo>
                    <a:pt x="308" y="186"/>
                  </a:lnTo>
                  <a:lnTo>
                    <a:pt x="318" y="189"/>
                  </a:lnTo>
                  <a:lnTo>
                    <a:pt x="311" y="211"/>
                  </a:lnTo>
                  <a:lnTo>
                    <a:pt x="328" y="200"/>
                  </a:lnTo>
                  <a:lnTo>
                    <a:pt x="315" y="222"/>
                  </a:lnTo>
                  <a:lnTo>
                    <a:pt x="324" y="252"/>
                  </a:lnTo>
                  <a:lnTo>
                    <a:pt x="292" y="278"/>
                  </a:lnTo>
                  <a:lnTo>
                    <a:pt x="328" y="259"/>
                  </a:lnTo>
                  <a:lnTo>
                    <a:pt x="324" y="240"/>
                  </a:lnTo>
                  <a:lnTo>
                    <a:pt x="340" y="249"/>
                  </a:lnTo>
                  <a:lnTo>
                    <a:pt x="337" y="286"/>
                  </a:lnTo>
                  <a:lnTo>
                    <a:pt x="321" y="291"/>
                  </a:lnTo>
                  <a:lnTo>
                    <a:pt x="324" y="326"/>
                  </a:lnTo>
                  <a:lnTo>
                    <a:pt x="308" y="333"/>
                  </a:lnTo>
                  <a:lnTo>
                    <a:pt x="319" y="342"/>
                  </a:lnTo>
                  <a:lnTo>
                    <a:pt x="326" y="373"/>
                  </a:lnTo>
                  <a:lnTo>
                    <a:pt x="302" y="373"/>
                  </a:lnTo>
                  <a:lnTo>
                    <a:pt x="294" y="380"/>
                  </a:lnTo>
                  <a:lnTo>
                    <a:pt x="309" y="397"/>
                  </a:lnTo>
                  <a:lnTo>
                    <a:pt x="315" y="387"/>
                  </a:lnTo>
                  <a:lnTo>
                    <a:pt x="331" y="384"/>
                  </a:lnTo>
                  <a:lnTo>
                    <a:pt x="332" y="329"/>
                  </a:lnTo>
                  <a:lnTo>
                    <a:pt x="349" y="329"/>
                  </a:lnTo>
                  <a:lnTo>
                    <a:pt x="337" y="310"/>
                  </a:lnTo>
                  <a:lnTo>
                    <a:pt x="389" y="240"/>
                  </a:lnTo>
                  <a:lnTo>
                    <a:pt x="377" y="187"/>
                  </a:lnTo>
                  <a:lnTo>
                    <a:pt x="363" y="194"/>
                  </a:lnTo>
                  <a:lnTo>
                    <a:pt x="370" y="225"/>
                  </a:lnTo>
                  <a:lnTo>
                    <a:pt x="356" y="189"/>
                  </a:lnTo>
                  <a:lnTo>
                    <a:pt x="360" y="174"/>
                  </a:lnTo>
                  <a:lnTo>
                    <a:pt x="380" y="180"/>
                  </a:lnTo>
                  <a:lnTo>
                    <a:pt x="386" y="170"/>
                  </a:lnTo>
                  <a:lnTo>
                    <a:pt x="363" y="144"/>
                  </a:lnTo>
                  <a:lnTo>
                    <a:pt x="365" y="164"/>
                  </a:lnTo>
                  <a:lnTo>
                    <a:pt x="339" y="176"/>
                  </a:lnTo>
                  <a:lnTo>
                    <a:pt x="343" y="218"/>
                  </a:lnTo>
                  <a:lnTo>
                    <a:pt x="369" y="227"/>
                  </a:lnTo>
                  <a:lnTo>
                    <a:pt x="370" y="249"/>
                  </a:lnTo>
                  <a:lnTo>
                    <a:pt x="353" y="252"/>
                  </a:lnTo>
                  <a:lnTo>
                    <a:pt x="332" y="220"/>
                  </a:lnTo>
                  <a:lnTo>
                    <a:pt x="340" y="190"/>
                  </a:lnTo>
                  <a:lnTo>
                    <a:pt x="321" y="170"/>
                  </a:lnTo>
                  <a:lnTo>
                    <a:pt x="350" y="133"/>
                  </a:lnTo>
                  <a:lnTo>
                    <a:pt x="347" y="116"/>
                  </a:lnTo>
                  <a:lnTo>
                    <a:pt x="365" y="103"/>
                  </a:lnTo>
                  <a:lnTo>
                    <a:pt x="352" y="95"/>
                  </a:lnTo>
                  <a:lnTo>
                    <a:pt x="363" y="88"/>
                  </a:lnTo>
                  <a:lnTo>
                    <a:pt x="380" y="130"/>
                  </a:lnTo>
                  <a:lnTo>
                    <a:pt x="375" y="102"/>
                  </a:lnTo>
                  <a:lnTo>
                    <a:pt x="396" y="108"/>
                  </a:lnTo>
                  <a:lnTo>
                    <a:pt x="393" y="61"/>
                  </a:lnTo>
                  <a:lnTo>
                    <a:pt x="376" y="64"/>
                  </a:lnTo>
                  <a:lnTo>
                    <a:pt x="373" y="88"/>
                  </a:lnTo>
                  <a:lnTo>
                    <a:pt x="362" y="64"/>
                  </a:lnTo>
                  <a:lnTo>
                    <a:pt x="373" y="55"/>
                  </a:lnTo>
                  <a:lnTo>
                    <a:pt x="362" y="11"/>
                  </a:lnTo>
                  <a:lnTo>
                    <a:pt x="375" y="0"/>
                  </a:lnTo>
                  <a:lnTo>
                    <a:pt x="658" y="82"/>
                  </a:lnTo>
                  <a:lnTo>
                    <a:pt x="957" y="159"/>
                  </a:lnTo>
                  <a:lnTo>
                    <a:pt x="1169" y="210"/>
                  </a:lnTo>
                  <a:lnTo>
                    <a:pt x="1227" y="224"/>
                  </a:lnTo>
                  <a:lnTo>
                    <a:pt x="1091" y="9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858" name="Rectangle 129"/>
            <p:cNvSpPr>
              <a:spLocks noChangeArrowheads="1"/>
            </p:cNvSpPr>
            <p:nvPr/>
          </p:nvSpPr>
          <p:spPr bwMode="auto">
            <a:xfrm>
              <a:off x="2881" y="3085"/>
              <a:ext cx="1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/>
            </a:p>
          </p:txBody>
        </p:sp>
        <p:sp>
          <p:nvSpPr>
            <p:cNvPr id="1481859" name="Rectangle 130"/>
            <p:cNvSpPr>
              <a:spLocks noChangeArrowheads="1"/>
            </p:cNvSpPr>
            <p:nvPr/>
          </p:nvSpPr>
          <p:spPr bwMode="auto">
            <a:xfrm>
              <a:off x="1414" y="1983"/>
              <a:ext cx="1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481860" name="Rectangle 131"/>
            <p:cNvSpPr>
              <a:spLocks noChangeArrowheads="1"/>
            </p:cNvSpPr>
            <p:nvPr/>
          </p:nvSpPr>
          <p:spPr bwMode="auto">
            <a:xfrm>
              <a:off x="1846" y="2088"/>
              <a:ext cx="1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481861" name="Rectangle 132"/>
            <p:cNvSpPr>
              <a:spLocks noChangeArrowheads="1"/>
            </p:cNvSpPr>
            <p:nvPr/>
          </p:nvSpPr>
          <p:spPr bwMode="auto">
            <a:xfrm>
              <a:off x="1709" y="2671"/>
              <a:ext cx="1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481862" name="Rectangle 133"/>
            <p:cNvSpPr>
              <a:spLocks noChangeArrowheads="1"/>
            </p:cNvSpPr>
            <p:nvPr/>
          </p:nvSpPr>
          <p:spPr bwMode="auto">
            <a:xfrm>
              <a:off x="1345" y="994"/>
              <a:ext cx="1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481863" name="Rectangle 134"/>
            <p:cNvSpPr>
              <a:spLocks noChangeArrowheads="1"/>
            </p:cNvSpPr>
            <p:nvPr/>
          </p:nvSpPr>
          <p:spPr bwMode="auto">
            <a:xfrm>
              <a:off x="4451" y="2883"/>
              <a:ext cx="1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481864" name="Rectangle 135"/>
            <p:cNvSpPr>
              <a:spLocks noChangeArrowheads="1"/>
            </p:cNvSpPr>
            <p:nvPr/>
          </p:nvSpPr>
          <p:spPr bwMode="auto">
            <a:xfrm>
              <a:off x="4688" y="2719"/>
              <a:ext cx="1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481865" name="Rectangle 136"/>
            <p:cNvSpPr>
              <a:spLocks noChangeArrowheads="1"/>
            </p:cNvSpPr>
            <p:nvPr/>
          </p:nvSpPr>
          <p:spPr bwMode="auto">
            <a:xfrm>
              <a:off x="4701" y="3401"/>
              <a:ext cx="7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1866" name="Rectangle 137"/>
            <p:cNvSpPr>
              <a:spLocks noChangeArrowheads="1"/>
            </p:cNvSpPr>
            <p:nvPr/>
          </p:nvSpPr>
          <p:spPr bwMode="auto">
            <a:xfrm>
              <a:off x="3331" y="1335"/>
              <a:ext cx="1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1867" name="Rectangle 138"/>
            <p:cNvSpPr>
              <a:spLocks noChangeArrowheads="1"/>
            </p:cNvSpPr>
            <p:nvPr/>
          </p:nvSpPr>
          <p:spPr bwMode="auto">
            <a:xfrm>
              <a:off x="3402" y="1853"/>
              <a:ext cx="1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-1</a:t>
              </a:r>
              <a:endParaRPr lang="en-US"/>
            </a:p>
          </p:txBody>
        </p:sp>
        <p:sp>
          <p:nvSpPr>
            <p:cNvPr id="1481868" name="Rectangle 139"/>
            <p:cNvSpPr>
              <a:spLocks noChangeArrowheads="1"/>
            </p:cNvSpPr>
            <p:nvPr/>
          </p:nvSpPr>
          <p:spPr bwMode="auto">
            <a:xfrm>
              <a:off x="4175" y="1702"/>
              <a:ext cx="1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-1</a:t>
              </a:r>
              <a:endParaRPr lang="en-US"/>
            </a:p>
          </p:txBody>
        </p:sp>
        <p:sp>
          <p:nvSpPr>
            <p:cNvPr id="1481869" name="Rectangle 140"/>
            <p:cNvSpPr>
              <a:spLocks noChangeArrowheads="1"/>
            </p:cNvSpPr>
            <p:nvPr/>
          </p:nvSpPr>
          <p:spPr bwMode="auto">
            <a:xfrm>
              <a:off x="3763" y="2043"/>
              <a:ext cx="1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-1</a:t>
              </a:r>
              <a:endParaRPr lang="en-US"/>
            </a:p>
          </p:txBody>
        </p:sp>
        <p:sp>
          <p:nvSpPr>
            <p:cNvPr id="1481870" name="Rectangle 141"/>
            <p:cNvSpPr>
              <a:spLocks noChangeArrowheads="1"/>
            </p:cNvSpPr>
            <p:nvPr/>
          </p:nvSpPr>
          <p:spPr bwMode="auto">
            <a:xfrm>
              <a:off x="4824" y="1833"/>
              <a:ext cx="1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-1</a:t>
              </a:r>
              <a:endParaRPr lang="en-US"/>
            </a:p>
          </p:txBody>
        </p:sp>
        <p:sp>
          <p:nvSpPr>
            <p:cNvPr id="1481871" name="Rectangle 142"/>
            <p:cNvSpPr>
              <a:spLocks noChangeArrowheads="1"/>
            </p:cNvSpPr>
            <p:nvPr/>
          </p:nvSpPr>
          <p:spPr bwMode="auto">
            <a:xfrm>
              <a:off x="3868" y="1329"/>
              <a:ext cx="1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-1</a:t>
              </a:r>
              <a:endParaRPr lang="en-US"/>
            </a:p>
          </p:txBody>
        </p:sp>
        <p:sp>
          <p:nvSpPr>
            <p:cNvPr id="1481872" name="Rectangle 143"/>
            <p:cNvSpPr>
              <a:spLocks noChangeArrowheads="1"/>
            </p:cNvSpPr>
            <p:nvPr/>
          </p:nvSpPr>
          <p:spPr bwMode="auto">
            <a:xfrm>
              <a:off x="4968" y="1558"/>
              <a:ext cx="12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FFFFF"/>
                  </a:solidFill>
                  <a:latin typeface="Arial" charset="0"/>
                </a:rPr>
                <a:t>-2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1873" name="Rectangle 144"/>
            <p:cNvSpPr>
              <a:spLocks noChangeArrowheads="1"/>
            </p:cNvSpPr>
            <p:nvPr/>
          </p:nvSpPr>
          <p:spPr bwMode="auto">
            <a:xfrm>
              <a:off x="5054" y="1866"/>
              <a:ext cx="1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-1</a:t>
              </a:r>
              <a:endParaRPr lang="en-US"/>
            </a:p>
          </p:txBody>
        </p:sp>
        <p:sp>
          <p:nvSpPr>
            <p:cNvPr id="1481874" name="Rectangle 145"/>
            <p:cNvSpPr>
              <a:spLocks noChangeArrowheads="1"/>
            </p:cNvSpPr>
            <p:nvPr/>
          </p:nvSpPr>
          <p:spPr bwMode="auto">
            <a:xfrm>
              <a:off x="5263" y="1571"/>
              <a:ext cx="1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-1</a:t>
              </a:r>
              <a:endParaRPr lang="en-US"/>
            </a:p>
          </p:txBody>
        </p:sp>
        <p:sp>
          <p:nvSpPr>
            <p:cNvPr id="1481875" name="Rectangle 146"/>
            <p:cNvSpPr>
              <a:spLocks noChangeArrowheads="1"/>
            </p:cNvSpPr>
            <p:nvPr/>
          </p:nvSpPr>
          <p:spPr bwMode="auto">
            <a:xfrm>
              <a:off x="3540" y="3145"/>
              <a:ext cx="1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-1</a:t>
              </a:r>
              <a:endParaRPr lang="en-US"/>
            </a:p>
          </p:txBody>
        </p:sp>
        <p:sp>
          <p:nvSpPr>
            <p:cNvPr id="1481876" name="Rectangle 147"/>
            <p:cNvSpPr>
              <a:spLocks noChangeArrowheads="1"/>
            </p:cNvSpPr>
            <p:nvPr/>
          </p:nvSpPr>
          <p:spPr bwMode="auto">
            <a:xfrm>
              <a:off x="4379" y="1978"/>
              <a:ext cx="16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FFFFF"/>
                  </a:solidFill>
                  <a:latin typeface="Arial" charset="0"/>
                </a:rPr>
                <a:t>-2</a:t>
              </a:r>
              <a:endParaRPr lang="en-US"/>
            </a:p>
          </p:txBody>
        </p:sp>
      </p:grpSp>
      <p:sp>
        <p:nvSpPr>
          <p:cNvPr id="1481736" name="Text Box 148"/>
          <p:cNvSpPr txBox="1">
            <a:spLocks noChangeArrowheads="1"/>
          </p:cNvSpPr>
          <p:nvPr/>
        </p:nvSpPr>
        <p:spPr bwMode="auto">
          <a:xfrm>
            <a:off x="5486400" y="3524250"/>
            <a:ext cx="365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-1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Hispanic Share of Population, 2010</a:t>
            </a:r>
          </a:p>
        </p:txBody>
      </p:sp>
      <p:grpSp>
        <p:nvGrpSpPr>
          <p:cNvPr id="1482755" name="Group 3"/>
          <p:cNvGrpSpPr>
            <a:grpSpLocks noChangeAspect="1"/>
          </p:cNvGrpSpPr>
          <p:nvPr/>
        </p:nvGrpSpPr>
        <p:grpSpPr bwMode="auto">
          <a:xfrm>
            <a:off x="7543800" y="5181600"/>
            <a:ext cx="1325563" cy="1347788"/>
            <a:chOff x="4752" y="3264"/>
            <a:chExt cx="835" cy="849"/>
          </a:xfrm>
        </p:grpSpPr>
        <p:sp>
          <p:nvSpPr>
            <p:cNvPr id="1482757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52" y="3264"/>
              <a:ext cx="835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758" name="AutoShape 5"/>
            <p:cNvSpPr>
              <a:spLocks noChangeArrowheads="1"/>
            </p:cNvSpPr>
            <p:nvPr/>
          </p:nvSpPr>
          <p:spPr bwMode="auto">
            <a:xfrm>
              <a:off x="4752" y="3264"/>
              <a:ext cx="835" cy="849"/>
            </a:xfrm>
            <a:prstGeom prst="roundRect">
              <a:avLst>
                <a:gd name="adj" fmla="val 861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2759" name="Rectangle 6"/>
            <p:cNvSpPr>
              <a:spLocks noChangeArrowheads="1"/>
            </p:cNvSpPr>
            <p:nvPr/>
          </p:nvSpPr>
          <p:spPr bwMode="auto">
            <a:xfrm>
              <a:off x="4824" y="3350"/>
              <a:ext cx="173" cy="11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2760" name="Rectangle 7"/>
            <p:cNvSpPr>
              <a:spLocks noChangeArrowheads="1"/>
            </p:cNvSpPr>
            <p:nvPr/>
          </p:nvSpPr>
          <p:spPr bwMode="auto">
            <a:xfrm>
              <a:off x="5069" y="3361"/>
              <a:ext cx="425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Below 5%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2761" name="Rectangle 8"/>
            <p:cNvSpPr>
              <a:spLocks noChangeArrowheads="1"/>
            </p:cNvSpPr>
            <p:nvPr/>
          </p:nvSpPr>
          <p:spPr bwMode="auto">
            <a:xfrm>
              <a:off x="4824" y="3494"/>
              <a:ext cx="173" cy="115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2762" name="Rectangle 9"/>
            <p:cNvSpPr>
              <a:spLocks noChangeArrowheads="1"/>
            </p:cNvSpPr>
            <p:nvPr/>
          </p:nvSpPr>
          <p:spPr bwMode="auto">
            <a:xfrm>
              <a:off x="5069" y="3505"/>
              <a:ext cx="36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5% - 9%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2763" name="Rectangle 10"/>
            <p:cNvSpPr>
              <a:spLocks noChangeArrowheads="1"/>
            </p:cNvSpPr>
            <p:nvPr/>
          </p:nvSpPr>
          <p:spPr bwMode="auto">
            <a:xfrm>
              <a:off x="4824" y="3638"/>
              <a:ext cx="173" cy="115"/>
            </a:xfrm>
            <a:prstGeom prst="rect">
              <a:avLst/>
            </a:prstGeom>
            <a:solidFill>
              <a:srgbClr val="FFCCCC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2764" name="Rectangle 11"/>
            <p:cNvSpPr>
              <a:spLocks noChangeArrowheads="1"/>
            </p:cNvSpPr>
            <p:nvPr/>
          </p:nvSpPr>
          <p:spPr bwMode="auto">
            <a:xfrm>
              <a:off x="5069" y="3649"/>
              <a:ext cx="46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10% - 19%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2765" name="Rectangle 12"/>
            <p:cNvSpPr>
              <a:spLocks noChangeArrowheads="1"/>
            </p:cNvSpPr>
            <p:nvPr/>
          </p:nvSpPr>
          <p:spPr bwMode="auto">
            <a:xfrm>
              <a:off x="4824" y="3782"/>
              <a:ext cx="173" cy="11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2766" name="Rectangle 13"/>
            <p:cNvSpPr>
              <a:spLocks noChangeArrowheads="1"/>
            </p:cNvSpPr>
            <p:nvPr/>
          </p:nvSpPr>
          <p:spPr bwMode="auto">
            <a:xfrm>
              <a:off x="5069" y="3793"/>
              <a:ext cx="46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20% - 34%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2767" name="Rectangle 14"/>
            <p:cNvSpPr>
              <a:spLocks noChangeArrowheads="1"/>
            </p:cNvSpPr>
            <p:nvPr/>
          </p:nvSpPr>
          <p:spPr bwMode="auto">
            <a:xfrm>
              <a:off x="4824" y="3926"/>
              <a:ext cx="173" cy="115"/>
            </a:xfrm>
            <a:prstGeom prst="rect">
              <a:avLst/>
            </a:prstGeom>
            <a:solidFill>
              <a:srgbClr val="66333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82768" name="Rectangle 15"/>
            <p:cNvSpPr>
              <a:spLocks noChangeArrowheads="1"/>
            </p:cNvSpPr>
            <p:nvPr/>
          </p:nvSpPr>
          <p:spPr bwMode="auto">
            <a:xfrm>
              <a:off x="5069" y="3936"/>
              <a:ext cx="247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200" b="0">
                  <a:solidFill>
                    <a:srgbClr val="FFFFFF"/>
                  </a:solidFill>
                  <a:latin typeface="Arial" charset="0"/>
                </a:rPr>
                <a:t>35%+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48275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4707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Hispanic Percent of Growth </a:t>
            </a:r>
            <a:br>
              <a:rPr lang="en-US" sz="3600"/>
            </a:br>
            <a:r>
              <a:rPr lang="en-US" sz="3600"/>
              <a:t>in States Gaining Seats from 2010 Census</a:t>
            </a:r>
          </a:p>
        </p:txBody>
      </p:sp>
      <p:graphicFrame>
        <p:nvGraphicFramePr>
          <p:cNvPr id="14161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1447800"/>
          <a:ext cx="8458200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196" name="Chart" r:id="rId3" imgW="8115232" imgH="4638809" progId="MSGraph.Chart.8">
                  <p:embed followColorScheme="full"/>
                </p:oleObj>
              </mc:Choice>
              <mc:Fallback>
                <p:oleObj name="Chart" r:id="rId3" imgW="8115232" imgH="4638809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458200" cy="483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9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2000-2010 Change in Child Population </a:t>
            </a:r>
            <a:br>
              <a:rPr lang="en-US" sz="3200"/>
            </a:br>
            <a:r>
              <a:rPr lang="en-US" sz="3200"/>
              <a:t>by Race-Ethnicity</a:t>
            </a:r>
          </a:p>
        </p:txBody>
      </p:sp>
      <p:graphicFrame>
        <p:nvGraphicFramePr>
          <p:cNvPr id="12328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49250" y="1447800"/>
          <a:ext cx="8794750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00" name="Chart" r:id="rId3" imgW="6791249" imgH="3829202" progId="MSGraph.Chart.8">
                  <p:embed followColorScheme="full"/>
                </p:oleObj>
              </mc:Choice>
              <mc:Fallback>
                <p:oleObj name="Chart" r:id="rId3" imgW="6791249" imgH="3829202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1447800"/>
                        <a:ext cx="8794750" cy="495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00038"/>
            <a:ext cx="7772400" cy="690562"/>
          </a:xfrm>
        </p:spPr>
        <p:txBody>
          <a:bodyPr/>
          <a:lstStyle/>
          <a:p>
            <a:pPr>
              <a:defRPr/>
            </a:pPr>
            <a:r>
              <a:rPr lang="en-US" sz="4000" b="1">
                <a:latin typeface="AGaramond" pitchFamily="18" charset="0"/>
              </a:rPr>
              <a:t>New Demographic Regions</a:t>
            </a:r>
            <a:endParaRPr lang="en-US" sz="4800" b="1">
              <a:latin typeface="AGaramond" pitchFamily="18" charset="0"/>
            </a:endParaRP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52613"/>
            <a:ext cx="7772400" cy="4114800"/>
          </a:xfrm>
        </p:spPr>
        <p:txBody>
          <a:bodyPr/>
          <a:lstStyle/>
          <a:p>
            <a:pPr>
              <a:lnSpc>
                <a:spcPct val="130000"/>
              </a:lnSpc>
              <a:buFont typeface="Monotype Sorts" pitchFamily="2" charset="2"/>
              <a:buChar char="n"/>
              <a:defRPr/>
            </a:pPr>
            <a:r>
              <a:rPr lang="en-US">
                <a:latin typeface="Times New Roman" pitchFamily="18" charset="0"/>
              </a:rPr>
              <a:t>Melting Pot  America		</a:t>
            </a:r>
          </a:p>
          <a:p>
            <a:pPr>
              <a:lnSpc>
                <a:spcPct val="130000"/>
              </a:lnSpc>
              <a:buFont typeface="Monotype Sorts" pitchFamily="2" charset="2"/>
              <a:buChar char="n"/>
              <a:defRPr/>
            </a:pPr>
            <a:r>
              <a:rPr lang="en-US">
                <a:latin typeface="Times New Roman" pitchFamily="18" charset="0"/>
              </a:rPr>
              <a:t>The New Sunbelt</a:t>
            </a:r>
          </a:p>
          <a:p>
            <a:pPr>
              <a:lnSpc>
                <a:spcPct val="130000"/>
              </a:lnSpc>
              <a:buFont typeface="Monotype Sorts" pitchFamily="2" charset="2"/>
              <a:buChar char="n"/>
              <a:defRPr/>
            </a:pPr>
            <a:r>
              <a:rPr lang="en-US">
                <a:latin typeface="Times New Roman" pitchFamily="18" charset="0"/>
              </a:rPr>
              <a:t>The Heartland		</a:t>
            </a:r>
          </a:p>
          <a:p>
            <a:pPr>
              <a:lnSpc>
                <a:spcPct val="140000"/>
              </a:lnSpc>
              <a:buFont typeface="Monotype Sorts" pitchFamily="2" charset="2"/>
              <a:buChar char="n"/>
              <a:defRPr/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Source: William H. Frey analysis</a:t>
            </a:r>
          </a:p>
        </p:txBody>
      </p:sp>
      <p:sp>
        <p:nvSpPr>
          <p:cNvPr id="1411074" name="Date Placeholder 1"/>
          <p:cNvSpPr txBox="1">
            <a:spLocks noGrp="1"/>
          </p:cNvSpPr>
          <p:nvPr/>
        </p:nvSpPr>
        <p:spPr bwMode="auto">
          <a:xfrm>
            <a:off x="381000" y="64008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0">
                <a:solidFill>
                  <a:srgbClr val="F8F8F8"/>
                </a:solidFill>
              </a:rPr>
              <a:t>Source: William H. Frey analysis</a:t>
            </a:r>
          </a:p>
        </p:txBody>
      </p:sp>
      <p:sp>
        <p:nvSpPr>
          <p:cNvPr id="1411075" name="Rectangle 2"/>
          <p:cNvSpPr>
            <a:spLocks noChangeArrowheads="1"/>
          </p:cNvSpPr>
          <p:nvPr/>
        </p:nvSpPr>
        <p:spPr bwMode="auto">
          <a:xfrm>
            <a:off x="6858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i="1">
                <a:latin typeface="AGaramond"/>
              </a:rPr>
              <a:t>Melting Pot, New Sunbelt </a:t>
            </a:r>
          </a:p>
          <a:p>
            <a:pPr algn="ctr" eaLnBrk="0" hangingPunct="0"/>
            <a:r>
              <a:rPr lang="en-US" sz="3200" i="1">
                <a:latin typeface="AGaramond"/>
              </a:rPr>
              <a:t>and  Heartland States</a:t>
            </a:r>
            <a:endParaRPr lang="en-US" sz="3600" i="1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411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8517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11077" name="Group 5"/>
          <p:cNvGrpSpPr>
            <a:grpSpLocks noChangeAspect="1"/>
          </p:cNvGrpSpPr>
          <p:nvPr/>
        </p:nvGrpSpPr>
        <p:grpSpPr bwMode="auto">
          <a:xfrm>
            <a:off x="5257800" y="5257800"/>
            <a:ext cx="1981200" cy="1328738"/>
            <a:chOff x="3312" y="3312"/>
            <a:chExt cx="1248" cy="837"/>
          </a:xfrm>
        </p:grpSpPr>
        <p:sp>
          <p:nvSpPr>
            <p:cNvPr id="1411078" name="AutoShape 6"/>
            <p:cNvSpPr>
              <a:spLocks noChangeAspect="1" noChangeArrowheads="1" noTextEdit="1"/>
            </p:cNvSpPr>
            <p:nvPr/>
          </p:nvSpPr>
          <p:spPr bwMode="auto">
            <a:xfrm>
              <a:off x="3312" y="3312"/>
              <a:ext cx="1248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079" name="AutoShape 7"/>
            <p:cNvSpPr>
              <a:spLocks noChangeArrowheads="1"/>
            </p:cNvSpPr>
            <p:nvPr/>
          </p:nvSpPr>
          <p:spPr bwMode="auto">
            <a:xfrm>
              <a:off x="3312" y="3312"/>
              <a:ext cx="1248" cy="837"/>
            </a:xfrm>
            <a:prstGeom prst="roundRect">
              <a:avLst>
                <a:gd name="adj" fmla="val 128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11080" name="Rectangle 8"/>
            <p:cNvSpPr>
              <a:spLocks noChangeArrowheads="1"/>
            </p:cNvSpPr>
            <p:nvPr/>
          </p:nvSpPr>
          <p:spPr bwMode="auto">
            <a:xfrm>
              <a:off x="3420" y="3441"/>
              <a:ext cx="258" cy="171"/>
            </a:xfrm>
            <a:prstGeom prst="rect">
              <a:avLst/>
            </a:prstGeom>
            <a:solidFill>
              <a:srgbClr val="9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11081" name="Rectangle 9"/>
            <p:cNvSpPr>
              <a:spLocks noChangeArrowheads="1"/>
            </p:cNvSpPr>
            <p:nvPr/>
          </p:nvSpPr>
          <p:spPr bwMode="auto">
            <a:xfrm>
              <a:off x="3785" y="3457"/>
              <a:ext cx="68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Melting Pot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11082" name="Rectangle 10"/>
            <p:cNvSpPr>
              <a:spLocks noChangeArrowheads="1"/>
            </p:cNvSpPr>
            <p:nvPr/>
          </p:nvSpPr>
          <p:spPr bwMode="auto">
            <a:xfrm>
              <a:off x="3420" y="3655"/>
              <a:ext cx="258" cy="172"/>
            </a:xfrm>
            <a:prstGeom prst="rect">
              <a:avLst/>
            </a:prstGeom>
            <a:solidFill>
              <a:srgbClr val="FF993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11083" name="Rectangle 11"/>
            <p:cNvSpPr>
              <a:spLocks noChangeArrowheads="1"/>
            </p:cNvSpPr>
            <p:nvPr/>
          </p:nvSpPr>
          <p:spPr bwMode="auto">
            <a:xfrm>
              <a:off x="3785" y="3672"/>
              <a:ext cx="7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New Sunbelt</a:t>
              </a:r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1411084" name="Rectangle 12"/>
            <p:cNvSpPr>
              <a:spLocks noChangeArrowheads="1"/>
            </p:cNvSpPr>
            <p:nvPr/>
          </p:nvSpPr>
          <p:spPr bwMode="auto">
            <a:xfrm>
              <a:off x="3420" y="3870"/>
              <a:ext cx="258" cy="1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endParaRPr lang="en-US"/>
            </a:p>
          </p:txBody>
        </p:sp>
        <p:sp>
          <p:nvSpPr>
            <p:cNvPr id="1411085" name="Rectangle 13"/>
            <p:cNvSpPr>
              <a:spLocks noChangeArrowheads="1"/>
            </p:cNvSpPr>
            <p:nvPr/>
          </p:nvSpPr>
          <p:spPr bwMode="auto">
            <a:xfrm>
              <a:off x="3785" y="3886"/>
              <a:ext cx="59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1700" b="0">
                  <a:solidFill>
                    <a:srgbClr val="F8F8F8"/>
                  </a:solidFill>
                  <a:latin typeface="Arial" charset="0"/>
                </a:rPr>
                <a:t>Heartland</a:t>
              </a:r>
              <a:endParaRPr lang="en-US">
                <a:solidFill>
                  <a:srgbClr val="F8F8F8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rey">
  <a:themeElements>
    <a:clrScheme name="Frey 3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Frey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66"/>
          </a:solidFill>
          <a:prstDash val="solid"/>
          <a:round/>
          <a:headEnd type="none" w="med" len="med"/>
          <a:tailEnd type="oval" w="med" len="med"/>
        </a:ln>
        <a:effectLst/>
      </a:spPr>
      <a:bodyPr vert="horz" wrap="square" lIns="92075" tIns="46037" rIns="92075" bIns="46037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66"/>
          </a:solidFill>
          <a:prstDash val="solid"/>
          <a:round/>
          <a:headEnd type="none" w="med" len="med"/>
          <a:tailEnd type="oval" w="med" len="med"/>
        </a:ln>
        <a:effectLst/>
      </a:spPr>
      <a:bodyPr vert="horz" wrap="square" lIns="92075" tIns="46037" rIns="92075" bIns="46037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Frey 1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ey 2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ey 3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1803</Words>
  <Application>Microsoft Office PowerPoint</Application>
  <PresentationFormat>On-screen Show (4:3)</PresentationFormat>
  <Paragraphs>646</Paragraphs>
  <Slides>68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Frey</vt:lpstr>
      <vt:lpstr>Chart</vt:lpstr>
      <vt:lpstr>America’s New Demography  Rising Minorities, Aging Boomers  and Emerging Cultural Gaps</vt:lpstr>
      <vt:lpstr>US: Population by Race: 2000 and 2050</vt:lpstr>
      <vt:lpstr>US: Population by Age: 2000 and 2050</vt:lpstr>
      <vt:lpstr>Race Ethnic Shares</vt:lpstr>
      <vt:lpstr>Median Ages of Race-Ethnic  Groups</vt:lpstr>
      <vt:lpstr>US Adult and Child Populations, 1990-2010</vt:lpstr>
      <vt:lpstr>2000-2010 Change in Child Population  by Race-Ethnicity</vt:lpstr>
      <vt:lpstr>New Demographic Regions</vt:lpstr>
      <vt:lpstr>PowerPoint Presentation</vt:lpstr>
      <vt:lpstr>Share of U.S. in Melting Pot States</vt:lpstr>
      <vt:lpstr> Demographic Components, 2000-2009 (Rates per 1000)</vt:lpstr>
      <vt:lpstr>Born in Same State</vt:lpstr>
      <vt:lpstr>PowerPoint Presentation</vt:lpstr>
      <vt:lpstr>PowerPoint Presentation</vt:lpstr>
      <vt:lpstr>PowerPoint Presentation</vt:lpstr>
      <vt:lpstr> _______  ________  _____          </vt:lpstr>
      <vt:lpstr>Migration Slowdown  1947-8 to 2009-10</vt:lpstr>
      <vt:lpstr>Race –Ethnic Profiles of Regions  2010</vt:lpstr>
      <vt:lpstr>Hispanic Concentrations 2010</vt:lpstr>
      <vt:lpstr>PowerPoint Presentation</vt:lpstr>
      <vt:lpstr>PowerPoint Presentation</vt:lpstr>
      <vt:lpstr>Asian Concentrations 2010</vt:lpstr>
      <vt:lpstr>PowerPoint Presentation</vt:lpstr>
      <vt:lpstr>PowerPoint Presentation</vt:lpstr>
      <vt:lpstr>Black Concentrations 2010</vt:lpstr>
      <vt:lpstr>PowerPoint Presentation</vt:lpstr>
      <vt:lpstr>White Concentrations 2010</vt:lpstr>
      <vt:lpstr>PowerPoint Presentation</vt:lpstr>
      <vt:lpstr>PowerPoint Presentation</vt:lpstr>
      <vt:lpstr>Metro-NonMetro Race Changes, 1990-2010</vt:lpstr>
      <vt:lpstr>City and Suburb Populations, 1990-2010</vt:lpstr>
      <vt:lpstr>2000-10 Change in City and Suburb  Population by Race/Ethnicity</vt:lpstr>
      <vt:lpstr>City Suburb Race-Ethnic Profiles Selected Metros</vt:lpstr>
      <vt:lpstr>PowerPoint Presentation</vt:lpstr>
      <vt:lpstr>PowerPoint Presentation</vt:lpstr>
      <vt:lpstr>Metro Residents Living in Suburbs  1990-2010</vt:lpstr>
      <vt:lpstr>US Growth by Age 2000-10</vt:lpstr>
      <vt:lpstr>State Growth in Child Population*, 2000-10</vt:lpstr>
      <vt:lpstr>PowerPoint Presentation</vt:lpstr>
      <vt:lpstr>PowerPoint Presentation</vt:lpstr>
      <vt:lpstr>Percent Children with Immigrant Parents</vt:lpstr>
      <vt:lpstr>Children Speaking Other than English</vt:lpstr>
      <vt:lpstr>English Proficiency- Children and Adults</vt:lpstr>
      <vt:lpstr>Education by Race-Ethnicity</vt:lpstr>
      <vt:lpstr>HS Dropout Rates: Hispanics Age 16-24</vt:lpstr>
      <vt:lpstr>Percent College Graduates for States</vt:lpstr>
      <vt:lpstr>PowerPoint Presentation</vt:lpstr>
      <vt:lpstr>Ratio of College Grads to High School Dropouts</vt:lpstr>
      <vt:lpstr>US Growth by Age 2000-10</vt:lpstr>
      <vt:lpstr>Median Ages for States, 2010</vt:lpstr>
      <vt:lpstr>Age 65 + Growth 2000-10</vt:lpstr>
      <vt:lpstr>PowerPoint Presentation</vt:lpstr>
      <vt:lpstr>PowerPoint Presentation</vt:lpstr>
      <vt:lpstr>PowerPoint Presentation</vt:lpstr>
      <vt:lpstr>Projected Age 65+ Growth, 2000-40</vt:lpstr>
      <vt:lpstr>PowerPoint Presentation</vt:lpstr>
      <vt:lpstr> Boomers vs. Parents at Midlife</vt:lpstr>
      <vt:lpstr>Projected Race-Ethnic Shares, 2000-30</vt:lpstr>
      <vt:lpstr>Contributions to Labor Force Growth 2010-2020  (in millions)</vt:lpstr>
      <vt:lpstr>Race for Age Groups: US</vt:lpstr>
      <vt:lpstr>Race for Age Groups: California</vt:lpstr>
      <vt:lpstr>Race for Age Groups: Minnesota</vt:lpstr>
      <vt:lpstr>Race for Age Groups: Arizona</vt:lpstr>
      <vt:lpstr>PowerPoint Presentation</vt:lpstr>
      <vt:lpstr>State Growth, 2000-2010</vt:lpstr>
      <vt:lpstr>PowerPoint Presentation</vt:lpstr>
      <vt:lpstr>Hispanic Share of Population, 2010</vt:lpstr>
      <vt:lpstr>Hispanic Percent of Growth  in States Gaining Seats from 2010 Census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Emerging Demography The role of minorities,  college grads &amp;  the “aging” and “younging”  of the population</dc:title>
  <dc:creator>William Brown</dc:creator>
  <cp:lastModifiedBy>oit</cp:lastModifiedBy>
  <cp:revision>203</cp:revision>
  <dcterms:created xsi:type="dcterms:W3CDTF">2011-01-19T01:12:28Z</dcterms:created>
  <dcterms:modified xsi:type="dcterms:W3CDTF">2013-04-17T22:36:40Z</dcterms:modified>
</cp:coreProperties>
</file>